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5" r:id="rId4"/>
    <p:sldId id="271" r:id="rId5"/>
    <p:sldId id="269" r:id="rId6"/>
    <p:sldId id="26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15E68-442D-214B-BA0E-42C1410A66DD}" type="datetimeFigureOut">
              <a:rPr lang="en-US" smtClean="0"/>
              <a:t>01.04.2015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9B03-B3F6-A846-B107-CE9F44709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71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BD9F9-D279-DF4B-84B2-DB34521C4000}" type="datetimeFigureOut">
              <a:rPr lang="en-US" smtClean="0"/>
              <a:t>01.04.2015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86C59-90F8-B04A-BC65-2880DAB2E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55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86C59-90F8-B04A-BC65-2880DAB2E1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0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E004-B3B3-6F4E-8A70-ABF40E1CF9C6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61A-C961-2741-BB89-99B84559EAD1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2268-8082-804A-80C5-434C6DFA4805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BD80-6745-D441-AD17-F86789691A9C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EBA-0EFC-4E40-8942-5E13AE58B828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4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86F-9257-1749-B9B4-47C879C792AC}" type="datetime1">
              <a:rPr lang="tr-TR" smtClean="0"/>
              <a:t>01.04.2015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2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B967-8052-134A-AFA6-786697ECA1DE}" type="datetime1">
              <a:rPr lang="tr-TR" smtClean="0"/>
              <a:t>01.04.2015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B176-3396-D643-9B6C-616633BBC9BF}" type="datetime1">
              <a:rPr lang="tr-TR" smtClean="0"/>
              <a:t>01.04.2015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8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F6A4-DB43-1D49-AD74-A8EEE7B2E7DF}" type="datetime1">
              <a:rPr lang="tr-TR" smtClean="0"/>
              <a:t>01.04.2015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6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8AC2-9CEE-D645-84F8-C3C31884C4FE}" type="datetime1">
              <a:rPr lang="tr-TR" smtClean="0"/>
              <a:t>01.04.2015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DD9C-419F-7C46-A4F6-BCE8AB0DD056}" type="datetime1">
              <a:rPr lang="tr-TR" smtClean="0"/>
              <a:t>01.04.2015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5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0FCC-C2AB-7D4D-9E31-59417FE3F655}" type="datetime1">
              <a:rPr lang="tr-TR" smtClean="0"/>
              <a:t>01.04.2015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F30F-A5E3-0146-B68A-B1E102042D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kitapcanyazilialtta_300x300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916" y="5497023"/>
            <a:ext cx="1164492" cy="11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9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vimeo.com/1235441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2209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Herkese</a:t>
            </a:r>
            <a:r>
              <a:rPr lang="en-US" sz="6000" dirty="0" smtClean="0"/>
              <a:t> </a:t>
            </a:r>
            <a:r>
              <a:rPr lang="en-US" sz="6000" dirty="0" err="1" smtClean="0"/>
              <a:t>Kitap</a:t>
            </a:r>
            <a:r>
              <a:rPr lang="en-US" sz="6000" dirty="0" smtClean="0"/>
              <a:t> </a:t>
            </a:r>
            <a:r>
              <a:rPr lang="en-US" sz="6000" dirty="0" err="1" smtClean="0"/>
              <a:t>Vakfı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1594"/>
            <a:ext cx="6400800" cy="1752600"/>
          </a:xfrm>
        </p:spPr>
        <p:txBody>
          <a:bodyPr/>
          <a:lstStyle/>
          <a:p>
            <a:r>
              <a:rPr lang="en-US" dirty="0" err="1" smtClean="0"/>
              <a:t>www.herkesekitapvakfi.org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8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kuma </a:t>
            </a:r>
            <a:r>
              <a:rPr lang="en-US" dirty="0" err="1" smtClean="0"/>
              <a:t>Yeterliliği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65 </a:t>
            </a:r>
            <a:r>
              <a:rPr lang="en-US" sz="4000" dirty="0" err="1" smtClean="0"/>
              <a:t>Ülke</a:t>
            </a:r>
            <a:r>
              <a:rPr lang="en-US" sz="4000" dirty="0" smtClean="0"/>
              <a:t> </a:t>
            </a:r>
            <a:r>
              <a:rPr lang="en-US" sz="4000" dirty="0" err="1" smtClean="0"/>
              <a:t>arasında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Türkiye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33337" y="5366640"/>
            <a:ext cx="4263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42. </a:t>
            </a:r>
            <a:r>
              <a:rPr lang="en-US" sz="6000" dirty="0" err="1" smtClean="0"/>
              <a:t>sırada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217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Okuma </a:t>
            </a:r>
            <a:r>
              <a:rPr lang="en-US" dirty="0" err="1" smtClean="0"/>
              <a:t>Becerisi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35 </a:t>
            </a:r>
            <a:r>
              <a:rPr lang="en-US" sz="4000" dirty="0" err="1" smtClean="0"/>
              <a:t>Ülke</a:t>
            </a:r>
            <a:r>
              <a:rPr lang="en-US" sz="4000" dirty="0" smtClean="0"/>
              <a:t> </a:t>
            </a:r>
            <a:r>
              <a:rPr lang="en-US" sz="4000" dirty="0" err="1" smtClean="0"/>
              <a:t>arasında</a:t>
            </a:r>
            <a:endParaRPr lang="en-US" sz="4000" dirty="0" smtClean="0"/>
          </a:p>
          <a:p>
            <a:r>
              <a:rPr lang="en-US" sz="4000" dirty="0" err="1" smtClean="0"/>
              <a:t>Türkiye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47852" y="5434680"/>
            <a:ext cx="4172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28. </a:t>
            </a:r>
            <a:r>
              <a:rPr lang="en-US" sz="6000" dirty="0" err="1" smtClean="0"/>
              <a:t>sırada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0134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Öğretmenlerin</a:t>
            </a:r>
            <a:r>
              <a:rPr lang="en-US" dirty="0" smtClean="0"/>
              <a:t> </a:t>
            </a:r>
            <a:r>
              <a:rPr lang="en-US" dirty="0" err="1" smtClean="0"/>
              <a:t>yüzde</a:t>
            </a:r>
            <a:r>
              <a:rPr lang="en-US" dirty="0" smtClean="0"/>
              <a:t> </a:t>
            </a:r>
            <a:r>
              <a:rPr lang="en-US" dirty="0" err="1" smtClean="0"/>
              <a:t>kaçı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okuyor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%</a:t>
            </a:r>
            <a:r>
              <a:rPr lang="en-US" sz="8000" dirty="0" smtClean="0"/>
              <a:t>33’ü</a:t>
            </a:r>
            <a:endParaRPr lang="en-US" sz="8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9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İhtiyaç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sıralamasında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Kitap</a:t>
            </a:r>
            <a:r>
              <a:rPr lang="en-US" dirty="0" smtClean="0"/>
              <a:t>” </a:t>
            </a:r>
            <a:r>
              <a:rPr lang="en-US" dirty="0" err="1" smtClean="0"/>
              <a:t>kaçıncı</a:t>
            </a:r>
            <a:r>
              <a:rPr lang="en-US" dirty="0" smtClean="0"/>
              <a:t> </a:t>
            </a:r>
            <a:r>
              <a:rPr lang="en-US" dirty="0" err="1" smtClean="0"/>
              <a:t>sırada</a:t>
            </a:r>
            <a:r>
              <a:rPr lang="en-US" dirty="0" smtClean="0"/>
              <a:t> </a:t>
            </a:r>
            <a:r>
              <a:rPr lang="en-US" dirty="0" err="1" smtClean="0"/>
              <a:t>geliyor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235. </a:t>
            </a:r>
            <a:r>
              <a:rPr lang="en-US" sz="7200" dirty="0" err="1" smtClean="0"/>
              <a:t>sırada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72" y="57930"/>
            <a:ext cx="8229600" cy="1143000"/>
          </a:xfrm>
        </p:spPr>
        <p:txBody>
          <a:bodyPr/>
          <a:lstStyle/>
          <a:p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okumuyoruz</a:t>
            </a:r>
            <a:r>
              <a:rPr lang="en-US" dirty="0" smtClean="0"/>
              <a:t>. Ne </a:t>
            </a:r>
            <a:r>
              <a:rPr lang="en-US" dirty="0" err="1" smtClean="0"/>
              <a:t>yapıyoruz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1172" y="1600200"/>
            <a:ext cx="4038600" cy="4525963"/>
          </a:xfrm>
        </p:spPr>
        <p:txBody>
          <a:bodyPr/>
          <a:lstStyle/>
          <a:p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seyretmeye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Günde</a:t>
            </a:r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5 </a:t>
            </a:r>
            <a:r>
              <a:rPr lang="en-US" sz="6000" dirty="0" err="1" smtClean="0"/>
              <a:t>saat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482" y="1600200"/>
            <a:ext cx="4038600" cy="4525963"/>
          </a:xfrm>
        </p:spPr>
        <p:txBody>
          <a:bodyPr/>
          <a:lstStyle/>
          <a:p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okumaya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Günde</a:t>
            </a:r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1 </a:t>
            </a:r>
            <a:r>
              <a:rPr lang="en-US" sz="6000" dirty="0" err="1" smtClean="0"/>
              <a:t>dakika</a:t>
            </a:r>
            <a:endParaRPr lang="en-US" sz="6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4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pic>
        <p:nvPicPr>
          <p:cNvPr id="4" name="Picture 3" descr="KitapcanKArt_A4_21X29,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4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34"/>
            <a:ext cx="8229600" cy="6552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</a:t>
            </a:r>
            <a:r>
              <a:rPr lang="en-US" sz="2000" dirty="0" err="1" smtClean="0"/>
              <a:t>Kitap</a:t>
            </a:r>
            <a:r>
              <a:rPr lang="en-US" sz="2000" dirty="0" smtClean="0"/>
              <a:t> </a:t>
            </a:r>
            <a:r>
              <a:rPr lang="en-US" sz="2000" dirty="0" err="1" smtClean="0"/>
              <a:t>Okuyorum</a:t>
            </a:r>
            <a:r>
              <a:rPr lang="en-US" sz="2000" dirty="0" smtClean="0"/>
              <a:t> </a:t>
            </a:r>
            <a:r>
              <a:rPr lang="en-US" sz="2000" dirty="0" err="1" smtClean="0"/>
              <a:t>Arkadaş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69448" y="1772366"/>
            <a:ext cx="4622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 </a:t>
            </a:r>
            <a:r>
              <a:rPr lang="en-US" sz="2800" dirty="0" err="1" smtClean="0"/>
              <a:t>Ünlü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Spotu</a:t>
            </a:r>
            <a:r>
              <a:rPr lang="en-US" sz="2800" dirty="0" smtClean="0"/>
              <a:t> </a:t>
            </a:r>
            <a:r>
              <a:rPr lang="en-US" sz="2800" dirty="0" err="1" smtClean="0"/>
              <a:t>videosu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55138" y="3624098"/>
            <a:ext cx="5987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hlinkClick r:id="rId3"/>
              </a:rPr>
              <a:t>https://vimeo.com/123544131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8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www.herkesekitapvakfi.org</a:t>
            </a:r>
            <a:endParaRPr lang="en-US"/>
          </a:p>
        </p:txBody>
      </p:sp>
      <p:pic>
        <p:nvPicPr>
          <p:cNvPr id="4" name="Picture 3" descr="KitapcanKArt_A4_21X29,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1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81</Words>
  <Application>Microsoft Macintosh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Herkese Kitap Vakfı</vt:lpstr>
      <vt:lpstr>Okuma Yeterliliği</vt:lpstr>
      <vt:lpstr>Okuma Becerisi</vt:lpstr>
      <vt:lpstr>Öğretmenlerin yüzde kaçı düzenli kitap okuyor?</vt:lpstr>
      <vt:lpstr>İhtiyaç maddeleri sıralamasında “Kitap” kaçıncı sırada geliyor?</vt:lpstr>
      <vt:lpstr>Kitap okumuyoruz. Ne yapıyoruz?</vt:lpstr>
      <vt:lpstr>PowerPoint Presentation</vt:lpstr>
      <vt:lpstr>“Kitap Okuyorum Arkadaş”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Herkese Kitap Vakfı</dc:title>
  <dc:creator>Bulent Senver</dc:creator>
  <cp:lastModifiedBy>Bulent Senver</cp:lastModifiedBy>
  <cp:revision>11</cp:revision>
  <dcterms:created xsi:type="dcterms:W3CDTF">2015-03-29T15:44:29Z</dcterms:created>
  <dcterms:modified xsi:type="dcterms:W3CDTF">2015-04-01T19:15:51Z</dcterms:modified>
</cp:coreProperties>
</file>