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4" r:id="rId2"/>
    <p:sldId id="288" r:id="rId3"/>
    <p:sldId id="289" r:id="rId4"/>
    <p:sldId id="298" r:id="rId5"/>
    <p:sldId id="292" r:id="rId6"/>
    <p:sldId id="299" r:id="rId7"/>
    <p:sldId id="291" r:id="rId8"/>
    <p:sldId id="293" r:id="rId9"/>
    <p:sldId id="294" r:id="rId10"/>
    <p:sldId id="296" r:id="rId11"/>
    <p:sldId id="297" r:id="rId12"/>
  </p:sldIdLst>
  <p:sldSz cx="9144000" cy="6858000" type="screen4x3"/>
  <p:notesSz cx="6858000" cy="9945688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defTabSz="449263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defTabSz="449263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defTabSz="449263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defTabSz="449263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8000"/>
    <a:srgbClr val="FFD757"/>
    <a:srgbClr val="FF7C80"/>
    <a:srgbClr val="669900"/>
    <a:srgbClr val="000000"/>
    <a:srgbClr val="FF5050"/>
    <a:srgbClr val="FFFF66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80" autoAdjust="0"/>
    <p:restoredTop sz="94660" autoAdjust="0"/>
  </p:normalViewPr>
  <p:slideViewPr>
    <p:cSldViewPr>
      <p:cViewPr varScale="1">
        <p:scale>
          <a:sx n="75" d="100"/>
          <a:sy n="75" d="100"/>
        </p:scale>
        <p:origin x="-306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926" y="-108"/>
      </p:cViewPr>
      <p:guideLst>
        <p:guide orient="horz" pos="3133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-0.15099131052632189"/>
                  <c:y val="8.9483938120168138E-2"/>
                </c:manualLayout>
              </c:layout>
              <c:tx>
                <c:rich>
                  <a:bodyPr/>
                  <a:lstStyle/>
                  <a:p>
                    <a:r>
                      <a:rPr lang="tr-TR" sz="1200" dirty="0" smtClean="0"/>
                      <a:t>%33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0.17164630820455837"/>
                  <c:y val="-9.0334575835989903E-2"/>
                </c:manualLayout>
              </c:layout>
              <c:tx>
                <c:rich>
                  <a:bodyPr/>
                  <a:lstStyle/>
                  <a:p>
                    <a:r>
                      <a:rPr lang="tr-TR" sz="1200" dirty="0" smtClean="0"/>
                      <a:t>%67</a:t>
                    </a:r>
                    <a:endParaRPr lang="en-US" sz="1200" dirty="0"/>
                  </a:p>
                </c:rich>
              </c:tx>
              <c:showVal val="1"/>
            </c:dLbl>
            <c:delete val="1"/>
          </c:dLbls>
          <c:cat>
            <c:strRef>
              <c:f>Sheet1!$A$2:$A$3</c:f>
              <c:strCache>
                <c:ptCount val="2"/>
                <c:pt idx="0">
                  <c:v>Bireysel</c:v>
                </c:pt>
                <c:pt idx="1">
                  <c:v>Kurumsal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116785.02</c:v>
                </c:pt>
                <c:pt idx="1">
                  <c:v>237108.97999999998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tr-T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-0.15099106917886873"/>
                  <c:y val="7.1859514544080183E-2"/>
                </c:manualLayout>
              </c:layout>
              <c:tx>
                <c:rich>
                  <a:bodyPr/>
                  <a:lstStyle/>
                  <a:p>
                    <a:r>
                      <a:rPr lang="tr-TR" sz="1200" dirty="0" smtClean="0"/>
                      <a:t>%18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0.17164630820455837"/>
                  <c:y val="-0.12054774287035502"/>
                </c:manualLayout>
              </c:layout>
              <c:tx>
                <c:rich>
                  <a:bodyPr/>
                  <a:lstStyle/>
                  <a:p>
                    <a:r>
                      <a:rPr lang="tr-TR" sz="1200" dirty="0" smtClean="0"/>
                      <a:t>%82</a:t>
                    </a:r>
                    <a:endParaRPr lang="en-US" sz="1200" dirty="0"/>
                  </a:p>
                </c:rich>
              </c:tx>
              <c:showVal val="1"/>
            </c:dLbl>
            <c:delete val="1"/>
          </c:dLbls>
          <c:cat>
            <c:strRef>
              <c:f>Sheet1!$A$2:$A$3</c:f>
              <c:strCache>
                <c:ptCount val="2"/>
                <c:pt idx="0">
                  <c:v>Bireysel</c:v>
                </c:pt>
                <c:pt idx="1">
                  <c:v>Kurumsal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873</c:v>
                </c:pt>
                <c:pt idx="1">
                  <c:v>4101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tr-T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title>
      <c:tx>
        <c:rich>
          <a:bodyPr/>
          <a:lstStyle/>
          <a:p>
            <a:pPr>
              <a:defRPr/>
            </a:pPr>
            <a:r>
              <a:rPr lang="tr-TR" dirty="0" smtClean="0"/>
              <a:t>Şekerbank</a:t>
            </a:r>
            <a:endParaRPr lang="en-US" dirty="0"/>
          </a:p>
        </c:rich>
      </c:tx>
      <c:layout>
        <c:manualLayout>
          <c:xMode val="edge"/>
          <c:yMode val="edge"/>
          <c:x val="0.13016805418048474"/>
          <c:y val="1.8713319315534563E-2"/>
        </c:manualLayout>
      </c:layout>
    </c:title>
    <c:plotArea>
      <c:layout>
        <c:manualLayout>
          <c:layoutTarget val="inner"/>
          <c:xMode val="edge"/>
          <c:yMode val="edge"/>
          <c:x val="7.3118457454525124E-2"/>
          <c:y val="0.30125300653296222"/>
          <c:w val="0.5000282508163465"/>
          <c:h val="0.4824833999105109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5"/>
            <c:spPr>
              <a:solidFill>
                <a:schemeClr val="accent5">
                  <a:lumMod val="50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tr-TR" sz="1400" b="0" i="0" u="none" strike="noStrike" baseline="0" smtClean="0"/>
                      <a:t>%</a:t>
                    </a:r>
                    <a:r>
                      <a:rPr lang="en-US" sz="1400" b="0" smtClean="0"/>
                      <a:t>16</a:t>
                    </a:r>
                    <a:endParaRPr lang="en-US" sz="1400" b="0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0.13444308987577319"/>
                  <c:y val="3.3452145720273788E-2"/>
                </c:manualLayout>
              </c:layout>
              <c:tx>
                <c:rich>
                  <a:bodyPr/>
                  <a:lstStyle/>
                  <a:p>
                    <a:r>
                      <a:rPr lang="tr-TR" sz="1400" b="0" i="0" u="none" strike="noStrike" baseline="0" smtClean="0"/>
                      <a:t>%</a:t>
                    </a:r>
                    <a:r>
                      <a:rPr lang="en-US" sz="1400" b="0" smtClean="0"/>
                      <a:t>7</a:t>
                    </a:r>
                    <a:endParaRPr lang="en-US" sz="1400" b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tr-TR" sz="1400" b="0" i="0" u="none" strike="noStrike" baseline="0" dirty="0" smtClean="0"/>
                      <a:t>%</a:t>
                    </a:r>
                    <a:r>
                      <a:rPr lang="en-US" sz="1400" b="0" dirty="0" smtClean="0"/>
                      <a:t>21</a:t>
                    </a:r>
                    <a:endParaRPr lang="en-US" sz="1400" b="0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tr-TR" sz="1400" b="0" i="0" u="none" strike="noStrike" baseline="0" smtClean="0"/>
                      <a:t>%</a:t>
                    </a:r>
                    <a:r>
                      <a:rPr lang="en-US" sz="1400" b="0" smtClean="0"/>
                      <a:t>14</a:t>
                    </a:r>
                    <a:endParaRPr lang="en-US" sz="1400" b="0"/>
                  </a:p>
                </c:rich>
              </c:tx>
              <c:showVal val="1"/>
            </c:dLbl>
            <c:dLbl>
              <c:idx val="4"/>
              <c:layout>
                <c:manualLayout>
                  <c:x val="5.5091636994825883E-3"/>
                  <c:y val="-6.2937657141538209E-3"/>
                </c:manualLayout>
              </c:layout>
              <c:tx>
                <c:rich>
                  <a:bodyPr/>
                  <a:lstStyle/>
                  <a:p>
                    <a:r>
                      <a:rPr lang="tr-TR" sz="1400" b="0" i="0" u="none" strike="noStrike" baseline="0" smtClean="0"/>
                      <a:t>%</a:t>
                    </a:r>
                    <a:r>
                      <a:rPr lang="en-US" sz="1400" b="0" smtClean="0"/>
                      <a:t>4</a:t>
                    </a:r>
                    <a:endParaRPr lang="en-US" sz="1400" b="0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tr-TR" sz="1400" b="0" smtClean="0"/>
                      <a:t>%</a:t>
                    </a:r>
                    <a:r>
                      <a:rPr lang="en-US" sz="1400" b="0" smtClean="0"/>
                      <a:t>38</a:t>
                    </a:r>
                    <a:endParaRPr lang="en-US" sz="1400" b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="0"/>
                </a:pPr>
                <a:endParaRPr lang="tr-TR"/>
              </a:p>
            </c:txPr>
            <c:showVal val="1"/>
            <c:showLeaderLines val="1"/>
          </c:dLbls>
          <c:cat>
            <c:strRef>
              <c:f>Sheet1!$A$2:$A$7</c:f>
              <c:strCache>
                <c:ptCount val="6"/>
                <c:pt idx="0">
                  <c:v>İnşaat</c:v>
                </c:pt>
                <c:pt idx="1">
                  <c:v>Tarım</c:v>
                </c:pt>
                <c:pt idx="2">
                  <c:v>İmalat</c:v>
                </c:pt>
                <c:pt idx="3">
                  <c:v>Ticaret</c:v>
                </c:pt>
                <c:pt idx="4">
                  <c:v>Finansal Kurumlar</c:v>
                </c:pt>
                <c:pt idx="5">
                  <c:v>Diğer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16</c:v>
                </c:pt>
                <c:pt idx="1">
                  <c:v>7</c:v>
                </c:pt>
                <c:pt idx="2">
                  <c:v>21</c:v>
                </c:pt>
                <c:pt idx="3">
                  <c:v>14</c:v>
                </c:pt>
                <c:pt idx="4">
                  <c:v>4</c:v>
                </c:pt>
                <c:pt idx="5">
                  <c:v>38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5272976694349283"/>
          <c:y val="3.7430567936962207E-2"/>
          <c:w val="0.32787642940222889"/>
          <c:h val="0.94463165949814076"/>
        </c:manualLayout>
      </c:layout>
      <c:txPr>
        <a:bodyPr/>
        <a:lstStyle/>
        <a:p>
          <a:pPr>
            <a:defRPr sz="1200"/>
          </a:pPr>
          <a:endParaRPr lang="tr-TR"/>
        </a:p>
      </c:txPr>
    </c:legend>
    <c:plotVisOnly val="1"/>
  </c:chart>
  <c:txPr>
    <a:bodyPr/>
    <a:lstStyle/>
    <a:p>
      <a:pPr>
        <a:defRPr sz="1800"/>
      </a:pPr>
      <a:endParaRPr lang="tr-T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title>
      <c:tx>
        <c:rich>
          <a:bodyPr/>
          <a:lstStyle/>
          <a:p>
            <a:pPr>
              <a:defRPr/>
            </a:pPr>
            <a:r>
              <a:rPr lang="tr-TR" dirty="0" smtClean="0"/>
              <a:t>Sektör	</a:t>
            </a:r>
            <a:endParaRPr lang="tr-TR" dirty="0"/>
          </a:p>
        </c:rich>
      </c:tx>
      <c:layout/>
    </c:title>
    <c:plotArea>
      <c:layout>
        <c:manualLayout>
          <c:layoutTarget val="inner"/>
          <c:xMode val="edge"/>
          <c:yMode val="edge"/>
          <c:x val="7.3118457454525124E-2"/>
          <c:y val="0.30125300653296222"/>
          <c:w val="0.5000282508163465"/>
          <c:h val="0.4824833999105110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5"/>
            <c:spPr>
              <a:solidFill>
                <a:schemeClr val="accent5">
                  <a:lumMod val="50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tr-TR" sz="1400" b="0" i="0" u="none" strike="noStrike" baseline="0" smtClean="0"/>
                      <a:t>%</a:t>
                    </a:r>
                    <a:r>
                      <a:rPr lang="en-US" sz="1400" smtClean="0"/>
                      <a:t>24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tr-TR" sz="1400" b="0" i="0" u="none" strike="noStrike" baseline="0" smtClean="0"/>
                      <a:t>%</a:t>
                    </a:r>
                    <a:r>
                      <a:rPr lang="en-US" sz="1400" smtClean="0"/>
                      <a:t>4</a:t>
                    </a:r>
                    <a:endParaRPr lang="en-US" sz="140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tr-TR" sz="1400" b="0" i="0" u="none" strike="noStrike" baseline="0" smtClean="0"/>
                      <a:t>%</a:t>
                    </a:r>
                    <a:r>
                      <a:rPr lang="en-US" sz="1400" smtClean="0"/>
                      <a:t>24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0.10827825272518594"/>
                  <c:y val="-8.2572889852223733E-2"/>
                </c:manualLayout>
              </c:layout>
              <c:tx>
                <c:rich>
                  <a:bodyPr/>
                  <a:lstStyle/>
                  <a:p>
                    <a:r>
                      <a:rPr lang="tr-TR" sz="1400" b="0" i="0" u="none" strike="noStrike" baseline="0" smtClean="0"/>
                      <a:t>%</a:t>
                    </a:r>
                    <a:r>
                      <a:rPr lang="en-US" sz="1400" smtClean="0"/>
                      <a:t>10</a:t>
                    </a:r>
                    <a:endParaRPr lang="en-US" sz="1400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tr-TR" sz="1400" b="0" i="0" u="none" strike="noStrike" baseline="0" smtClean="0"/>
                      <a:t>%</a:t>
                    </a:r>
                    <a:r>
                      <a:rPr lang="en-US" sz="1400" smtClean="0"/>
                      <a:t>4</a:t>
                    </a:r>
                    <a:endParaRPr lang="en-US" sz="1400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tr-TR" sz="1400" b="0" i="0" u="none" strike="noStrike" baseline="0" smtClean="0"/>
                      <a:t>%</a:t>
                    </a:r>
                    <a:r>
                      <a:rPr lang="en-US" sz="1400" smtClean="0"/>
                      <a:t>34</a:t>
                    </a:r>
                    <a:endParaRPr lang="en-US" sz="140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/>
                </a:pPr>
                <a:endParaRPr lang="tr-TR"/>
              </a:p>
            </c:txPr>
            <c:showVal val="1"/>
            <c:showLeaderLines val="1"/>
          </c:dLbls>
          <c:cat>
            <c:strRef>
              <c:f>Sheet1!$A$2:$A$7</c:f>
              <c:strCache>
                <c:ptCount val="6"/>
                <c:pt idx="0">
                  <c:v>İnşaat</c:v>
                </c:pt>
                <c:pt idx="1">
                  <c:v>Tarım</c:v>
                </c:pt>
                <c:pt idx="2">
                  <c:v>İmalat</c:v>
                </c:pt>
                <c:pt idx="3">
                  <c:v>Ticaret</c:v>
                </c:pt>
                <c:pt idx="4">
                  <c:v>Finansal Kurumlar</c:v>
                </c:pt>
                <c:pt idx="5">
                  <c:v>Diğer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24</c:v>
                </c:pt>
                <c:pt idx="1">
                  <c:v>4</c:v>
                </c:pt>
                <c:pt idx="2">
                  <c:v>24</c:v>
                </c:pt>
                <c:pt idx="3">
                  <c:v>10</c:v>
                </c:pt>
                <c:pt idx="4">
                  <c:v>4</c:v>
                </c:pt>
                <c:pt idx="5">
                  <c:v>34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73900292434125958"/>
          <c:y val="6.9562958040415984E-2"/>
          <c:w val="0.24160327200445905"/>
          <c:h val="0.89596131205417873"/>
        </c:manualLayout>
      </c:layout>
      <c:txPr>
        <a:bodyPr/>
        <a:lstStyle/>
        <a:p>
          <a:pPr>
            <a:defRPr sz="1200"/>
          </a:pPr>
          <a:endParaRPr lang="tr-TR"/>
        </a:p>
      </c:txPr>
    </c:legend>
    <c:plotVisOnly val="1"/>
  </c:chart>
  <c:txPr>
    <a:bodyPr/>
    <a:lstStyle/>
    <a:p>
      <a:pPr>
        <a:defRPr sz="1800"/>
      </a:pPr>
      <a:endParaRPr lang="tr-TR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61" tIns="45981" rIns="91961" bIns="45981" numCol="1" anchor="t" anchorCtr="0" compatLnSpc="1">
            <a:prstTxWarp prst="textNoShape">
              <a:avLst/>
            </a:prstTxWarp>
          </a:bodyPr>
          <a:lstStyle>
            <a:lvl1pPr>
              <a:lnSpc>
                <a:spcPct val="76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61" tIns="45981" rIns="91961" bIns="45981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76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F4887D0A-1793-40AA-AD9C-9A5FF2489CA9}" type="datetimeFigureOut">
              <a:rPr lang="tr-TR"/>
              <a:pPr>
                <a:defRPr/>
              </a:pPr>
              <a:t>16.11.2009</a:t>
            </a:fld>
            <a:endParaRPr lang="tr-TR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5625"/>
            <a:ext cx="29718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61" tIns="45981" rIns="91961" bIns="45981" numCol="1" anchor="b" anchorCtr="0" compatLnSpc="1">
            <a:prstTxWarp prst="textNoShape">
              <a:avLst/>
            </a:prstTxWarp>
          </a:bodyPr>
          <a:lstStyle>
            <a:lvl1pPr>
              <a:lnSpc>
                <a:spcPct val="76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45625"/>
            <a:ext cx="29718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61" tIns="45981" rIns="91961" bIns="45981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76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30A3A780-7537-441A-A22C-C8F257431E8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lIns="91961" tIns="45981" rIns="91961" bIns="45981" anchor="ctr"/>
          <a:lstStyle/>
          <a:p>
            <a:pPr>
              <a:lnSpc>
                <a:spcPct val="76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tr-TR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61" tIns="45981" rIns="91961" bIns="45981" anchor="ctr"/>
          <a:lstStyle/>
          <a:p>
            <a:pPr>
              <a:lnSpc>
                <a:spcPct val="76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tr-TR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61" tIns="45981" rIns="91961" bIns="45981" anchor="ctr"/>
          <a:lstStyle/>
          <a:p>
            <a:pPr>
              <a:lnSpc>
                <a:spcPct val="76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tr-TR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434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0390188" y="-7037388"/>
            <a:ext cx="20780376" cy="1558607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724400"/>
            <a:ext cx="5480050" cy="4473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DFFD5-533A-432E-82C6-09F39C0A738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EC98E-F2CC-40C1-95CB-DB0952C60BE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3513" y="404813"/>
            <a:ext cx="1941512" cy="5472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975" y="404813"/>
            <a:ext cx="5672138" cy="5472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49FCCD-1A17-4794-8185-DC92A862E18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975" y="404813"/>
            <a:ext cx="7766050" cy="647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8975" y="1125538"/>
            <a:ext cx="7766050" cy="4751387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DC5FB-4D19-4A8A-8EFE-3B4D7244738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46BE9-5933-4D14-9AA5-3E0ACBBA021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51E06-0E3E-4F7F-B54D-F4EA65FC6AB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8975" y="1125538"/>
            <a:ext cx="3806825" cy="4751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3806825" cy="4751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D1CCF-E7E5-44CB-B1CF-BF1212FAE3F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A44981-6ECC-4862-9775-51D73F249CF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5A6D9-5450-4439-9310-D69E38F40BE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EF318-6FC9-4DFE-92BF-D77B5CBBBA7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7FAF8-1AA7-4370-81C0-CDB0D2EABE4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EB872-08D6-485E-BFA5-C8EC39C3C56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8975" y="404813"/>
            <a:ext cx="7766050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8975" y="1125538"/>
            <a:ext cx="7766050" cy="4751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the outline text format</a:t>
            </a:r>
          </a:p>
          <a:p>
            <a:pPr lvl="1"/>
            <a:r>
              <a:rPr lang="tr-TR" smtClean="0"/>
              <a:t>Second Outline Level</a:t>
            </a:r>
          </a:p>
          <a:p>
            <a:pPr lvl="2"/>
            <a:r>
              <a:rPr lang="tr-TR" smtClean="0"/>
              <a:t>Third Outline Level</a:t>
            </a:r>
          </a:p>
          <a:p>
            <a:pPr lvl="3"/>
            <a:r>
              <a:rPr lang="tr-TR" smtClean="0"/>
              <a:t>Fourth Outline Level</a:t>
            </a:r>
          </a:p>
          <a:p>
            <a:pPr lvl="4"/>
            <a:r>
              <a:rPr lang="tr-TR" smtClean="0"/>
              <a:t>Fifth Outline Level</a:t>
            </a:r>
          </a:p>
          <a:p>
            <a:pPr lvl="4"/>
            <a:r>
              <a:rPr lang="tr-TR" smtClean="0"/>
              <a:t>Sixth Outline Level</a:t>
            </a:r>
          </a:p>
          <a:p>
            <a:pPr lvl="4"/>
            <a:r>
              <a:rPr lang="tr-TR" smtClean="0"/>
              <a:t>Seventh Outline Level</a:t>
            </a:r>
          </a:p>
          <a:p>
            <a:pPr lvl="4"/>
            <a:r>
              <a:rPr lang="tr-TR" smtClean="0"/>
              <a:t>Eighth Outline Level</a:t>
            </a:r>
          </a:p>
          <a:p>
            <a:pPr lvl="4"/>
            <a:r>
              <a:rPr lang="tr-TR" smtClean="0"/>
              <a:t>Ninth Outline Level</a:t>
            </a:r>
          </a:p>
        </p:txBody>
      </p:sp>
      <p:pic>
        <p:nvPicPr>
          <p:cNvPr id="1028" name="Picture 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350" y="1588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76600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lnSpc>
                <a:spcPct val="76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defRPr sz="1400" b="1">
                <a:solidFill>
                  <a:srgbClr val="005E31"/>
                </a:solidFill>
                <a:latin typeface="Arial Unicode MS" pitchFamily="34" charset="-128"/>
              </a:defRPr>
            </a:lvl1pPr>
          </a:lstStyle>
          <a:p>
            <a:pPr>
              <a:defRPr/>
            </a:pPr>
            <a:fld id="{74206575-2657-4636-8901-80DFF0580C5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449263" rtl="0" eaLnBrk="0" fontAlgn="base" hangingPunct="0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005E31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005E31"/>
          </a:solidFill>
          <a:latin typeface="Verdana" pitchFamily="34" charset="0"/>
        </a:defRPr>
      </a:lvl2pPr>
      <a:lvl3pPr algn="l" defTabSz="449263" rtl="0" eaLnBrk="0" fontAlgn="base" hangingPunct="0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005E31"/>
          </a:solidFill>
          <a:latin typeface="Verdana" pitchFamily="34" charset="0"/>
        </a:defRPr>
      </a:lvl3pPr>
      <a:lvl4pPr algn="l" defTabSz="449263" rtl="0" eaLnBrk="0" fontAlgn="base" hangingPunct="0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005E31"/>
          </a:solidFill>
          <a:latin typeface="Verdana" pitchFamily="34" charset="0"/>
        </a:defRPr>
      </a:lvl4pPr>
      <a:lvl5pPr algn="l" defTabSz="449263" rtl="0" eaLnBrk="0" fontAlgn="base" hangingPunct="0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005E31"/>
          </a:solidFill>
          <a:latin typeface="Verdana" pitchFamily="34" charset="0"/>
        </a:defRPr>
      </a:lvl5pPr>
      <a:lvl6pPr marL="457200" algn="ctr" defTabSz="449263" rtl="0" fontAlgn="base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</a:defRPr>
      </a:lvl6pPr>
      <a:lvl7pPr marL="914400" algn="ctr" defTabSz="449263" rtl="0" fontAlgn="base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</a:defRPr>
      </a:lvl7pPr>
      <a:lvl8pPr marL="1371600" algn="ctr" defTabSz="449263" rtl="0" fontAlgn="base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</a:defRPr>
      </a:lvl8pPr>
      <a:lvl9pPr marL="1828800" algn="ctr" defTabSz="449263" rtl="0" fontAlgn="base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</a:defRPr>
      </a:lvl9pPr>
    </p:titleStyle>
    <p:bodyStyle>
      <a:lvl1pPr marL="336550" indent="-336550" algn="l" defTabSz="449263" rtl="0" eaLnBrk="0" fontAlgn="base" hangingPunct="0">
        <a:lnSpc>
          <a:spcPct val="86000"/>
        </a:lnSpc>
        <a:spcBef>
          <a:spcPts val="800"/>
        </a:spcBef>
        <a:spcAft>
          <a:spcPct val="0"/>
        </a:spcAft>
        <a:buClr>
          <a:srgbClr val="005E31"/>
        </a:buClr>
        <a:buSzPct val="10000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36600" indent="-279400" algn="l" defTabSz="449263" rtl="0" eaLnBrk="0" fontAlgn="base" hangingPunct="0">
        <a:lnSpc>
          <a:spcPct val="86000"/>
        </a:lnSpc>
        <a:spcBef>
          <a:spcPts val="700"/>
        </a:spcBef>
        <a:spcAft>
          <a:spcPct val="0"/>
        </a:spcAft>
        <a:buClr>
          <a:srgbClr val="005E31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defTabSz="449263" rtl="0" eaLnBrk="0" fontAlgn="base" hangingPunct="0">
        <a:lnSpc>
          <a:spcPct val="86000"/>
        </a:lnSpc>
        <a:spcBef>
          <a:spcPts val="600"/>
        </a:spcBef>
        <a:spcAft>
          <a:spcPct val="0"/>
        </a:spcAft>
        <a:buClr>
          <a:srgbClr val="005E31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defTabSz="449263" rtl="0" eaLnBrk="0" fontAlgn="base" hangingPunct="0">
        <a:lnSpc>
          <a:spcPct val="86000"/>
        </a:lnSpc>
        <a:spcBef>
          <a:spcPts val="500"/>
        </a:spcBef>
        <a:spcAft>
          <a:spcPct val="0"/>
        </a:spcAft>
        <a:buClr>
          <a:srgbClr val="005E31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eaLnBrk="0" fontAlgn="base" hangingPunct="0">
        <a:lnSpc>
          <a:spcPct val="86000"/>
        </a:lnSpc>
        <a:spcBef>
          <a:spcPts val="500"/>
        </a:spcBef>
        <a:spcAft>
          <a:spcPct val="0"/>
        </a:spcAft>
        <a:buClr>
          <a:srgbClr val="005E31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fontAlgn="base">
        <a:lnSpc>
          <a:spcPct val="86000"/>
        </a:lnSpc>
        <a:spcBef>
          <a:spcPts val="500"/>
        </a:spcBef>
        <a:spcAft>
          <a:spcPct val="0"/>
        </a:spcAft>
        <a:buClr>
          <a:srgbClr val="005E31"/>
        </a:buClr>
        <a:buSzPct val="100000"/>
        <a:buFont typeface="Times New Roman" pitchFamily="18" charset="0"/>
        <a:buChar char="»"/>
        <a:defRPr>
          <a:solidFill>
            <a:srgbClr val="000000"/>
          </a:solidFill>
          <a:latin typeface="+mn-lt"/>
        </a:defRPr>
      </a:lvl6pPr>
      <a:lvl7pPr marL="2971800" indent="-228600" algn="l" defTabSz="449263" rtl="0" fontAlgn="base">
        <a:lnSpc>
          <a:spcPct val="86000"/>
        </a:lnSpc>
        <a:spcBef>
          <a:spcPts val="500"/>
        </a:spcBef>
        <a:spcAft>
          <a:spcPct val="0"/>
        </a:spcAft>
        <a:buClr>
          <a:srgbClr val="005E31"/>
        </a:buClr>
        <a:buSzPct val="100000"/>
        <a:buFont typeface="Times New Roman" pitchFamily="18" charset="0"/>
        <a:buChar char="»"/>
        <a:defRPr>
          <a:solidFill>
            <a:srgbClr val="000000"/>
          </a:solidFill>
          <a:latin typeface="+mn-lt"/>
        </a:defRPr>
      </a:lvl7pPr>
      <a:lvl8pPr marL="3429000" indent="-228600" algn="l" defTabSz="449263" rtl="0" fontAlgn="base">
        <a:lnSpc>
          <a:spcPct val="86000"/>
        </a:lnSpc>
        <a:spcBef>
          <a:spcPts val="500"/>
        </a:spcBef>
        <a:spcAft>
          <a:spcPct val="0"/>
        </a:spcAft>
        <a:buClr>
          <a:srgbClr val="005E31"/>
        </a:buClr>
        <a:buSzPct val="100000"/>
        <a:buFont typeface="Times New Roman" pitchFamily="18" charset="0"/>
        <a:buChar char="»"/>
        <a:defRPr>
          <a:solidFill>
            <a:srgbClr val="000000"/>
          </a:solidFill>
          <a:latin typeface="+mn-lt"/>
        </a:defRPr>
      </a:lvl8pPr>
      <a:lvl9pPr marL="3886200" indent="-228600" algn="l" defTabSz="449263" rtl="0" fontAlgn="base">
        <a:lnSpc>
          <a:spcPct val="86000"/>
        </a:lnSpc>
        <a:spcBef>
          <a:spcPts val="500"/>
        </a:spcBef>
        <a:spcAft>
          <a:spcPct val="0"/>
        </a:spcAft>
        <a:buClr>
          <a:srgbClr val="005E31"/>
        </a:buClr>
        <a:buSzPct val="100000"/>
        <a:buFont typeface="Times New Roman" pitchFamily="18" charset="0"/>
        <a:buChar char="»"/>
        <a:defRPr>
          <a:solidFill>
            <a:srgbClr val="000000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F25040B-1BB6-4CFC-8C17-04C83D8AD50F}" type="slidenum">
              <a:rPr lang="tr-TR" smtClean="0"/>
              <a:pPr/>
              <a:t>1</a:t>
            </a:fld>
            <a:endParaRPr lang="tr-TR" smtClean="0"/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3429000"/>
            <a:ext cx="7529513" cy="785813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</a:pPr>
            <a:r>
              <a:rPr lang="tr-TR" sz="2600" dirty="0" smtClean="0"/>
              <a:t/>
            </a:r>
            <a:br>
              <a:rPr lang="tr-TR" sz="2600" dirty="0" smtClean="0"/>
            </a:br>
            <a:r>
              <a:rPr lang="tr-TR" sz="2600" dirty="0" smtClean="0"/>
              <a:t/>
            </a:r>
            <a:br>
              <a:rPr lang="tr-TR" sz="2600" dirty="0" smtClean="0"/>
            </a:br>
            <a:r>
              <a:rPr lang="tr-TR" sz="2600" dirty="0" smtClean="0"/>
              <a:t/>
            </a:r>
            <a:br>
              <a:rPr lang="tr-TR" sz="2600" dirty="0" smtClean="0"/>
            </a:br>
            <a:r>
              <a:rPr lang="tr-TR" sz="2600" dirty="0" smtClean="0"/>
              <a:t/>
            </a:r>
            <a:br>
              <a:rPr lang="tr-TR" sz="2600" dirty="0" smtClean="0"/>
            </a:br>
            <a:endParaRPr lang="tr-TR" sz="2600" dirty="0" smtClean="0"/>
          </a:p>
        </p:txBody>
      </p:sp>
      <p:pic>
        <p:nvPicPr>
          <p:cNvPr id="2052" name="Picture 4" descr="untitled"/>
          <p:cNvPicPr>
            <a:picLocks noChangeAspect="1" noChangeArrowheads="1"/>
          </p:cNvPicPr>
          <p:nvPr/>
        </p:nvPicPr>
        <p:blipFill>
          <a:blip r:embed="rId3" cstate="print"/>
          <a:srcRect l="8450" t="40680" r="5869" b="37416"/>
          <a:stretch>
            <a:fillRect/>
          </a:stretch>
        </p:blipFill>
        <p:spPr bwMode="auto">
          <a:xfrm>
            <a:off x="2071688" y="2286000"/>
            <a:ext cx="5214937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838200" y="4429125"/>
            <a:ext cx="7662863" cy="785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tr-TR" sz="2000" b="1" kern="0" dirty="0">
                <a:solidFill>
                  <a:srgbClr val="005E31"/>
                </a:solidFill>
                <a:latin typeface="+mj-lt"/>
                <a:ea typeface="+mj-ea"/>
                <a:cs typeface="+mj-cs"/>
              </a:rPr>
              <a:t/>
            </a:r>
            <a:br>
              <a:rPr lang="tr-TR" sz="2000" b="1" kern="0" dirty="0">
                <a:solidFill>
                  <a:srgbClr val="005E31"/>
                </a:solidFill>
                <a:latin typeface="+mj-lt"/>
                <a:ea typeface="+mj-ea"/>
                <a:cs typeface="+mj-cs"/>
              </a:rPr>
            </a:br>
            <a:r>
              <a:rPr lang="tr-TR" sz="2000" b="1" kern="0" dirty="0">
                <a:solidFill>
                  <a:srgbClr val="005E31"/>
                </a:solidFill>
                <a:latin typeface="+mj-lt"/>
                <a:ea typeface="+mj-ea"/>
                <a:cs typeface="+mj-cs"/>
              </a:rPr>
              <a:t/>
            </a:r>
            <a:br>
              <a:rPr lang="tr-TR" sz="2000" b="1" kern="0" dirty="0">
                <a:solidFill>
                  <a:srgbClr val="005E31"/>
                </a:solidFill>
                <a:latin typeface="+mj-lt"/>
                <a:ea typeface="+mj-ea"/>
                <a:cs typeface="+mj-cs"/>
              </a:rPr>
            </a:br>
            <a:r>
              <a:rPr lang="tr-TR" sz="2000" b="1" kern="0" dirty="0">
                <a:solidFill>
                  <a:srgbClr val="005E31"/>
                </a:solidFill>
                <a:latin typeface="+mj-lt"/>
                <a:ea typeface="+mj-ea"/>
                <a:cs typeface="+mj-cs"/>
              </a:rPr>
              <a:t>Kurumsal ve Ticari Bankacılık Pazarlama Müdürlüğü</a:t>
            </a:r>
            <a:br>
              <a:rPr lang="tr-TR" sz="2000" b="1" kern="0" dirty="0">
                <a:solidFill>
                  <a:srgbClr val="005E31"/>
                </a:solidFill>
                <a:latin typeface="+mj-lt"/>
                <a:ea typeface="+mj-ea"/>
                <a:cs typeface="+mj-cs"/>
              </a:rPr>
            </a:br>
            <a:r>
              <a:rPr lang="tr-TR" sz="2000" b="1" kern="0" dirty="0">
                <a:solidFill>
                  <a:srgbClr val="005E31"/>
                </a:solidFill>
                <a:latin typeface="+mj-lt"/>
                <a:ea typeface="+mj-ea"/>
                <a:cs typeface="+mj-cs"/>
              </a:rPr>
              <a:t/>
            </a:r>
            <a:br>
              <a:rPr lang="tr-TR" sz="2000" b="1" kern="0" dirty="0">
                <a:solidFill>
                  <a:srgbClr val="005E31"/>
                </a:solidFill>
                <a:latin typeface="+mj-lt"/>
                <a:ea typeface="+mj-ea"/>
                <a:cs typeface="+mj-cs"/>
              </a:rPr>
            </a:br>
            <a:endParaRPr lang="tr-TR" sz="2000" b="1" kern="0" dirty="0">
              <a:solidFill>
                <a:srgbClr val="005E3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1062038" y="5214938"/>
            <a:ext cx="7153275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tr-TR" sz="1800" b="1" kern="0" dirty="0">
                <a:solidFill>
                  <a:srgbClr val="005E31"/>
                </a:solidFill>
                <a:latin typeface="+mj-lt"/>
                <a:ea typeface="+mj-ea"/>
                <a:cs typeface="+mj-cs"/>
              </a:rPr>
              <a:t/>
            </a:r>
            <a:br>
              <a:rPr lang="tr-TR" sz="1800" b="1" kern="0" dirty="0">
                <a:solidFill>
                  <a:srgbClr val="005E31"/>
                </a:solidFill>
                <a:latin typeface="+mj-lt"/>
                <a:ea typeface="+mj-ea"/>
                <a:cs typeface="+mj-cs"/>
              </a:rPr>
            </a:br>
            <a:r>
              <a:rPr lang="tr-TR" sz="1800" b="1" kern="0" dirty="0">
                <a:solidFill>
                  <a:srgbClr val="005E31"/>
                </a:solidFill>
                <a:latin typeface="+mj-lt"/>
                <a:ea typeface="+mj-ea"/>
                <a:cs typeface="+mj-cs"/>
              </a:rPr>
              <a:t/>
            </a:r>
            <a:br>
              <a:rPr lang="tr-TR" sz="1800" b="1" kern="0" dirty="0">
                <a:solidFill>
                  <a:srgbClr val="005E31"/>
                </a:solidFill>
                <a:latin typeface="+mj-lt"/>
                <a:ea typeface="+mj-ea"/>
                <a:cs typeface="+mj-cs"/>
              </a:rPr>
            </a:br>
            <a:r>
              <a:rPr lang="tr-TR" sz="1800" b="1" kern="0" dirty="0" smtClean="0">
                <a:solidFill>
                  <a:srgbClr val="005E31"/>
                </a:solidFill>
                <a:latin typeface="+mj-lt"/>
                <a:ea typeface="+mj-ea"/>
                <a:cs typeface="+mj-cs"/>
              </a:rPr>
              <a:t>Kasım  </a:t>
            </a:r>
            <a:r>
              <a:rPr lang="tr-TR" sz="1800" b="1" kern="0" dirty="0">
                <a:solidFill>
                  <a:srgbClr val="005E31"/>
                </a:solidFill>
                <a:latin typeface="+mj-lt"/>
                <a:ea typeface="+mj-ea"/>
                <a:cs typeface="+mj-cs"/>
              </a:rPr>
              <a:t>2009</a:t>
            </a:r>
            <a:br>
              <a:rPr lang="tr-TR" sz="1800" b="1" kern="0" dirty="0">
                <a:solidFill>
                  <a:srgbClr val="005E31"/>
                </a:solidFill>
                <a:latin typeface="+mj-lt"/>
                <a:ea typeface="+mj-ea"/>
                <a:cs typeface="+mj-cs"/>
              </a:rPr>
            </a:br>
            <a:r>
              <a:rPr lang="tr-TR" sz="1800" b="1" kern="0" dirty="0">
                <a:solidFill>
                  <a:srgbClr val="005E31"/>
                </a:solidFill>
                <a:latin typeface="+mj-lt"/>
                <a:ea typeface="+mj-ea"/>
                <a:cs typeface="+mj-cs"/>
              </a:rPr>
              <a:t/>
            </a:r>
            <a:br>
              <a:rPr lang="tr-TR" sz="1800" b="1" kern="0" dirty="0">
                <a:solidFill>
                  <a:srgbClr val="005E31"/>
                </a:solidFill>
                <a:latin typeface="+mj-lt"/>
                <a:ea typeface="+mj-ea"/>
                <a:cs typeface="+mj-cs"/>
              </a:rPr>
            </a:br>
            <a:endParaRPr lang="tr-TR" sz="1800" b="1" kern="0" dirty="0">
              <a:solidFill>
                <a:srgbClr val="005E31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Box 9"/>
          <p:cNvSpPr txBox="1">
            <a:spLocks noChangeArrowheads="1"/>
          </p:cNvSpPr>
          <p:nvPr/>
        </p:nvSpPr>
        <p:spPr bwMode="auto">
          <a:xfrm>
            <a:off x="785786" y="1000108"/>
            <a:ext cx="32146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1400" b="1" dirty="0" smtClean="0">
                <a:solidFill>
                  <a:srgbClr val="000000"/>
                </a:solidFill>
                <a:latin typeface="Verdana" pitchFamily="34" charset="0"/>
              </a:rPr>
              <a:t>Bankacılık Sektörü Kredi </a:t>
            </a:r>
            <a:r>
              <a:rPr lang="tr-TR" sz="1400" b="1" dirty="0">
                <a:solidFill>
                  <a:srgbClr val="000000"/>
                </a:solidFill>
                <a:latin typeface="Verdana" pitchFamily="34" charset="0"/>
              </a:rPr>
              <a:t>Dağılımı</a:t>
            </a:r>
            <a:endParaRPr lang="en-US" sz="1400" b="1" dirty="0">
              <a:solidFill>
                <a:srgbClr val="000000"/>
              </a:solidFill>
              <a:latin typeface="Verdana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2321719" y="3178969"/>
            <a:ext cx="4500562" cy="0"/>
          </a:xfrm>
          <a:prstGeom prst="line">
            <a:avLst/>
          </a:prstGeom>
          <a:ln w="28575" cmpd="sng">
            <a:solidFill>
              <a:srgbClr val="007A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7" name="TextBox 9"/>
          <p:cNvSpPr txBox="1">
            <a:spLocks noChangeArrowheads="1"/>
          </p:cNvSpPr>
          <p:nvPr/>
        </p:nvSpPr>
        <p:spPr bwMode="auto">
          <a:xfrm>
            <a:off x="5572132" y="1357298"/>
            <a:ext cx="22860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100" dirty="0">
                <a:solidFill>
                  <a:srgbClr val="000000"/>
                </a:solidFill>
                <a:latin typeface="Verdana" pitchFamily="34" charset="0"/>
              </a:rPr>
              <a:t>Mil</a:t>
            </a:r>
            <a:r>
              <a:rPr lang="tr-TR" sz="1100" dirty="0">
                <a:solidFill>
                  <a:srgbClr val="000000"/>
                </a:solidFill>
                <a:latin typeface="Verdana" pitchFamily="34" charset="0"/>
              </a:rPr>
              <a:t>y</a:t>
            </a:r>
            <a:r>
              <a:rPr lang="en-US" sz="1100" dirty="0">
                <a:solidFill>
                  <a:srgbClr val="000000"/>
                </a:solidFill>
                <a:latin typeface="Verdana" pitchFamily="34" charset="0"/>
              </a:rPr>
              <a:t>on TL</a:t>
            </a:r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2070" name="Slide Number Placeholder 1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tr-TR" dirty="0" smtClean="0"/>
              <a:t>10</a:t>
            </a:r>
            <a:endParaRPr lang="en-US" dirty="0" smtClean="0"/>
          </a:p>
        </p:txBody>
      </p:sp>
      <p:sp>
        <p:nvSpPr>
          <p:cNvPr id="2071" name="Title 1"/>
          <p:cNvSpPr txBox="1">
            <a:spLocks/>
          </p:cNvSpPr>
          <p:nvPr/>
        </p:nvSpPr>
        <p:spPr bwMode="auto">
          <a:xfrm>
            <a:off x="285720" y="142852"/>
            <a:ext cx="8229600" cy="654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tr-TR" sz="2000" b="1" dirty="0" smtClean="0">
                <a:solidFill>
                  <a:srgbClr val="007A3D"/>
                </a:solidFill>
                <a:latin typeface="+mj-lt"/>
              </a:rPr>
              <a:t>Bankacılık Sektörü </a:t>
            </a:r>
          </a:p>
          <a:p>
            <a:pPr algn="ctr"/>
            <a:r>
              <a:rPr lang="tr-TR" sz="2000" b="1" dirty="0" smtClean="0">
                <a:solidFill>
                  <a:srgbClr val="007A3D"/>
                </a:solidFill>
                <a:latin typeface="+mj-lt"/>
              </a:rPr>
              <a:t>     Krediler Dağılımı </a:t>
            </a:r>
            <a:r>
              <a:rPr lang="tr-TR" sz="2800" b="1" dirty="0" smtClean="0">
                <a:solidFill>
                  <a:srgbClr val="007A3D"/>
                </a:solidFill>
                <a:latin typeface="Verdana" pitchFamily="34" charset="0"/>
              </a:rPr>
              <a:t>	</a:t>
            </a:r>
            <a:endParaRPr lang="tr-TR" sz="2800" b="1" dirty="0">
              <a:solidFill>
                <a:srgbClr val="007A3D"/>
              </a:solidFill>
              <a:latin typeface="Verdana" pitchFamily="34" charset="0"/>
            </a:endParaRPr>
          </a:p>
        </p:txBody>
      </p:sp>
      <p:sp>
        <p:nvSpPr>
          <p:cNvPr id="15" name="TextBox 9"/>
          <p:cNvSpPr txBox="1">
            <a:spLocks noChangeArrowheads="1"/>
          </p:cNvSpPr>
          <p:nvPr/>
        </p:nvSpPr>
        <p:spPr bwMode="auto">
          <a:xfrm>
            <a:off x="5000628" y="1000108"/>
            <a:ext cx="3214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1400" b="1" dirty="0" smtClean="0">
                <a:solidFill>
                  <a:srgbClr val="000000"/>
                </a:solidFill>
                <a:latin typeface="Verdana" pitchFamily="34" charset="0"/>
              </a:rPr>
              <a:t>Şekerbank Kredi </a:t>
            </a:r>
            <a:r>
              <a:rPr lang="tr-TR" sz="1400" b="1" dirty="0">
                <a:solidFill>
                  <a:srgbClr val="000000"/>
                </a:solidFill>
                <a:latin typeface="Verdana" pitchFamily="34" charset="0"/>
              </a:rPr>
              <a:t>Dağılımı</a:t>
            </a:r>
            <a:endParaRPr lang="en-US" sz="1400" b="1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6" name="TextBox 9"/>
          <p:cNvSpPr txBox="1">
            <a:spLocks noChangeArrowheads="1"/>
          </p:cNvSpPr>
          <p:nvPr/>
        </p:nvSpPr>
        <p:spPr bwMode="auto">
          <a:xfrm>
            <a:off x="1285852" y="1500174"/>
            <a:ext cx="22860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100" dirty="0">
                <a:solidFill>
                  <a:srgbClr val="000000"/>
                </a:solidFill>
                <a:latin typeface="Verdana" pitchFamily="34" charset="0"/>
              </a:rPr>
              <a:t>Mil</a:t>
            </a:r>
            <a:r>
              <a:rPr lang="tr-TR" sz="1100" dirty="0">
                <a:solidFill>
                  <a:srgbClr val="000000"/>
                </a:solidFill>
                <a:latin typeface="Verdana" pitchFamily="34" charset="0"/>
              </a:rPr>
              <a:t>y</a:t>
            </a:r>
            <a:r>
              <a:rPr lang="en-US" sz="1100" dirty="0">
                <a:solidFill>
                  <a:srgbClr val="000000"/>
                </a:solidFill>
                <a:latin typeface="Verdana" pitchFamily="34" charset="0"/>
              </a:rPr>
              <a:t>on TL</a:t>
            </a:r>
            <a:endParaRPr lang="en-US" sz="1100" dirty="0">
              <a:solidFill>
                <a:srgbClr val="000000"/>
              </a:solidFill>
            </a:endParaRPr>
          </a:p>
        </p:txBody>
      </p:sp>
      <p:graphicFrame>
        <p:nvGraphicFramePr>
          <p:cNvPr id="17" name="Chart 16"/>
          <p:cNvGraphicFramePr/>
          <p:nvPr/>
        </p:nvGraphicFramePr>
        <p:xfrm>
          <a:off x="214282" y="1785926"/>
          <a:ext cx="4143404" cy="4000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4714876" y="1714488"/>
          <a:ext cx="4143404" cy="4143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tle 1"/>
          <p:cNvSpPr>
            <a:spLocks noGrp="1"/>
          </p:cNvSpPr>
          <p:nvPr>
            <p:ph type="title"/>
          </p:nvPr>
        </p:nvSpPr>
        <p:spPr>
          <a:xfrm>
            <a:off x="642910" y="142852"/>
            <a:ext cx="7766050" cy="647700"/>
          </a:xfrm>
        </p:spPr>
        <p:txBody>
          <a:bodyPr/>
          <a:lstStyle/>
          <a:p>
            <a:pPr algn="ctr" eaLnBrk="1" hangingPunct="1"/>
            <a:r>
              <a:rPr lang="tr-TR" kern="1200" dirty="0" smtClean="0">
                <a:solidFill>
                  <a:srgbClr val="007A3D"/>
                </a:solidFill>
                <a:ea typeface="+mn-ea"/>
                <a:cs typeface="+mn-cs"/>
              </a:rPr>
              <a:t> </a:t>
            </a:r>
            <a:br>
              <a:rPr lang="tr-TR" kern="1200" dirty="0" smtClean="0">
                <a:solidFill>
                  <a:srgbClr val="007A3D"/>
                </a:solidFill>
                <a:ea typeface="+mn-ea"/>
                <a:cs typeface="+mn-cs"/>
              </a:rPr>
            </a:br>
            <a:r>
              <a:rPr lang="tr-TR" kern="1200" dirty="0" smtClean="0">
                <a:solidFill>
                  <a:srgbClr val="007A3D"/>
                </a:solidFill>
                <a:ea typeface="+mn-ea"/>
                <a:cs typeface="+mn-cs"/>
              </a:rPr>
              <a:t>Sektörel Kredi Dağılımı</a:t>
            </a:r>
            <a:endParaRPr lang="en-US" kern="1200" dirty="0" smtClean="0">
              <a:solidFill>
                <a:srgbClr val="007A3D"/>
              </a:solidFill>
              <a:ea typeface="+mn-ea"/>
              <a:cs typeface="+mn-cs"/>
            </a:endParaRPr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642938" y="5429250"/>
            <a:ext cx="7858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tr-TR" sz="1400" b="1" dirty="0">
                <a:solidFill>
                  <a:srgbClr val="000000"/>
                </a:solidFill>
                <a:latin typeface="Verdana" pitchFamily="34" charset="0"/>
              </a:rPr>
              <a:t>Diğer</a:t>
            </a:r>
            <a:r>
              <a:rPr lang="en-US" sz="1400" b="1" dirty="0" smtClean="0">
                <a:solidFill>
                  <a:srgbClr val="000000"/>
                </a:solidFill>
                <a:latin typeface="Verdana" pitchFamily="34" charset="0"/>
              </a:rPr>
              <a:t>:</a:t>
            </a:r>
            <a:r>
              <a:rPr lang="tr-TR" sz="1400" dirty="0" smtClean="0">
                <a:solidFill>
                  <a:srgbClr val="000000"/>
                </a:solidFill>
                <a:latin typeface="Verdana" pitchFamily="34" charset="0"/>
              </a:rPr>
              <a:t>Serbest </a:t>
            </a:r>
            <a:r>
              <a:rPr lang="tr-TR" sz="1400" dirty="0">
                <a:solidFill>
                  <a:srgbClr val="000000"/>
                </a:solidFill>
                <a:latin typeface="Verdana" pitchFamily="34" charset="0"/>
              </a:rPr>
              <a:t>Meslek Hizmetleri</a:t>
            </a:r>
            <a:r>
              <a:rPr lang="en-US" sz="1400" dirty="0">
                <a:solidFill>
                  <a:srgbClr val="000000"/>
                </a:solidFill>
                <a:latin typeface="Verdana" pitchFamily="34" charset="0"/>
              </a:rPr>
              <a:t>, </a:t>
            </a:r>
            <a:r>
              <a:rPr lang="tr-TR" sz="1400" dirty="0" smtClean="0">
                <a:solidFill>
                  <a:srgbClr val="000000"/>
                </a:solidFill>
                <a:latin typeface="Verdana" pitchFamily="34" charset="0"/>
              </a:rPr>
              <a:t>Sağlık &amp; Sosyal Hizmetler, Gayrimenkul Hizmetleri, Ulaşım &amp; Haberleşme, Enerji vb.</a:t>
            </a:r>
            <a:endParaRPr lang="en-US" sz="140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3077" name="Slide Number Placeholder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tr-TR" dirty="0" smtClean="0"/>
              <a:t>11</a:t>
            </a:r>
            <a:endParaRPr lang="en-US" dirty="0" smtClean="0"/>
          </a:p>
        </p:txBody>
      </p:sp>
      <p:graphicFrame>
        <p:nvGraphicFramePr>
          <p:cNvPr id="6" name="Chart 5"/>
          <p:cNvGraphicFramePr/>
          <p:nvPr/>
        </p:nvGraphicFramePr>
        <p:xfrm>
          <a:off x="285720" y="1214422"/>
          <a:ext cx="3929090" cy="407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4500562" y="1142984"/>
          <a:ext cx="3929090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28625" y="142875"/>
            <a:ext cx="822960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tr-TR" sz="2000" b="1" dirty="0" smtClean="0">
                <a:solidFill>
                  <a:srgbClr val="007A3D"/>
                </a:solidFill>
                <a:latin typeface="+mj-lt"/>
              </a:rPr>
              <a:t>Türkiye’de Banka Sistemi Eylül 2009</a:t>
            </a:r>
            <a:endParaRPr lang="en-US" sz="2000" b="1" dirty="0">
              <a:solidFill>
                <a:srgbClr val="007A3D"/>
              </a:solidFill>
              <a:latin typeface="+mj-lt"/>
            </a:endParaRPr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1864409-F897-45F9-BF1C-0849B68B7F73}" type="slidenum">
              <a:rPr lang="tr-TR" smtClean="0"/>
              <a:pPr/>
              <a:t>2</a:t>
            </a:fld>
            <a:endParaRPr lang="tr-TR" dirty="0" smtClean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/>
        </p:nvGraphicFramePr>
        <p:xfrm>
          <a:off x="357158" y="1142981"/>
          <a:ext cx="8501124" cy="4496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5281"/>
                <a:gridCol w="2125281"/>
                <a:gridCol w="2125281"/>
                <a:gridCol w="2125281"/>
              </a:tblGrid>
              <a:tr h="552705">
                <a:tc>
                  <a:txBody>
                    <a:bodyPr/>
                    <a:lstStyle/>
                    <a:p>
                      <a:pPr algn="l" fontAlgn="b"/>
                      <a:endParaRPr lang="tr-TR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Sayı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Personel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Şube</a:t>
                      </a:r>
                    </a:p>
                  </a:txBody>
                  <a:tcPr marL="0" marR="0" marT="0" marB="0" anchor="ctr"/>
                </a:tc>
              </a:tr>
              <a:tr h="55270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Mevduat Bankalar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165.483   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8.848    </a:t>
                      </a:r>
                    </a:p>
                  </a:txBody>
                  <a:tcPr marL="0" marR="0" marT="0" marB="0" anchor="ctr"/>
                </a:tc>
              </a:tr>
              <a:tr h="63166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Kamu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  43.428   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           2.482    </a:t>
                      </a:r>
                    </a:p>
                  </a:txBody>
                  <a:tcPr marL="0" marR="0" marT="0" marB="0" anchor="ctr"/>
                </a:tc>
              </a:tr>
              <a:tr h="54894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Özel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  82.281   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           4.328    </a:t>
                      </a:r>
                    </a:p>
                  </a:txBody>
                  <a:tcPr marL="0" marR="0" marT="0" marB="0" anchor="ctr"/>
                </a:tc>
              </a:tr>
              <a:tr h="55270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Fon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        265   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                   1    </a:t>
                      </a:r>
                    </a:p>
                  </a:txBody>
                  <a:tcPr marL="0" marR="0" marT="0" marB="0" anchor="ctr"/>
                </a:tc>
              </a:tr>
              <a:tr h="55270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Yabancı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  39.509   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2.037    </a:t>
                      </a:r>
                    </a:p>
                  </a:txBody>
                  <a:tcPr marL="0" marR="0" marT="0" marB="0" anchor="ctr"/>
                </a:tc>
              </a:tr>
              <a:tr h="55270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Mevduat Toplamayan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                5.278   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     47    </a:t>
                      </a:r>
                    </a:p>
                  </a:txBody>
                  <a:tcPr marL="0" marR="0" marT="0" marB="0" anchor="ctr"/>
                </a:tc>
              </a:tr>
              <a:tr h="55270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Toplam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           170.761   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8.895    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28625" y="142875"/>
            <a:ext cx="822960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tr-TR" sz="2000" b="1" dirty="0" smtClean="0">
                <a:solidFill>
                  <a:srgbClr val="007A3D"/>
                </a:solidFill>
                <a:latin typeface="+mj-lt"/>
              </a:rPr>
              <a:t>Banka Başına Çalışan	Eylül 2009</a:t>
            </a:r>
            <a:endParaRPr lang="en-US" sz="2000" b="1" dirty="0">
              <a:solidFill>
                <a:srgbClr val="007A3D"/>
              </a:solidFill>
              <a:latin typeface="+mj-lt"/>
            </a:endParaRPr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1864409-F897-45F9-BF1C-0849B68B7F73}" type="slidenum">
              <a:rPr lang="tr-TR" smtClean="0"/>
              <a:pPr/>
              <a:t>3</a:t>
            </a:fld>
            <a:endParaRPr lang="tr-TR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85720" y="1214421"/>
          <a:ext cx="8644000" cy="3714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1000"/>
                <a:gridCol w="2161000"/>
                <a:gridCol w="2161000"/>
                <a:gridCol w="2161000"/>
              </a:tblGrid>
              <a:tr h="420420">
                <a:tc>
                  <a:txBody>
                    <a:bodyPr/>
                    <a:lstStyle/>
                    <a:p>
                      <a:pPr algn="ctr" fontAlgn="b"/>
                      <a:endParaRPr lang="tr-T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2002</a:t>
                      </a:r>
                      <a:endParaRPr lang="tr-TR" sz="1400" b="1" i="0" u="none" strike="noStrik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2008</a:t>
                      </a:r>
                      <a:endParaRPr lang="tr-TR" sz="1400" b="1" i="0" u="none" strike="noStrik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Eylül 2009</a:t>
                      </a:r>
                      <a:endParaRPr lang="tr-TR" sz="1400" b="1" i="0" u="none" strike="noStrik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53197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Mevduat Bankaları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 2.958   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 5.197   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 5.171    </a:t>
                      </a:r>
                    </a:p>
                  </a:txBody>
                  <a:tcPr marL="0" marR="0" marT="0" marB="0" anchor="ctr"/>
                </a:tc>
              </a:tr>
              <a:tr h="53184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Kamu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13.386   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14.444   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           14.476    </a:t>
                      </a:r>
                    </a:p>
                  </a:txBody>
                  <a:tcPr marL="0" marR="0" marT="0" marB="0" anchor="ctr"/>
                </a:tc>
              </a:tr>
              <a:tr h="53197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Özel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             3.343   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 7.467   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 7.480    </a:t>
                      </a:r>
                    </a:p>
                  </a:txBody>
                  <a:tcPr marL="0" marR="0" marT="0" marB="0" anchor="ctr"/>
                </a:tc>
              </a:tr>
              <a:tr h="53197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Yabancı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                 361   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 2.386   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 2.324    </a:t>
                      </a:r>
                    </a:p>
                  </a:txBody>
                  <a:tcPr marL="0" marR="0" marT="0" marB="0" anchor="ctr"/>
                </a:tc>
              </a:tr>
              <a:tr h="63460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Mevduat Kabul Etmeyenler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     353   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     405   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     406    </a:t>
                      </a:r>
                    </a:p>
                  </a:txBody>
                  <a:tcPr marL="0" marR="0" marT="0" marB="0" anchor="ctr"/>
                </a:tc>
              </a:tr>
              <a:tr h="53197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Toplam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             2.283   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             3.813   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 3.795    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7158" y="5143512"/>
            <a:ext cx="8429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tr-TR" sz="1800" dirty="0" smtClean="0">
                <a:solidFill>
                  <a:schemeClr val="tx1"/>
                </a:solidFill>
                <a:latin typeface="+mn-lt"/>
              </a:rPr>
              <a:t> Eylül 2009 itibari ile Bankamız </a:t>
            </a:r>
            <a:r>
              <a:rPr lang="tr-TR" sz="1800" b="1" dirty="0" smtClean="0">
                <a:solidFill>
                  <a:schemeClr val="tx1"/>
                </a:solidFill>
                <a:latin typeface="+mn-lt"/>
              </a:rPr>
              <a:t>256 Şube </a:t>
            </a:r>
            <a:r>
              <a:rPr lang="tr-TR" sz="1800" dirty="0" smtClean="0">
                <a:solidFill>
                  <a:schemeClr val="tx1"/>
                </a:solidFill>
                <a:latin typeface="+mn-lt"/>
              </a:rPr>
              <a:t>ile hizmet vermekte olup, Bünyesinde </a:t>
            </a:r>
            <a:r>
              <a:rPr lang="tr-TR" sz="1800" b="1" dirty="0" smtClean="0">
                <a:solidFill>
                  <a:schemeClr val="tx1"/>
                </a:solidFill>
                <a:latin typeface="+mn-lt"/>
              </a:rPr>
              <a:t>3.854</a:t>
            </a:r>
            <a:r>
              <a:rPr lang="tr-TR" sz="1800" dirty="0" smtClean="0">
                <a:solidFill>
                  <a:schemeClr val="tx1"/>
                </a:solidFill>
                <a:latin typeface="+mn-lt"/>
              </a:rPr>
              <a:t> personel görev almaktadır.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smtClean="0">
                <a:solidFill>
                  <a:srgbClr val="007A3D"/>
                </a:solidFill>
              </a:rPr>
              <a:t>Coğrafi Dağılım</a:t>
            </a:r>
            <a:endParaRPr lang="en-US" sz="2800" smtClean="0">
              <a:solidFill>
                <a:srgbClr val="007A3D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63" y="857250"/>
          <a:ext cx="8229600" cy="61392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214305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Verdana" pitchFamily="34" charset="0"/>
                        </a:rPr>
                        <a:t>2006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Verdana" pitchFamily="34" charset="0"/>
                        </a:rPr>
                        <a:t>2007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Verdana" pitchFamily="34" charset="0"/>
                        </a:rPr>
                        <a:t>2008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Verdana" pitchFamily="34" charset="0"/>
                        </a:rPr>
                        <a:t>2009E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0000" marR="90000" marT="46800" marB="46800" anchor="ctr" horzOverflow="overflow"/>
                </a:tc>
              </a:tr>
              <a:tr h="214305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Verdana" pitchFamily="34" charset="0"/>
                        </a:rPr>
                        <a:t>209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Verdana" pitchFamily="34" charset="0"/>
                        </a:rPr>
                        <a:t>235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Verdana" pitchFamily="34" charset="0"/>
                        </a:rPr>
                        <a:t>250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Verdana" pitchFamily="34" charset="0"/>
                        </a:rPr>
                        <a:t>256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0000" marR="90000" marT="46800" marB="46800" anchor="ctr" horzOverflow="overflow"/>
                </a:tc>
              </a:tr>
            </a:tbl>
          </a:graphicData>
        </a:graphic>
      </p:graphicFrame>
      <p:sp>
        <p:nvSpPr>
          <p:cNvPr id="20495" name="Freeform 391"/>
          <p:cNvSpPr>
            <a:spLocks/>
          </p:cNvSpPr>
          <p:nvPr/>
        </p:nvSpPr>
        <p:spPr bwMode="auto">
          <a:xfrm>
            <a:off x="5159375" y="4362450"/>
            <a:ext cx="285750" cy="314325"/>
          </a:xfrm>
          <a:custGeom>
            <a:avLst/>
            <a:gdLst>
              <a:gd name="T0" fmla="*/ 2147483647 w 361"/>
              <a:gd name="T1" fmla="*/ 2147483647 h 395"/>
              <a:gd name="T2" fmla="*/ 2147483647 w 361"/>
              <a:gd name="T3" fmla="*/ 2147483647 h 395"/>
              <a:gd name="T4" fmla="*/ 2147483647 w 361"/>
              <a:gd name="T5" fmla="*/ 2147483647 h 395"/>
              <a:gd name="T6" fmla="*/ 2147483647 w 361"/>
              <a:gd name="T7" fmla="*/ 2147483647 h 395"/>
              <a:gd name="T8" fmla="*/ 2147483647 w 361"/>
              <a:gd name="T9" fmla="*/ 2147483647 h 395"/>
              <a:gd name="T10" fmla="*/ 2147483647 w 361"/>
              <a:gd name="T11" fmla="*/ 2147483647 h 395"/>
              <a:gd name="T12" fmla="*/ 2147483647 w 361"/>
              <a:gd name="T13" fmla="*/ 2147483647 h 395"/>
              <a:gd name="T14" fmla="*/ 2147483647 w 361"/>
              <a:gd name="T15" fmla="*/ 2147483647 h 395"/>
              <a:gd name="T16" fmla="*/ 2147483647 w 361"/>
              <a:gd name="T17" fmla="*/ 2147483647 h 395"/>
              <a:gd name="T18" fmla="*/ 2147483647 w 361"/>
              <a:gd name="T19" fmla="*/ 2147483647 h 395"/>
              <a:gd name="T20" fmla="*/ 2147483647 w 361"/>
              <a:gd name="T21" fmla="*/ 2147483647 h 395"/>
              <a:gd name="T22" fmla="*/ 2147483647 w 361"/>
              <a:gd name="T23" fmla="*/ 2147483647 h 395"/>
              <a:gd name="T24" fmla="*/ 2147483647 w 361"/>
              <a:gd name="T25" fmla="*/ 2147483647 h 395"/>
              <a:gd name="T26" fmla="*/ 2147483647 w 361"/>
              <a:gd name="T27" fmla="*/ 2147483647 h 395"/>
              <a:gd name="T28" fmla="*/ 2147483647 w 361"/>
              <a:gd name="T29" fmla="*/ 2147483647 h 395"/>
              <a:gd name="T30" fmla="*/ 2147483647 w 361"/>
              <a:gd name="T31" fmla="*/ 2147483647 h 395"/>
              <a:gd name="T32" fmla="*/ 2147483647 w 361"/>
              <a:gd name="T33" fmla="*/ 2147483647 h 395"/>
              <a:gd name="T34" fmla="*/ 2147483647 w 361"/>
              <a:gd name="T35" fmla="*/ 2147483647 h 395"/>
              <a:gd name="T36" fmla="*/ 2147483647 w 361"/>
              <a:gd name="T37" fmla="*/ 2147483647 h 395"/>
              <a:gd name="T38" fmla="*/ 2147483647 w 361"/>
              <a:gd name="T39" fmla="*/ 2147483647 h 395"/>
              <a:gd name="T40" fmla="*/ 2147483647 w 361"/>
              <a:gd name="T41" fmla="*/ 2147483647 h 395"/>
              <a:gd name="T42" fmla="*/ 2147483647 w 361"/>
              <a:gd name="T43" fmla="*/ 2147483647 h 395"/>
              <a:gd name="T44" fmla="*/ 2147483647 w 361"/>
              <a:gd name="T45" fmla="*/ 2147483647 h 395"/>
              <a:gd name="T46" fmla="*/ 2147483647 w 361"/>
              <a:gd name="T47" fmla="*/ 2147483647 h 395"/>
              <a:gd name="T48" fmla="*/ 2147483647 w 361"/>
              <a:gd name="T49" fmla="*/ 2147483647 h 395"/>
              <a:gd name="T50" fmla="*/ 2147483647 w 361"/>
              <a:gd name="T51" fmla="*/ 2147483647 h 395"/>
              <a:gd name="T52" fmla="*/ 2147483647 w 361"/>
              <a:gd name="T53" fmla="*/ 2147483647 h 395"/>
              <a:gd name="T54" fmla="*/ 2147483647 w 361"/>
              <a:gd name="T55" fmla="*/ 2147483647 h 395"/>
              <a:gd name="T56" fmla="*/ 2147483647 w 361"/>
              <a:gd name="T57" fmla="*/ 2147483647 h 395"/>
              <a:gd name="T58" fmla="*/ 2147483647 w 361"/>
              <a:gd name="T59" fmla="*/ 2147483647 h 395"/>
              <a:gd name="T60" fmla="*/ 2147483647 w 361"/>
              <a:gd name="T61" fmla="*/ 2147483647 h 395"/>
              <a:gd name="T62" fmla="*/ 2147483647 w 361"/>
              <a:gd name="T63" fmla="*/ 2147483647 h 395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361"/>
              <a:gd name="T97" fmla="*/ 0 h 395"/>
              <a:gd name="T98" fmla="*/ 361 w 361"/>
              <a:gd name="T99" fmla="*/ 395 h 395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361" h="395">
                <a:moveTo>
                  <a:pt x="125" y="395"/>
                </a:moveTo>
                <a:lnTo>
                  <a:pt x="105" y="384"/>
                </a:lnTo>
                <a:lnTo>
                  <a:pt x="86" y="372"/>
                </a:lnTo>
                <a:lnTo>
                  <a:pt x="79" y="349"/>
                </a:lnTo>
                <a:lnTo>
                  <a:pt x="73" y="326"/>
                </a:lnTo>
                <a:lnTo>
                  <a:pt x="65" y="317"/>
                </a:lnTo>
                <a:lnTo>
                  <a:pt x="59" y="311"/>
                </a:lnTo>
                <a:lnTo>
                  <a:pt x="50" y="305"/>
                </a:lnTo>
                <a:lnTo>
                  <a:pt x="36" y="303"/>
                </a:lnTo>
                <a:lnTo>
                  <a:pt x="36" y="293"/>
                </a:lnTo>
                <a:lnTo>
                  <a:pt x="36" y="286"/>
                </a:lnTo>
                <a:lnTo>
                  <a:pt x="23" y="278"/>
                </a:lnTo>
                <a:lnTo>
                  <a:pt x="13" y="274"/>
                </a:lnTo>
                <a:lnTo>
                  <a:pt x="6" y="269"/>
                </a:lnTo>
                <a:lnTo>
                  <a:pt x="0" y="257"/>
                </a:lnTo>
                <a:lnTo>
                  <a:pt x="6" y="240"/>
                </a:lnTo>
                <a:lnTo>
                  <a:pt x="13" y="207"/>
                </a:lnTo>
                <a:lnTo>
                  <a:pt x="23" y="205"/>
                </a:lnTo>
                <a:lnTo>
                  <a:pt x="29" y="197"/>
                </a:lnTo>
                <a:lnTo>
                  <a:pt x="36" y="194"/>
                </a:lnTo>
                <a:lnTo>
                  <a:pt x="42" y="182"/>
                </a:lnTo>
                <a:lnTo>
                  <a:pt x="54" y="167"/>
                </a:lnTo>
                <a:lnTo>
                  <a:pt x="65" y="146"/>
                </a:lnTo>
                <a:lnTo>
                  <a:pt x="88" y="101"/>
                </a:lnTo>
                <a:lnTo>
                  <a:pt x="109" y="63"/>
                </a:lnTo>
                <a:lnTo>
                  <a:pt x="153" y="59"/>
                </a:lnTo>
                <a:lnTo>
                  <a:pt x="186" y="53"/>
                </a:lnTo>
                <a:lnTo>
                  <a:pt x="194" y="52"/>
                </a:lnTo>
                <a:lnTo>
                  <a:pt x="201" y="48"/>
                </a:lnTo>
                <a:lnTo>
                  <a:pt x="207" y="40"/>
                </a:lnTo>
                <a:lnTo>
                  <a:pt x="215" y="36"/>
                </a:lnTo>
                <a:lnTo>
                  <a:pt x="217" y="28"/>
                </a:lnTo>
                <a:lnTo>
                  <a:pt x="221" y="19"/>
                </a:lnTo>
                <a:lnTo>
                  <a:pt x="223" y="11"/>
                </a:lnTo>
                <a:lnTo>
                  <a:pt x="223" y="0"/>
                </a:lnTo>
                <a:lnTo>
                  <a:pt x="249" y="3"/>
                </a:lnTo>
                <a:lnTo>
                  <a:pt x="267" y="11"/>
                </a:lnTo>
                <a:lnTo>
                  <a:pt x="280" y="17"/>
                </a:lnTo>
                <a:lnTo>
                  <a:pt x="288" y="27"/>
                </a:lnTo>
                <a:lnTo>
                  <a:pt x="299" y="55"/>
                </a:lnTo>
                <a:lnTo>
                  <a:pt x="315" y="100"/>
                </a:lnTo>
                <a:lnTo>
                  <a:pt x="299" y="103"/>
                </a:lnTo>
                <a:lnTo>
                  <a:pt x="284" y="109"/>
                </a:lnTo>
                <a:lnTo>
                  <a:pt x="280" y="132"/>
                </a:lnTo>
                <a:lnTo>
                  <a:pt x="276" y="161"/>
                </a:lnTo>
                <a:lnTo>
                  <a:pt x="276" y="176"/>
                </a:lnTo>
                <a:lnTo>
                  <a:pt x="276" y="190"/>
                </a:lnTo>
                <a:lnTo>
                  <a:pt x="280" y="201"/>
                </a:lnTo>
                <a:lnTo>
                  <a:pt x="286" y="213"/>
                </a:lnTo>
                <a:lnTo>
                  <a:pt x="303" y="213"/>
                </a:lnTo>
                <a:lnTo>
                  <a:pt x="324" y="213"/>
                </a:lnTo>
                <a:lnTo>
                  <a:pt x="340" y="213"/>
                </a:lnTo>
                <a:lnTo>
                  <a:pt x="361" y="215"/>
                </a:lnTo>
                <a:lnTo>
                  <a:pt x="357" y="240"/>
                </a:lnTo>
                <a:lnTo>
                  <a:pt x="346" y="257"/>
                </a:lnTo>
                <a:lnTo>
                  <a:pt x="334" y="278"/>
                </a:lnTo>
                <a:lnTo>
                  <a:pt x="326" y="303"/>
                </a:lnTo>
                <a:lnTo>
                  <a:pt x="255" y="320"/>
                </a:lnTo>
                <a:lnTo>
                  <a:pt x="209" y="336"/>
                </a:lnTo>
                <a:lnTo>
                  <a:pt x="178" y="347"/>
                </a:lnTo>
                <a:lnTo>
                  <a:pt x="146" y="353"/>
                </a:lnTo>
                <a:lnTo>
                  <a:pt x="138" y="372"/>
                </a:lnTo>
                <a:lnTo>
                  <a:pt x="134" y="395"/>
                </a:lnTo>
                <a:lnTo>
                  <a:pt x="130" y="395"/>
                </a:lnTo>
                <a:lnTo>
                  <a:pt x="125" y="395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496" name="Freeform 392"/>
          <p:cNvSpPr>
            <a:spLocks/>
          </p:cNvSpPr>
          <p:nvPr/>
        </p:nvSpPr>
        <p:spPr bwMode="auto">
          <a:xfrm>
            <a:off x="5159375" y="4362450"/>
            <a:ext cx="285750" cy="314325"/>
          </a:xfrm>
          <a:custGeom>
            <a:avLst/>
            <a:gdLst>
              <a:gd name="T0" fmla="*/ 2147483647 w 361"/>
              <a:gd name="T1" fmla="*/ 2147483647 h 395"/>
              <a:gd name="T2" fmla="*/ 2147483647 w 361"/>
              <a:gd name="T3" fmla="*/ 2147483647 h 395"/>
              <a:gd name="T4" fmla="*/ 2147483647 w 361"/>
              <a:gd name="T5" fmla="*/ 2147483647 h 395"/>
              <a:gd name="T6" fmla="*/ 2147483647 w 361"/>
              <a:gd name="T7" fmla="*/ 2147483647 h 395"/>
              <a:gd name="T8" fmla="*/ 2147483647 w 361"/>
              <a:gd name="T9" fmla="*/ 2147483647 h 395"/>
              <a:gd name="T10" fmla="*/ 2147483647 w 361"/>
              <a:gd name="T11" fmla="*/ 2147483647 h 395"/>
              <a:gd name="T12" fmla="*/ 2147483647 w 361"/>
              <a:gd name="T13" fmla="*/ 2147483647 h 395"/>
              <a:gd name="T14" fmla="*/ 2147483647 w 361"/>
              <a:gd name="T15" fmla="*/ 2147483647 h 395"/>
              <a:gd name="T16" fmla="*/ 2147483647 w 361"/>
              <a:gd name="T17" fmla="*/ 2147483647 h 395"/>
              <a:gd name="T18" fmla="*/ 2147483647 w 361"/>
              <a:gd name="T19" fmla="*/ 2147483647 h 395"/>
              <a:gd name="T20" fmla="*/ 2147483647 w 361"/>
              <a:gd name="T21" fmla="*/ 2147483647 h 395"/>
              <a:gd name="T22" fmla="*/ 2147483647 w 361"/>
              <a:gd name="T23" fmla="*/ 2147483647 h 395"/>
              <a:gd name="T24" fmla="*/ 2147483647 w 361"/>
              <a:gd name="T25" fmla="*/ 2147483647 h 395"/>
              <a:gd name="T26" fmla="*/ 2147483647 w 361"/>
              <a:gd name="T27" fmla="*/ 2147483647 h 395"/>
              <a:gd name="T28" fmla="*/ 2147483647 w 361"/>
              <a:gd name="T29" fmla="*/ 2147483647 h 395"/>
              <a:gd name="T30" fmla="*/ 2147483647 w 361"/>
              <a:gd name="T31" fmla="*/ 2147483647 h 395"/>
              <a:gd name="T32" fmla="*/ 2147483647 w 361"/>
              <a:gd name="T33" fmla="*/ 2147483647 h 395"/>
              <a:gd name="T34" fmla="*/ 2147483647 w 361"/>
              <a:gd name="T35" fmla="*/ 2147483647 h 395"/>
              <a:gd name="T36" fmla="*/ 2147483647 w 361"/>
              <a:gd name="T37" fmla="*/ 2147483647 h 395"/>
              <a:gd name="T38" fmla="*/ 2147483647 w 361"/>
              <a:gd name="T39" fmla="*/ 2147483647 h 395"/>
              <a:gd name="T40" fmla="*/ 2147483647 w 361"/>
              <a:gd name="T41" fmla="*/ 2147483647 h 395"/>
              <a:gd name="T42" fmla="*/ 2147483647 w 361"/>
              <a:gd name="T43" fmla="*/ 2147483647 h 395"/>
              <a:gd name="T44" fmla="*/ 2147483647 w 361"/>
              <a:gd name="T45" fmla="*/ 2147483647 h 395"/>
              <a:gd name="T46" fmla="*/ 2147483647 w 361"/>
              <a:gd name="T47" fmla="*/ 2147483647 h 395"/>
              <a:gd name="T48" fmla="*/ 2147483647 w 361"/>
              <a:gd name="T49" fmla="*/ 2147483647 h 395"/>
              <a:gd name="T50" fmla="*/ 2147483647 w 361"/>
              <a:gd name="T51" fmla="*/ 2147483647 h 395"/>
              <a:gd name="T52" fmla="*/ 2147483647 w 361"/>
              <a:gd name="T53" fmla="*/ 2147483647 h 395"/>
              <a:gd name="T54" fmla="*/ 2147483647 w 361"/>
              <a:gd name="T55" fmla="*/ 2147483647 h 395"/>
              <a:gd name="T56" fmla="*/ 2147483647 w 361"/>
              <a:gd name="T57" fmla="*/ 2147483647 h 395"/>
              <a:gd name="T58" fmla="*/ 2147483647 w 361"/>
              <a:gd name="T59" fmla="*/ 2147483647 h 395"/>
              <a:gd name="T60" fmla="*/ 2147483647 w 361"/>
              <a:gd name="T61" fmla="*/ 2147483647 h 395"/>
              <a:gd name="T62" fmla="*/ 2147483647 w 361"/>
              <a:gd name="T63" fmla="*/ 2147483647 h 395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361"/>
              <a:gd name="T97" fmla="*/ 0 h 395"/>
              <a:gd name="T98" fmla="*/ 361 w 361"/>
              <a:gd name="T99" fmla="*/ 395 h 395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361" h="395">
                <a:moveTo>
                  <a:pt x="125" y="395"/>
                </a:moveTo>
                <a:lnTo>
                  <a:pt x="105" y="384"/>
                </a:lnTo>
                <a:lnTo>
                  <a:pt x="86" y="372"/>
                </a:lnTo>
                <a:lnTo>
                  <a:pt x="79" y="349"/>
                </a:lnTo>
                <a:lnTo>
                  <a:pt x="73" y="326"/>
                </a:lnTo>
                <a:lnTo>
                  <a:pt x="65" y="317"/>
                </a:lnTo>
                <a:lnTo>
                  <a:pt x="59" y="311"/>
                </a:lnTo>
                <a:lnTo>
                  <a:pt x="50" y="305"/>
                </a:lnTo>
                <a:lnTo>
                  <a:pt x="36" y="303"/>
                </a:lnTo>
                <a:lnTo>
                  <a:pt x="36" y="293"/>
                </a:lnTo>
                <a:lnTo>
                  <a:pt x="36" y="286"/>
                </a:lnTo>
                <a:lnTo>
                  <a:pt x="23" y="278"/>
                </a:lnTo>
                <a:lnTo>
                  <a:pt x="13" y="274"/>
                </a:lnTo>
                <a:lnTo>
                  <a:pt x="6" y="269"/>
                </a:lnTo>
                <a:lnTo>
                  <a:pt x="0" y="257"/>
                </a:lnTo>
                <a:lnTo>
                  <a:pt x="6" y="240"/>
                </a:lnTo>
                <a:lnTo>
                  <a:pt x="13" y="207"/>
                </a:lnTo>
                <a:lnTo>
                  <a:pt x="23" y="205"/>
                </a:lnTo>
                <a:lnTo>
                  <a:pt x="29" y="197"/>
                </a:lnTo>
                <a:lnTo>
                  <a:pt x="36" y="194"/>
                </a:lnTo>
                <a:lnTo>
                  <a:pt x="42" y="182"/>
                </a:lnTo>
                <a:lnTo>
                  <a:pt x="54" y="167"/>
                </a:lnTo>
                <a:lnTo>
                  <a:pt x="65" y="146"/>
                </a:lnTo>
                <a:lnTo>
                  <a:pt x="88" y="101"/>
                </a:lnTo>
                <a:lnTo>
                  <a:pt x="109" y="63"/>
                </a:lnTo>
                <a:lnTo>
                  <a:pt x="153" y="59"/>
                </a:lnTo>
                <a:lnTo>
                  <a:pt x="186" y="53"/>
                </a:lnTo>
                <a:lnTo>
                  <a:pt x="194" y="52"/>
                </a:lnTo>
                <a:lnTo>
                  <a:pt x="201" y="48"/>
                </a:lnTo>
                <a:lnTo>
                  <a:pt x="207" y="40"/>
                </a:lnTo>
                <a:lnTo>
                  <a:pt x="215" y="36"/>
                </a:lnTo>
                <a:lnTo>
                  <a:pt x="217" y="28"/>
                </a:lnTo>
                <a:lnTo>
                  <a:pt x="221" y="19"/>
                </a:lnTo>
                <a:lnTo>
                  <a:pt x="223" y="11"/>
                </a:lnTo>
                <a:lnTo>
                  <a:pt x="223" y="0"/>
                </a:lnTo>
                <a:lnTo>
                  <a:pt x="249" y="3"/>
                </a:lnTo>
                <a:lnTo>
                  <a:pt x="267" y="11"/>
                </a:lnTo>
                <a:lnTo>
                  <a:pt x="280" y="17"/>
                </a:lnTo>
                <a:lnTo>
                  <a:pt x="288" y="27"/>
                </a:lnTo>
                <a:lnTo>
                  <a:pt x="299" y="55"/>
                </a:lnTo>
                <a:lnTo>
                  <a:pt x="315" y="100"/>
                </a:lnTo>
                <a:lnTo>
                  <a:pt x="299" y="103"/>
                </a:lnTo>
                <a:lnTo>
                  <a:pt x="284" y="109"/>
                </a:lnTo>
                <a:lnTo>
                  <a:pt x="280" y="132"/>
                </a:lnTo>
                <a:lnTo>
                  <a:pt x="276" y="161"/>
                </a:lnTo>
                <a:lnTo>
                  <a:pt x="276" y="176"/>
                </a:lnTo>
                <a:lnTo>
                  <a:pt x="276" y="190"/>
                </a:lnTo>
                <a:lnTo>
                  <a:pt x="280" y="201"/>
                </a:lnTo>
                <a:lnTo>
                  <a:pt x="286" y="213"/>
                </a:lnTo>
                <a:lnTo>
                  <a:pt x="303" y="213"/>
                </a:lnTo>
                <a:lnTo>
                  <a:pt x="324" y="213"/>
                </a:lnTo>
                <a:lnTo>
                  <a:pt x="340" y="213"/>
                </a:lnTo>
                <a:lnTo>
                  <a:pt x="361" y="215"/>
                </a:lnTo>
                <a:lnTo>
                  <a:pt x="357" y="240"/>
                </a:lnTo>
                <a:lnTo>
                  <a:pt x="346" y="257"/>
                </a:lnTo>
                <a:lnTo>
                  <a:pt x="334" y="278"/>
                </a:lnTo>
                <a:lnTo>
                  <a:pt x="326" y="303"/>
                </a:lnTo>
                <a:lnTo>
                  <a:pt x="255" y="320"/>
                </a:lnTo>
                <a:lnTo>
                  <a:pt x="209" y="336"/>
                </a:lnTo>
                <a:lnTo>
                  <a:pt x="178" y="347"/>
                </a:lnTo>
                <a:lnTo>
                  <a:pt x="146" y="353"/>
                </a:lnTo>
                <a:lnTo>
                  <a:pt x="138" y="372"/>
                </a:lnTo>
                <a:lnTo>
                  <a:pt x="134" y="395"/>
                </a:lnTo>
                <a:lnTo>
                  <a:pt x="130" y="395"/>
                </a:lnTo>
                <a:lnTo>
                  <a:pt x="125" y="395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497" name="Freeform 393"/>
          <p:cNvSpPr>
            <a:spLocks/>
          </p:cNvSpPr>
          <p:nvPr/>
        </p:nvSpPr>
        <p:spPr bwMode="auto">
          <a:xfrm>
            <a:off x="5378450" y="4278313"/>
            <a:ext cx="523875" cy="414337"/>
          </a:xfrm>
          <a:custGeom>
            <a:avLst/>
            <a:gdLst>
              <a:gd name="T0" fmla="*/ 2147483647 w 657"/>
              <a:gd name="T1" fmla="*/ 2147483647 h 522"/>
              <a:gd name="T2" fmla="*/ 2147483647 w 657"/>
              <a:gd name="T3" fmla="*/ 2147483647 h 522"/>
              <a:gd name="T4" fmla="*/ 2147483647 w 657"/>
              <a:gd name="T5" fmla="*/ 2147483647 h 522"/>
              <a:gd name="T6" fmla="*/ 2147483647 w 657"/>
              <a:gd name="T7" fmla="*/ 2147483647 h 522"/>
              <a:gd name="T8" fmla="*/ 2147483647 w 657"/>
              <a:gd name="T9" fmla="*/ 2147483647 h 522"/>
              <a:gd name="T10" fmla="*/ 2147483647 w 657"/>
              <a:gd name="T11" fmla="*/ 2147483647 h 522"/>
              <a:gd name="T12" fmla="*/ 2147483647 w 657"/>
              <a:gd name="T13" fmla="*/ 2147483647 h 522"/>
              <a:gd name="T14" fmla="*/ 2147483647 w 657"/>
              <a:gd name="T15" fmla="*/ 2147483647 h 522"/>
              <a:gd name="T16" fmla="*/ 2147483647 w 657"/>
              <a:gd name="T17" fmla="*/ 2147483647 h 522"/>
              <a:gd name="T18" fmla="*/ 2147483647 w 657"/>
              <a:gd name="T19" fmla="*/ 2147483647 h 522"/>
              <a:gd name="T20" fmla="*/ 2147483647 w 657"/>
              <a:gd name="T21" fmla="*/ 2147483647 h 522"/>
              <a:gd name="T22" fmla="*/ 2147483647 w 657"/>
              <a:gd name="T23" fmla="*/ 2147483647 h 522"/>
              <a:gd name="T24" fmla="*/ 2147483647 w 657"/>
              <a:gd name="T25" fmla="*/ 2147483647 h 522"/>
              <a:gd name="T26" fmla="*/ 2147483647 w 657"/>
              <a:gd name="T27" fmla="*/ 2147483647 h 522"/>
              <a:gd name="T28" fmla="*/ 2147483647 w 657"/>
              <a:gd name="T29" fmla="*/ 2147483647 h 522"/>
              <a:gd name="T30" fmla="*/ 2147483647 w 657"/>
              <a:gd name="T31" fmla="*/ 2147483647 h 522"/>
              <a:gd name="T32" fmla="*/ 2147483647 w 657"/>
              <a:gd name="T33" fmla="*/ 2147483647 h 522"/>
              <a:gd name="T34" fmla="*/ 2147483647 w 657"/>
              <a:gd name="T35" fmla="*/ 2147483647 h 522"/>
              <a:gd name="T36" fmla="*/ 0 w 657"/>
              <a:gd name="T37" fmla="*/ 2147483647 h 522"/>
              <a:gd name="T38" fmla="*/ 0 w 657"/>
              <a:gd name="T39" fmla="*/ 2147483647 h 522"/>
              <a:gd name="T40" fmla="*/ 2147483647 w 657"/>
              <a:gd name="T41" fmla="*/ 2147483647 h 522"/>
              <a:gd name="T42" fmla="*/ 2147483647 w 657"/>
              <a:gd name="T43" fmla="*/ 2147483647 h 522"/>
              <a:gd name="T44" fmla="*/ 2147483647 w 657"/>
              <a:gd name="T45" fmla="*/ 2147483647 h 522"/>
              <a:gd name="T46" fmla="*/ 2147483647 w 657"/>
              <a:gd name="T47" fmla="*/ 2147483647 h 522"/>
              <a:gd name="T48" fmla="*/ 2147483647 w 657"/>
              <a:gd name="T49" fmla="*/ 2147483647 h 522"/>
              <a:gd name="T50" fmla="*/ 2147483647 w 657"/>
              <a:gd name="T51" fmla="*/ 2147483647 h 522"/>
              <a:gd name="T52" fmla="*/ 2147483647 w 657"/>
              <a:gd name="T53" fmla="*/ 2147483647 h 522"/>
              <a:gd name="T54" fmla="*/ 2147483647 w 657"/>
              <a:gd name="T55" fmla="*/ 2147483647 h 522"/>
              <a:gd name="T56" fmla="*/ 2147483647 w 657"/>
              <a:gd name="T57" fmla="*/ 2147483647 h 522"/>
              <a:gd name="T58" fmla="*/ 2147483647 w 657"/>
              <a:gd name="T59" fmla="*/ 2147483647 h 522"/>
              <a:gd name="T60" fmla="*/ 2147483647 w 657"/>
              <a:gd name="T61" fmla="*/ 2147483647 h 522"/>
              <a:gd name="T62" fmla="*/ 2147483647 w 657"/>
              <a:gd name="T63" fmla="*/ 2147483647 h 522"/>
              <a:gd name="T64" fmla="*/ 2147483647 w 657"/>
              <a:gd name="T65" fmla="*/ 0 h 522"/>
              <a:gd name="T66" fmla="*/ 2147483647 w 657"/>
              <a:gd name="T67" fmla="*/ 0 h 522"/>
              <a:gd name="T68" fmla="*/ 2147483647 w 657"/>
              <a:gd name="T69" fmla="*/ 2147483647 h 522"/>
              <a:gd name="T70" fmla="*/ 2147483647 w 657"/>
              <a:gd name="T71" fmla="*/ 2147483647 h 522"/>
              <a:gd name="T72" fmla="*/ 2147483647 w 657"/>
              <a:gd name="T73" fmla="*/ 0 h 522"/>
              <a:gd name="T74" fmla="*/ 2147483647 w 657"/>
              <a:gd name="T75" fmla="*/ 0 h 522"/>
              <a:gd name="T76" fmla="*/ 2147483647 w 657"/>
              <a:gd name="T77" fmla="*/ 0 h 522"/>
              <a:gd name="T78" fmla="*/ 2147483647 w 657"/>
              <a:gd name="T79" fmla="*/ 2147483647 h 522"/>
              <a:gd name="T80" fmla="*/ 2147483647 w 657"/>
              <a:gd name="T81" fmla="*/ 2147483647 h 522"/>
              <a:gd name="T82" fmla="*/ 2147483647 w 657"/>
              <a:gd name="T83" fmla="*/ 2147483647 h 522"/>
              <a:gd name="T84" fmla="*/ 2147483647 w 657"/>
              <a:gd name="T85" fmla="*/ 2147483647 h 522"/>
              <a:gd name="T86" fmla="*/ 2147483647 w 657"/>
              <a:gd name="T87" fmla="*/ 2147483647 h 522"/>
              <a:gd name="T88" fmla="*/ 2147483647 w 657"/>
              <a:gd name="T89" fmla="*/ 2147483647 h 522"/>
              <a:gd name="T90" fmla="*/ 2147483647 w 657"/>
              <a:gd name="T91" fmla="*/ 2147483647 h 522"/>
              <a:gd name="T92" fmla="*/ 2147483647 w 657"/>
              <a:gd name="T93" fmla="*/ 2147483647 h 522"/>
              <a:gd name="T94" fmla="*/ 2147483647 w 657"/>
              <a:gd name="T95" fmla="*/ 2147483647 h 522"/>
              <a:gd name="T96" fmla="*/ 2147483647 w 657"/>
              <a:gd name="T97" fmla="*/ 2147483647 h 522"/>
              <a:gd name="T98" fmla="*/ 2147483647 w 657"/>
              <a:gd name="T99" fmla="*/ 2147483647 h 522"/>
              <a:gd name="T100" fmla="*/ 2147483647 w 657"/>
              <a:gd name="T101" fmla="*/ 2147483647 h 522"/>
              <a:gd name="T102" fmla="*/ 2147483647 w 657"/>
              <a:gd name="T103" fmla="*/ 2147483647 h 522"/>
              <a:gd name="T104" fmla="*/ 2147483647 w 657"/>
              <a:gd name="T105" fmla="*/ 2147483647 h 522"/>
              <a:gd name="T106" fmla="*/ 2147483647 w 657"/>
              <a:gd name="T107" fmla="*/ 2147483647 h 522"/>
              <a:gd name="T108" fmla="*/ 2147483647 w 657"/>
              <a:gd name="T109" fmla="*/ 2147483647 h 522"/>
              <a:gd name="T110" fmla="*/ 2147483647 w 657"/>
              <a:gd name="T111" fmla="*/ 2147483647 h 522"/>
              <a:gd name="T112" fmla="*/ 2147483647 w 657"/>
              <a:gd name="T113" fmla="*/ 2147483647 h 522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657"/>
              <a:gd name="T172" fmla="*/ 0 h 522"/>
              <a:gd name="T173" fmla="*/ 657 w 657"/>
              <a:gd name="T174" fmla="*/ 522 h 522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657" h="522">
                <a:moveTo>
                  <a:pt x="504" y="522"/>
                </a:moveTo>
                <a:lnTo>
                  <a:pt x="504" y="513"/>
                </a:lnTo>
                <a:lnTo>
                  <a:pt x="502" y="503"/>
                </a:lnTo>
                <a:lnTo>
                  <a:pt x="490" y="496"/>
                </a:lnTo>
                <a:lnTo>
                  <a:pt x="479" y="492"/>
                </a:lnTo>
                <a:lnTo>
                  <a:pt x="461" y="484"/>
                </a:lnTo>
                <a:lnTo>
                  <a:pt x="431" y="480"/>
                </a:lnTo>
                <a:lnTo>
                  <a:pt x="429" y="473"/>
                </a:lnTo>
                <a:lnTo>
                  <a:pt x="427" y="467"/>
                </a:lnTo>
                <a:lnTo>
                  <a:pt x="402" y="461"/>
                </a:lnTo>
                <a:lnTo>
                  <a:pt x="381" y="457"/>
                </a:lnTo>
                <a:lnTo>
                  <a:pt x="373" y="436"/>
                </a:lnTo>
                <a:lnTo>
                  <a:pt x="360" y="421"/>
                </a:lnTo>
                <a:lnTo>
                  <a:pt x="348" y="405"/>
                </a:lnTo>
                <a:lnTo>
                  <a:pt x="336" y="386"/>
                </a:lnTo>
                <a:lnTo>
                  <a:pt x="327" y="371"/>
                </a:lnTo>
                <a:lnTo>
                  <a:pt x="313" y="353"/>
                </a:lnTo>
                <a:lnTo>
                  <a:pt x="308" y="334"/>
                </a:lnTo>
                <a:lnTo>
                  <a:pt x="306" y="317"/>
                </a:lnTo>
                <a:lnTo>
                  <a:pt x="311" y="309"/>
                </a:lnTo>
                <a:lnTo>
                  <a:pt x="321" y="302"/>
                </a:lnTo>
                <a:lnTo>
                  <a:pt x="308" y="290"/>
                </a:lnTo>
                <a:lnTo>
                  <a:pt x="290" y="286"/>
                </a:lnTo>
                <a:lnTo>
                  <a:pt x="273" y="284"/>
                </a:lnTo>
                <a:lnTo>
                  <a:pt x="252" y="280"/>
                </a:lnTo>
                <a:lnTo>
                  <a:pt x="212" y="284"/>
                </a:lnTo>
                <a:lnTo>
                  <a:pt x="177" y="286"/>
                </a:lnTo>
                <a:lnTo>
                  <a:pt x="106" y="286"/>
                </a:lnTo>
                <a:lnTo>
                  <a:pt x="106" y="302"/>
                </a:lnTo>
                <a:lnTo>
                  <a:pt x="106" y="317"/>
                </a:lnTo>
                <a:lnTo>
                  <a:pt x="94" y="321"/>
                </a:lnTo>
                <a:lnTo>
                  <a:pt x="85" y="323"/>
                </a:lnTo>
                <a:lnTo>
                  <a:pt x="64" y="321"/>
                </a:lnTo>
                <a:lnTo>
                  <a:pt x="48" y="321"/>
                </a:lnTo>
                <a:lnTo>
                  <a:pt x="27" y="321"/>
                </a:lnTo>
                <a:lnTo>
                  <a:pt x="10" y="321"/>
                </a:lnTo>
                <a:lnTo>
                  <a:pt x="4" y="309"/>
                </a:lnTo>
                <a:lnTo>
                  <a:pt x="0" y="298"/>
                </a:lnTo>
                <a:lnTo>
                  <a:pt x="0" y="284"/>
                </a:lnTo>
                <a:lnTo>
                  <a:pt x="0" y="269"/>
                </a:lnTo>
                <a:lnTo>
                  <a:pt x="4" y="240"/>
                </a:lnTo>
                <a:lnTo>
                  <a:pt x="8" y="217"/>
                </a:lnTo>
                <a:lnTo>
                  <a:pt x="23" y="211"/>
                </a:lnTo>
                <a:lnTo>
                  <a:pt x="39" y="208"/>
                </a:lnTo>
                <a:lnTo>
                  <a:pt x="68" y="196"/>
                </a:lnTo>
                <a:lnTo>
                  <a:pt x="94" y="186"/>
                </a:lnTo>
                <a:lnTo>
                  <a:pt x="121" y="179"/>
                </a:lnTo>
                <a:lnTo>
                  <a:pt x="148" y="169"/>
                </a:lnTo>
                <a:lnTo>
                  <a:pt x="154" y="160"/>
                </a:lnTo>
                <a:lnTo>
                  <a:pt x="160" y="152"/>
                </a:lnTo>
                <a:lnTo>
                  <a:pt x="167" y="144"/>
                </a:lnTo>
                <a:lnTo>
                  <a:pt x="177" y="136"/>
                </a:lnTo>
                <a:lnTo>
                  <a:pt x="196" y="125"/>
                </a:lnTo>
                <a:lnTo>
                  <a:pt x="217" y="115"/>
                </a:lnTo>
                <a:lnTo>
                  <a:pt x="265" y="98"/>
                </a:lnTo>
                <a:lnTo>
                  <a:pt x="310" y="90"/>
                </a:lnTo>
                <a:lnTo>
                  <a:pt x="311" y="83"/>
                </a:lnTo>
                <a:lnTo>
                  <a:pt x="313" y="75"/>
                </a:lnTo>
                <a:lnTo>
                  <a:pt x="333" y="71"/>
                </a:lnTo>
                <a:lnTo>
                  <a:pt x="348" y="65"/>
                </a:lnTo>
                <a:lnTo>
                  <a:pt x="365" y="62"/>
                </a:lnTo>
                <a:lnTo>
                  <a:pt x="383" y="50"/>
                </a:lnTo>
                <a:lnTo>
                  <a:pt x="398" y="40"/>
                </a:lnTo>
                <a:lnTo>
                  <a:pt x="409" y="29"/>
                </a:lnTo>
                <a:lnTo>
                  <a:pt x="423" y="17"/>
                </a:lnTo>
                <a:lnTo>
                  <a:pt x="431" y="0"/>
                </a:lnTo>
                <a:lnTo>
                  <a:pt x="440" y="0"/>
                </a:lnTo>
                <a:lnTo>
                  <a:pt x="450" y="0"/>
                </a:lnTo>
                <a:lnTo>
                  <a:pt x="452" y="12"/>
                </a:lnTo>
                <a:lnTo>
                  <a:pt x="454" y="15"/>
                </a:lnTo>
                <a:lnTo>
                  <a:pt x="457" y="17"/>
                </a:lnTo>
                <a:lnTo>
                  <a:pt x="467" y="23"/>
                </a:lnTo>
                <a:lnTo>
                  <a:pt x="467" y="12"/>
                </a:lnTo>
                <a:lnTo>
                  <a:pt x="471" y="0"/>
                </a:lnTo>
                <a:lnTo>
                  <a:pt x="505" y="0"/>
                </a:lnTo>
                <a:lnTo>
                  <a:pt x="546" y="0"/>
                </a:lnTo>
                <a:lnTo>
                  <a:pt x="584" y="0"/>
                </a:lnTo>
                <a:lnTo>
                  <a:pt x="621" y="0"/>
                </a:lnTo>
                <a:lnTo>
                  <a:pt x="623" y="12"/>
                </a:lnTo>
                <a:lnTo>
                  <a:pt x="625" y="23"/>
                </a:lnTo>
                <a:lnTo>
                  <a:pt x="623" y="39"/>
                </a:lnTo>
                <a:lnTo>
                  <a:pt x="619" y="52"/>
                </a:lnTo>
                <a:lnTo>
                  <a:pt x="613" y="67"/>
                </a:lnTo>
                <a:lnTo>
                  <a:pt x="605" y="79"/>
                </a:lnTo>
                <a:lnTo>
                  <a:pt x="588" y="104"/>
                </a:lnTo>
                <a:lnTo>
                  <a:pt x="573" y="127"/>
                </a:lnTo>
                <a:lnTo>
                  <a:pt x="565" y="138"/>
                </a:lnTo>
                <a:lnTo>
                  <a:pt x="561" y="148"/>
                </a:lnTo>
                <a:lnTo>
                  <a:pt x="555" y="161"/>
                </a:lnTo>
                <a:lnTo>
                  <a:pt x="550" y="175"/>
                </a:lnTo>
                <a:lnTo>
                  <a:pt x="548" y="186"/>
                </a:lnTo>
                <a:lnTo>
                  <a:pt x="548" y="206"/>
                </a:lnTo>
                <a:lnTo>
                  <a:pt x="550" y="219"/>
                </a:lnTo>
                <a:lnTo>
                  <a:pt x="555" y="236"/>
                </a:lnTo>
                <a:lnTo>
                  <a:pt x="596" y="265"/>
                </a:lnTo>
                <a:lnTo>
                  <a:pt x="588" y="284"/>
                </a:lnTo>
                <a:lnTo>
                  <a:pt x="586" y="302"/>
                </a:lnTo>
                <a:lnTo>
                  <a:pt x="586" y="309"/>
                </a:lnTo>
                <a:lnTo>
                  <a:pt x="586" y="317"/>
                </a:lnTo>
                <a:lnTo>
                  <a:pt x="600" y="321"/>
                </a:lnTo>
                <a:lnTo>
                  <a:pt x="617" y="323"/>
                </a:lnTo>
                <a:lnTo>
                  <a:pt x="619" y="350"/>
                </a:lnTo>
                <a:lnTo>
                  <a:pt x="623" y="377"/>
                </a:lnTo>
                <a:lnTo>
                  <a:pt x="630" y="384"/>
                </a:lnTo>
                <a:lnTo>
                  <a:pt x="636" y="394"/>
                </a:lnTo>
                <a:lnTo>
                  <a:pt x="644" y="400"/>
                </a:lnTo>
                <a:lnTo>
                  <a:pt x="648" y="409"/>
                </a:lnTo>
                <a:lnTo>
                  <a:pt x="653" y="428"/>
                </a:lnTo>
                <a:lnTo>
                  <a:pt x="657" y="453"/>
                </a:lnTo>
                <a:lnTo>
                  <a:pt x="640" y="467"/>
                </a:lnTo>
                <a:lnTo>
                  <a:pt x="623" y="476"/>
                </a:lnTo>
                <a:lnTo>
                  <a:pt x="605" y="484"/>
                </a:lnTo>
                <a:lnTo>
                  <a:pt x="586" y="494"/>
                </a:lnTo>
                <a:lnTo>
                  <a:pt x="546" y="507"/>
                </a:lnTo>
                <a:lnTo>
                  <a:pt x="504" y="522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498" name="Freeform 394"/>
          <p:cNvSpPr>
            <a:spLocks/>
          </p:cNvSpPr>
          <p:nvPr/>
        </p:nvSpPr>
        <p:spPr bwMode="auto">
          <a:xfrm>
            <a:off x="5378450" y="4278313"/>
            <a:ext cx="523875" cy="414337"/>
          </a:xfrm>
          <a:custGeom>
            <a:avLst/>
            <a:gdLst>
              <a:gd name="T0" fmla="*/ 2147483647 w 657"/>
              <a:gd name="T1" fmla="*/ 2147483647 h 522"/>
              <a:gd name="T2" fmla="*/ 2147483647 w 657"/>
              <a:gd name="T3" fmla="*/ 2147483647 h 522"/>
              <a:gd name="T4" fmla="*/ 2147483647 w 657"/>
              <a:gd name="T5" fmla="*/ 2147483647 h 522"/>
              <a:gd name="T6" fmla="*/ 2147483647 w 657"/>
              <a:gd name="T7" fmla="*/ 2147483647 h 522"/>
              <a:gd name="T8" fmla="*/ 2147483647 w 657"/>
              <a:gd name="T9" fmla="*/ 2147483647 h 522"/>
              <a:gd name="T10" fmla="*/ 2147483647 w 657"/>
              <a:gd name="T11" fmla="*/ 2147483647 h 522"/>
              <a:gd name="T12" fmla="*/ 2147483647 w 657"/>
              <a:gd name="T13" fmla="*/ 2147483647 h 522"/>
              <a:gd name="T14" fmla="*/ 2147483647 w 657"/>
              <a:gd name="T15" fmla="*/ 2147483647 h 522"/>
              <a:gd name="T16" fmla="*/ 2147483647 w 657"/>
              <a:gd name="T17" fmla="*/ 2147483647 h 522"/>
              <a:gd name="T18" fmla="*/ 2147483647 w 657"/>
              <a:gd name="T19" fmla="*/ 2147483647 h 522"/>
              <a:gd name="T20" fmla="*/ 2147483647 w 657"/>
              <a:gd name="T21" fmla="*/ 2147483647 h 522"/>
              <a:gd name="T22" fmla="*/ 2147483647 w 657"/>
              <a:gd name="T23" fmla="*/ 2147483647 h 522"/>
              <a:gd name="T24" fmla="*/ 2147483647 w 657"/>
              <a:gd name="T25" fmla="*/ 2147483647 h 522"/>
              <a:gd name="T26" fmla="*/ 2147483647 w 657"/>
              <a:gd name="T27" fmla="*/ 2147483647 h 522"/>
              <a:gd name="T28" fmla="*/ 2147483647 w 657"/>
              <a:gd name="T29" fmla="*/ 2147483647 h 522"/>
              <a:gd name="T30" fmla="*/ 2147483647 w 657"/>
              <a:gd name="T31" fmla="*/ 2147483647 h 522"/>
              <a:gd name="T32" fmla="*/ 2147483647 w 657"/>
              <a:gd name="T33" fmla="*/ 2147483647 h 522"/>
              <a:gd name="T34" fmla="*/ 2147483647 w 657"/>
              <a:gd name="T35" fmla="*/ 2147483647 h 522"/>
              <a:gd name="T36" fmla="*/ 0 w 657"/>
              <a:gd name="T37" fmla="*/ 2147483647 h 522"/>
              <a:gd name="T38" fmla="*/ 0 w 657"/>
              <a:gd name="T39" fmla="*/ 2147483647 h 522"/>
              <a:gd name="T40" fmla="*/ 2147483647 w 657"/>
              <a:gd name="T41" fmla="*/ 2147483647 h 522"/>
              <a:gd name="T42" fmla="*/ 2147483647 w 657"/>
              <a:gd name="T43" fmla="*/ 2147483647 h 522"/>
              <a:gd name="T44" fmla="*/ 2147483647 w 657"/>
              <a:gd name="T45" fmla="*/ 2147483647 h 522"/>
              <a:gd name="T46" fmla="*/ 2147483647 w 657"/>
              <a:gd name="T47" fmla="*/ 2147483647 h 522"/>
              <a:gd name="T48" fmla="*/ 2147483647 w 657"/>
              <a:gd name="T49" fmla="*/ 2147483647 h 522"/>
              <a:gd name="T50" fmla="*/ 2147483647 w 657"/>
              <a:gd name="T51" fmla="*/ 2147483647 h 522"/>
              <a:gd name="T52" fmla="*/ 2147483647 w 657"/>
              <a:gd name="T53" fmla="*/ 2147483647 h 522"/>
              <a:gd name="T54" fmla="*/ 2147483647 w 657"/>
              <a:gd name="T55" fmla="*/ 2147483647 h 522"/>
              <a:gd name="T56" fmla="*/ 2147483647 w 657"/>
              <a:gd name="T57" fmla="*/ 2147483647 h 522"/>
              <a:gd name="T58" fmla="*/ 2147483647 w 657"/>
              <a:gd name="T59" fmla="*/ 2147483647 h 522"/>
              <a:gd name="T60" fmla="*/ 2147483647 w 657"/>
              <a:gd name="T61" fmla="*/ 2147483647 h 522"/>
              <a:gd name="T62" fmla="*/ 2147483647 w 657"/>
              <a:gd name="T63" fmla="*/ 2147483647 h 522"/>
              <a:gd name="T64" fmla="*/ 2147483647 w 657"/>
              <a:gd name="T65" fmla="*/ 0 h 522"/>
              <a:gd name="T66" fmla="*/ 2147483647 w 657"/>
              <a:gd name="T67" fmla="*/ 0 h 522"/>
              <a:gd name="T68" fmla="*/ 2147483647 w 657"/>
              <a:gd name="T69" fmla="*/ 2147483647 h 522"/>
              <a:gd name="T70" fmla="*/ 2147483647 w 657"/>
              <a:gd name="T71" fmla="*/ 2147483647 h 522"/>
              <a:gd name="T72" fmla="*/ 2147483647 w 657"/>
              <a:gd name="T73" fmla="*/ 0 h 522"/>
              <a:gd name="T74" fmla="*/ 2147483647 w 657"/>
              <a:gd name="T75" fmla="*/ 0 h 522"/>
              <a:gd name="T76" fmla="*/ 2147483647 w 657"/>
              <a:gd name="T77" fmla="*/ 0 h 522"/>
              <a:gd name="T78" fmla="*/ 2147483647 w 657"/>
              <a:gd name="T79" fmla="*/ 2147483647 h 522"/>
              <a:gd name="T80" fmla="*/ 2147483647 w 657"/>
              <a:gd name="T81" fmla="*/ 2147483647 h 522"/>
              <a:gd name="T82" fmla="*/ 2147483647 w 657"/>
              <a:gd name="T83" fmla="*/ 2147483647 h 522"/>
              <a:gd name="T84" fmla="*/ 2147483647 w 657"/>
              <a:gd name="T85" fmla="*/ 2147483647 h 522"/>
              <a:gd name="T86" fmla="*/ 2147483647 w 657"/>
              <a:gd name="T87" fmla="*/ 2147483647 h 522"/>
              <a:gd name="T88" fmla="*/ 2147483647 w 657"/>
              <a:gd name="T89" fmla="*/ 2147483647 h 522"/>
              <a:gd name="T90" fmla="*/ 2147483647 w 657"/>
              <a:gd name="T91" fmla="*/ 2147483647 h 522"/>
              <a:gd name="T92" fmla="*/ 2147483647 w 657"/>
              <a:gd name="T93" fmla="*/ 2147483647 h 522"/>
              <a:gd name="T94" fmla="*/ 2147483647 w 657"/>
              <a:gd name="T95" fmla="*/ 2147483647 h 522"/>
              <a:gd name="T96" fmla="*/ 2147483647 w 657"/>
              <a:gd name="T97" fmla="*/ 2147483647 h 522"/>
              <a:gd name="T98" fmla="*/ 2147483647 w 657"/>
              <a:gd name="T99" fmla="*/ 2147483647 h 522"/>
              <a:gd name="T100" fmla="*/ 2147483647 w 657"/>
              <a:gd name="T101" fmla="*/ 2147483647 h 522"/>
              <a:gd name="T102" fmla="*/ 2147483647 w 657"/>
              <a:gd name="T103" fmla="*/ 2147483647 h 522"/>
              <a:gd name="T104" fmla="*/ 2147483647 w 657"/>
              <a:gd name="T105" fmla="*/ 2147483647 h 522"/>
              <a:gd name="T106" fmla="*/ 2147483647 w 657"/>
              <a:gd name="T107" fmla="*/ 2147483647 h 522"/>
              <a:gd name="T108" fmla="*/ 2147483647 w 657"/>
              <a:gd name="T109" fmla="*/ 2147483647 h 522"/>
              <a:gd name="T110" fmla="*/ 2147483647 w 657"/>
              <a:gd name="T111" fmla="*/ 2147483647 h 522"/>
              <a:gd name="T112" fmla="*/ 2147483647 w 657"/>
              <a:gd name="T113" fmla="*/ 2147483647 h 522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657"/>
              <a:gd name="T172" fmla="*/ 0 h 522"/>
              <a:gd name="T173" fmla="*/ 657 w 657"/>
              <a:gd name="T174" fmla="*/ 522 h 522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657" h="522">
                <a:moveTo>
                  <a:pt x="504" y="522"/>
                </a:moveTo>
                <a:lnTo>
                  <a:pt x="504" y="513"/>
                </a:lnTo>
                <a:lnTo>
                  <a:pt x="502" y="503"/>
                </a:lnTo>
                <a:lnTo>
                  <a:pt x="490" y="496"/>
                </a:lnTo>
                <a:lnTo>
                  <a:pt x="479" y="492"/>
                </a:lnTo>
                <a:lnTo>
                  <a:pt x="461" y="484"/>
                </a:lnTo>
                <a:lnTo>
                  <a:pt x="431" y="480"/>
                </a:lnTo>
                <a:lnTo>
                  <a:pt x="429" y="473"/>
                </a:lnTo>
                <a:lnTo>
                  <a:pt x="427" y="467"/>
                </a:lnTo>
                <a:lnTo>
                  <a:pt x="402" y="461"/>
                </a:lnTo>
                <a:lnTo>
                  <a:pt x="381" y="457"/>
                </a:lnTo>
                <a:lnTo>
                  <a:pt x="373" y="436"/>
                </a:lnTo>
                <a:lnTo>
                  <a:pt x="360" y="421"/>
                </a:lnTo>
                <a:lnTo>
                  <a:pt x="348" y="405"/>
                </a:lnTo>
                <a:lnTo>
                  <a:pt x="336" y="386"/>
                </a:lnTo>
                <a:lnTo>
                  <a:pt x="327" y="371"/>
                </a:lnTo>
                <a:lnTo>
                  <a:pt x="313" y="353"/>
                </a:lnTo>
                <a:lnTo>
                  <a:pt x="308" y="334"/>
                </a:lnTo>
                <a:lnTo>
                  <a:pt x="306" y="317"/>
                </a:lnTo>
                <a:lnTo>
                  <a:pt x="311" y="309"/>
                </a:lnTo>
                <a:lnTo>
                  <a:pt x="321" y="302"/>
                </a:lnTo>
                <a:lnTo>
                  <a:pt x="308" y="290"/>
                </a:lnTo>
                <a:lnTo>
                  <a:pt x="290" y="286"/>
                </a:lnTo>
                <a:lnTo>
                  <a:pt x="273" y="284"/>
                </a:lnTo>
                <a:lnTo>
                  <a:pt x="252" y="280"/>
                </a:lnTo>
                <a:lnTo>
                  <a:pt x="212" y="284"/>
                </a:lnTo>
                <a:lnTo>
                  <a:pt x="177" y="286"/>
                </a:lnTo>
                <a:lnTo>
                  <a:pt x="106" y="286"/>
                </a:lnTo>
                <a:lnTo>
                  <a:pt x="106" y="302"/>
                </a:lnTo>
                <a:lnTo>
                  <a:pt x="106" y="317"/>
                </a:lnTo>
                <a:lnTo>
                  <a:pt x="94" y="321"/>
                </a:lnTo>
                <a:lnTo>
                  <a:pt x="85" y="323"/>
                </a:lnTo>
                <a:lnTo>
                  <a:pt x="64" y="321"/>
                </a:lnTo>
                <a:lnTo>
                  <a:pt x="48" y="321"/>
                </a:lnTo>
                <a:lnTo>
                  <a:pt x="27" y="321"/>
                </a:lnTo>
                <a:lnTo>
                  <a:pt x="10" y="321"/>
                </a:lnTo>
                <a:lnTo>
                  <a:pt x="4" y="309"/>
                </a:lnTo>
                <a:lnTo>
                  <a:pt x="0" y="298"/>
                </a:lnTo>
                <a:lnTo>
                  <a:pt x="0" y="284"/>
                </a:lnTo>
                <a:lnTo>
                  <a:pt x="0" y="269"/>
                </a:lnTo>
                <a:lnTo>
                  <a:pt x="4" y="240"/>
                </a:lnTo>
                <a:lnTo>
                  <a:pt x="8" y="217"/>
                </a:lnTo>
                <a:lnTo>
                  <a:pt x="23" y="211"/>
                </a:lnTo>
                <a:lnTo>
                  <a:pt x="39" y="208"/>
                </a:lnTo>
                <a:lnTo>
                  <a:pt x="68" y="196"/>
                </a:lnTo>
                <a:lnTo>
                  <a:pt x="94" y="186"/>
                </a:lnTo>
                <a:lnTo>
                  <a:pt x="121" y="179"/>
                </a:lnTo>
                <a:lnTo>
                  <a:pt x="148" y="169"/>
                </a:lnTo>
                <a:lnTo>
                  <a:pt x="154" y="160"/>
                </a:lnTo>
                <a:lnTo>
                  <a:pt x="160" y="152"/>
                </a:lnTo>
                <a:lnTo>
                  <a:pt x="167" y="144"/>
                </a:lnTo>
                <a:lnTo>
                  <a:pt x="177" y="136"/>
                </a:lnTo>
                <a:lnTo>
                  <a:pt x="196" y="125"/>
                </a:lnTo>
                <a:lnTo>
                  <a:pt x="217" y="115"/>
                </a:lnTo>
                <a:lnTo>
                  <a:pt x="265" y="98"/>
                </a:lnTo>
                <a:lnTo>
                  <a:pt x="310" y="90"/>
                </a:lnTo>
                <a:lnTo>
                  <a:pt x="311" y="83"/>
                </a:lnTo>
                <a:lnTo>
                  <a:pt x="313" y="75"/>
                </a:lnTo>
                <a:lnTo>
                  <a:pt x="333" y="71"/>
                </a:lnTo>
                <a:lnTo>
                  <a:pt x="348" y="65"/>
                </a:lnTo>
                <a:lnTo>
                  <a:pt x="365" y="62"/>
                </a:lnTo>
                <a:lnTo>
                  <a:pt x="383" y="50"/>
                </a:lnTo>
                <a:lnTo>
                  <a:pt x="398" y="40"/>
                </a:lnTo>
                <a:lnTo>
                  <a:pt x="409" y="29"/>
                </a:lnTo>
                <a:lnTo>
                  <a:pt x="423" y="17"/>
                </a:lnTo>
                <a:lnTo>
                  <a:pt x="431" y="0"/>
                </a:lnTo>
                <a:lnTo>
                  <a:pt x="440" y="0"/>
                </a:lnTo>
                <a:lnTo>
                  <a:pt x="450" y="0"/>
                </a:lnTo>
                <a:lnTo>
                  <a:pt x="452" y="12"/>
                </a:lnTo>
                <a:lnTo>
                  <a:pt x="454" y="15"/>
                </a:lnTo>
                <a:lnTo>
                  <a:pt x="457" y="17"/>
                </a:lnTo>
                <a:lnTo>
                  <a:pt x="467" y="23"/>
                </a:lnTo>
                <a:lnTo>
                  <a:pt x="467" y="12"/>
                </a:lnTo>
                <a:lnTo>
                  <a:pt x="471" y="0"/>
                </a:lnTo>
                <a:lnTo>
                  <a:pt x="505" y="0"/>
                </a:lnTo>
                <a:lnTo>
                  <a:pt x="546" y="0"/>
                </a:lnTo>
                <a:lnTo>
                  <a:pt x="584" y="0"/>
                </a:lnTo>
                <a:lnTo>
                  <a:pt x="621" y="0"/>
                </a:lnTo>
                <a:lnTo>
                  <a:pt x="623" y="12"/>
                </a:lnTo>
                <a:lnTo>
                  <a:pt x="625" y="23"/>
                </a:lnTo>
                <a:lnTo>
                  <a:pt x="623" y="39"/>
                </a:lnTo>
                <a:lnTo>
                  <a:pt x="619" y="52"/>
                </a:lnTo>
                <a:lnTo>
                  <a:pt x="613" y="67"/>
                </a:lnTo>
                <a:lnTo>
                  <a:pt x="605" y="79"/>
                </a:lnTo>
                <a:lnTo>
                  <a:pt x="588" y="104"/>
                </a:lnTo>
                <a:lnTo>
                  <a:pt x="573" y="127"/>
                </a:lnTo>
                <a:lnTo>
                  <a:pt x="565" y="138"/>
                </a:lnTo>
                <a:lnTo>
                  <a:pt x="561" y="148"/>
                </a:lnTo>
                <a:lnTo>
                  <a:pt x="555" y="161"/>
                </a:lnTo>
                <a:lnTo>
                  <a:pt x="550" y="175"/>
                </a:lnTo>
                <a:lnTo>
                  <a:pt x="548" y="186"/>
                </a:lnTo>
                <a:lnTo>
                  <a:pt x="548" y="206"/>
                </a:lnTo>
                <a:lnTo>
                  <a:pt x="550" y="219"/>
                </a:lnTo>
                <a:lnTo>
                  <a:pt x="555" y="236"/>
                </a:lnTo>
                <a:lnTo>
                  <a:pt x="596" y="265"/>
                </a:lnTo>
                <a:lnTo>
                  <a:pt x="588" y="284"/>
                </a:lnTo>
                <a:lnTo>
                  <a:pt x="586" y="302"/>
                </a:lnTo>
                <a:lnTo>
                  <a:pt x="586" y="309"/>
                </a:lnTo>
                <a:lnTo>
                  <a:pt x="586" y="317"/>
                </a:lnTo>
                <a:lnTo>
                  <a:pt x="600" y="321"/>
                </a:lnTo>
                <a:lnTo>
                  <a:pt x="617" y="323"/>
                </a:lnTo>
                <a:lnTo>
                  <a:pt x="619" y="350"/>
                </a:lnTo>
                <a:lnTo>
                  <a:pt x="623" y="377"/>
                </a:lnTo>
                <a:lnTo>
                  <a:pt x="630" y="384"/>
                </a:lnTo>
                <a:lnTo>
                  <a:pt x="636" y="394"/>
                </a:lnTo>
                <a:lnTo>
                  <a:pt x="644" y="400"/>
                </a:lnTo>
                <a:lnTo>
                  <a:pt x="648" y="409"/>
                </a:lnTo>
                <a:lnTo>
                  <a:pt x="653" y="428"/>
                </a:lnTo>
                <a:lnTo>
                  <a:pt x="657" y="453"/>
                </a:lnTo>
                <a:lnTo>
                  <a:pt x="640" y="467"/>
                </a:lnTo>
                <a:lnTo>
                  <a:pt x="623" y="476"/>
                </a:lnTo>
                <a:lnTo>
                  <a:pt x="605" y="484"/>
                </a:lnTo>
                <a:lnTo>
                  <a:pt x="586" y="494"/>
                </a:lnTo>
                <a:lnTo>
                  <a:pt x="546" y="507"/>
                </a:lnTo>
                <a:lnTo>
                  <a:pt x="504" y="522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499" name="Freeform 395"/>
          <p:cNvSpPr>
            <a:spLocks/>
          </p:cNvSpPr>
          <p:nvPr/>
        </p:nvSpPr>
        <p:spPr bwMode="auto">
          <a:xfrm>
            <a:off x="5159375" y="4362450"/>
            <a:ext cx="285750" cy="314325"/>
          </a:xfrm>
          <a:custGeom>
            <a:avLst/>
            <a:gdLst>
              <a:gd name="T0" fmla="*/ 2147483647 w 361"/>
              <a:gd name="T1" fmla="*/ 2147483647 h 395"/>
              <a:gd name="T2" fmla="*/ 2147483647 w 361"/>
              <a:gd name="T3" fmla="*/ 2147483647 h 395"/>
              <a:gd name="T4" fmla="*/ 2147483647 w 361"/>
              <a:gd name="T5" fmla="*/ 2147483647 h 395"/>
              <a:gd name="T6" fmla="*/ 2147483647 w 361"/>
              <a:gd name="T7" fmla="*/ 2147483647 h 395"/>
              <a:gd name="T8" fmla="*/ 2147483647 w 361"/>
              <a:gd name="T9" fmla="*/ 2147483647 h 395"/>
              <a:gd name="T10" fmla="*/ 2147483647 w 361"/>
              <a:gd name="T11" fmla="*/ 2147483647 h 395"/>
              <a:gd name="T12" fmla="*/ 2147483647 w 361"/>
              <a:gd name="T13" fmla="*/ 2147483647 h 395"/>
              <a:gd name="T14" fmla="*/ 2147483647 w 361"/>
              <a:gd name="T15" fmla="*/ 2147483647 h 395"/>
              <a:gd name="T16" fmla="*/ 2147483647 w 361"/>
              <a:gd name="T17" fmla="*/ 2147483647 h 395"/>
              <a:gd name="T18" fmla="*/ 2147483647 w 361"/>
              <a:gd name="T19" fmla="*/ 2147483647 h 395"/>
              <a:gd name="T20" fmla="*/ 2147483647 w 361"/>
              <a:gd name="T21" fmla="*/ 2147483647 h 395"/>
              <a:gd name="T22" fmla="*/ 2147483647 w 361"/>
              <a:gd name="T23" fmla="*/ 2147483647 h 395"/>
              <a:gd name="T24" fmla="*/ 2147483647 w 361"/>
              <a:gd name="T25" fmla="*/ 2147483647 h 395"/>
              <a:gd name="T26" fmla="*/ 2147483647 w 361"/>
              <a:gd name="T27" fmla="*/ 2147483647 h 395"/>
              <a:gd name="T28" fmla="*/ 2147483647 w 361"/>
              <a:gd name="T29" fmla="*/ 2147483647 h 395"/>
              <a:gd name="T30" fmla="*/ 2147483647 w 361"/>
              <a:gd name="T31" fmla="*/ 2147483647 h 395"/>
              <a:gd name="T32" fmla="*/ 2147483647 w 361"/>
              <a:gd name="T33" fmla="*/ 2147483647 h 395"/>
              <a:gd name="T34" fmla="*/ 2147483647 w 361"/>
              <a:gd name="T35" fmla="*/ 2147483647 h 395"/>
              <a:gd name="T36" fmla="*/ 2147483647 w 361"/>
              <a:gd name="T37" fmla="*/ 2147483647 h 395"/>
              <a:gd name="T38" fmla="*/ 2147483647 w 361"/>
              <a:gd name="T39" fmla="*/ 2147483647 h 395"/>
              <a:gd name="T40" fmla="*/ 2147483647 w 361"/>
              <a:gd name="T41" fmla="*/ 2147483647 h 395"/>
              <a:gd name="T42" fmla="*/ 2147483647 w 361"/>
              <a:gd name="T43" fmla="*/ 2147483647 h 395"/>
              <a:gd name="T44" fmla="*/ 2147483647 w 361"/>
              <a:gd name="T45" fmla="*/ 2147483647 h 395"/>
              <a:gd name="T46" fmla="*/ 2147483647 w 361"/>
              <a:gd name="T47" fmla="*/ 2147483647 h 395"/>
              <a:gd name="T48" fmla="*/ 2147483647 w 361"/>
              <a:gd name="T49" fmla="*/ 2147483647 h 395"/>
              <a:gd name="T50" fmla="*/ 2147483647 w 361"/>
              <a:gd name="T51" fmla="*/ 2147483647 h 395"/>
              <a:gd name="T52" fmla="*/ 2147483647 w 361"/>
              <a:gd name="T53" fmla="*/ 2147483647 h 395"/>
              <a:gd name="T54" fmla="*/ 2147483647 w 361"/>
              <a:gd name="T55" fmla="*/ 2147483647 h 395"/>
              <a:gd name="T56" fmla="*/ 2147483647 w 361"/>
              <a:gd name="T57" fmla="*/ 2147483647 h 395"/>
              <a:gd name="T58" fmla="*/ 2147483647 w 361"/>
              <a:gd name="T59" fmla="*/ 2147483647 h 395"/>
              <a:gd name="T60" fmla="*/ 2147483647 w 361"/>
              <a:gd name="T61" fmla="*/ 2147483647 h 395"/>
              <a:gd name="T62" fmla="*/ 2147483647 w 361"/>
              <a:gd name="T63" fmla="*/ 2147483647 h 395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361"/>
              <a:gd name="T97" fmla="*/ 0 h 395"/>
              <a:gd name="T98" fmla="*/ 361 w 361"/>
              <a:gd name="T99" fmla="*/ 395 h 395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361" h="395">
                <a:moveTo>
                  <a:pt x="125" y="395"/>
                </a:moveTo>
                <a:lnTo>
                  <a:pt x="105" y="384"/>
                </a:lnTo>
                <a:lnTo>
                  <a:pt x="86" y="372"/>
                </a:lnTo>
                <a:lnTo>
                  <a:pt x="79" y="349"/>
                </a:lnTo>
                <a:lnTo>
                  <a:pt x="73" y="326"/>
                </a:lnTo>
                <a:lnTo>
                  <a:pt x="65" y="317"/>
                </a:lnTo>
                <a:lnTo>
                  <a:pt x="59" y="311"/>
                </a:lnTo>
                <a:lnTo>
                  <a:pt x="50" y="305"/>
                </a:lnTo>
                <a:lnTo>
                  <a:pt x="36" y="303"/>
                </a:lnTo>
                <a:lnTo>
                  <a:pt x="36" y="293"/>
                </a:lnTo>
                <a:lnTo>
                  <a:pt x="36" y="286"/>
                </a:lnTo>
                <a:lnTo>
                  <a:pt x="23" y="278"/>
                </a:lnTo>
                <a:lnTo>
                  <a:pt x="13" y="274"/>
                </a:lnTo>
                <a:lnTo>
                  <a:pt x="6" y="269"/>
                </a:lnTo>
                <a:lnTo>
                  <a:pt x="0" y="257"/>
                </a:lnTo>
                <a:lnTo>
                  <a:pt x="6" y="240"/>
                </a:lnTo>
                <a:lnTo>
                  <a:pt x="13" y="207"/>
                </a:lnTo>
                <a:lnTo>
                  <a:pt x="23" y="205"/>
                </a:lnTo>
                <a:lnTo>
                  <a:pt x="29" y="197"/>
                </a:lnTo>
                <a:lnTo>
                  <a:pt x="36" y="194"/>
                </a:lnTo>
                <a:lnTo>
                  <a:pt x="42" y="182"/>
                </a:lnTo>
                <a:lnTo>
                  <a:pt x="54" y="167"/>
                </a:lnTo>
                <a:lnTo>
                  <a:pt x="65" y="146"/>
                </a:lnTo>
                <a:lnTo>
                  <a:pt x="88" y="101"/>
                </a:lnTo>
                <a:lnTo>
                  <a:pt x="109" y="63"/>
                </a:lnTo>
                <a:lnTo>
                  <a:pt x="153" y="59"/>
                </a:lnTo>
                <a:lnTo>
                  <a:pt x="186" y="53"/>
                </a:lnTo>
                <a:lnTo>
                  <a:pt x="194" y="52"/>
                </a:lnTo>
                <a:lnTo>
                  <a:pt x="201" y="48"/>
                </a:lnTo>
                <a:lnTo>
                  <a:pt x="207" y="40"/>
                </a:lnTo>
                <a:lnTo>
                  <a:pt x="215" y="36"/>
                </a:lnTo>
                <a:lnTo>
                  <a:pt x="217" y="28"/>
                </a:lnTo>
                <a:lnTo>
                  <a:pt x="221" y="19"/>
                </a:lnTo>
                <a:lnTo>
                  <a:pt x="223" y="11"/>
                </a:lnTo>
                <a:lnTo>
                  <a:pt x="223" y="0"/>
                </a:lnTo>
                <a:lnTo>
                  <a:pt x="249" y="3"/>
                </a:lnTo>
                <a:lnTo>
                  <a:pt x="267" y="11"/>
                </a:lnTo>
                <a:lnTo>
                  <a:pt x="280" y="17"/>
                </a:lnTo>
                <a:lnTo>
                  <a:pt x="288" y="27"/>
                </a:lnTo>
                <a:lnTo>
                  <a:pt x="299" y="55"/>
                </a:lnTo>
                <a:lnTo>
                  <a:pt x="315" y="100"/>
                </a:lnTo>
                <a:lnTo>
                  <a:pt x="299" y="103"/>
                </a:lnTo>
                <a:lnTo>
                  <a:pt x="284" y="109"/>
                </a:lnTo>
                <a:lnTo>
                  <a:pt x="280" y="132"/>
                </a:lnTo>
                <a:lnTo>
                  <a:pt x="276" y="161"/>
                </a:lnTo>
                <a:lnTo>
                  <a:pt x="276" y="176"/>
                </a:lnTo>
                <a:lnTo>
                  <a:pt x="276" y="190"/>
                </a:lnTo>
                <a:lnTo>
                  <a:pt x="280" y="201"/>
                </a:lnTo>
                <a:lnTo>
                  <a:pt x="286" y="213"/>
                </a:lnTo>
                <a:lnTo>
                  <a:pt x="303" y="213"/>
                </a:lnTo>
                <a:lnTo>
                  <a:pt x="324" y="213"/>
                </a:lnTo>
                <a:lnTo>
                  <a:pt x="340" y="213"/>
                </a:lnTo>
                <a:lnTo>
                  <a:pt x="361" y="215"/>
                </a:lnTo>
                <a:lnTo>
                  <a:pt x="357" y="240"/>
                </a:lnTo>
                <a:lnTo>
                  <a:pt x="346" y="257"/>
                </a:lnTo>
                <a:lnTo>
                  <a:pt x="334" y="278"/>
                </a:lnTo>
                <a:lnTo>
                  <a:pt x="326" y="303"/>
                </a:lnTo>
                <a:lnTo>
                  <a:pt x="255" y="320"/>
                </a:lnTo>
                <a:lnTo>
                  <a:pt x="209" y="336"/>
                </a:lnTo>
                <a:lnTo>
                  <a:pt x="178" y="347"/>
                </a:lnTo>
                <a:lnTo>
                  <a:pt x="146" y="353"/>
                </a:lnTo>
                <a:lnTo>
                  <a:pt x="138" y="372"/>
                </a:lnTo>
                <a:lnTo>
                  <a:pt x="134" y="395"/>
                </a:lnTo>
                <a:lnTo>
                  <a:pt x="130" y="395"/>
                </a:lnTo>
                <a:lnTo>
                  <a:pt x="125" y="395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00" name="Freeform 396"/>
          <p:cNvSpPr>
            <a:spLocks/>
          </p:cNvSpPr>
          <p:nvPr/>
        </p:nvSpPr>
        <p:spPr bwMode="auto">
          <a:xfrm>
            <a:off x="5159375" y="4362450"/>
            <a:ext cx="285750" cy="314325"/>
          </a:xfrm>
          <a:custGeom>
            <a:avLst/>
            <a:gdLst>
              <a:gd name="T0" fmla="*/ 2147483647 w 361"/>
              <a:gd name="T1" fmla="*/ 2147483647 h 395"/>
              <a:gd name="T2" fmla="*/ 2147483647 w 361"/>
              <a:gd name="T3" fmla="*/ 2147483647 h 395"/>
              <a:gd name="T4" fmla="*/ 2147483647 w 361"/>
              <a:gd name="T5" fmla="*/ 2147483647 h 395"/>
              <a:gd name="T6" fmla="*/ 2147483647 w 361"/>
              <a:gd name="T7" fmla="*/ 2147483647 h 395"/>
              <a:gd name="T8" fmla="*/ 2147483647 w 361"/>
              <a:gd name="T9" fmla="*/ 2147483647 h 395"/>
              <a:gd name="T10" fmla="*/ 2147483647 w 361"/>
              <a:gd name="T11" fmla="*/ 2147483647 h 395"/>
              <a:gd name="T12" fmla="*/ 2147483647 w 361"/>
              <a:gd name="T13" fmla="*/ 2147483647 h 395"/>
              <a:gd name="T14" fmla="*/ 2147483647 w 361"/>
              <a:gd name="T15" fmla="*/ 2147483647 h 395"/>
              <a:gd name="T16" fmla="*/ 2147483647 w 361"/>
              <a:gd name="T17" fmla="*/ 2147483647 h 395"/>
              <a:gd name="T18" fmla="*/ 2147483647 w 361"/>
              <a:gd name="T19" fmla="*/ 2147483647 h 395"/>
              <a:gd name="T20" fmla="*/ 2147483647 w 361"/>
              <a:gd name="T21" fmla="*/ 2147483647 h 395"/>
              <a:gd name="T22" fmla="*/ 2147483647 w 361"/>
              <a:gd name="T23" fmla="*/ 2147483647 h 395"/>
              <a:gd name="T24" fmla="*/ 2147483647 w 361"/>
              <a:gd name="T25" fmla="*/ 2147483647 h 395"/>
              <a:gd name="T26" fmla="*/ 2147483647 w 361"/>
              <a:gd name="T27" fmla="*/ 2147483647 h 395"/>
              <a:gd name="T28" fmla="*/ 2147483647 w 361"/>
              <a:gd name="T29" fmla="*/ 2147483647 h 395"/>
              <a:gd name="T30" fmla="*/ 2147483647 w 361"/>
              <a:gd name="T31" fmla="*/ 2147483647 h 395"/>
              <a:gd name="T32" fmla="*/ 2147483647 w 361"/>
              <a:gd name="T33" fmla="*/ 2147483647 h 395"/>
              <a:gd name="T34" fmla="*/ 2147483647 w 361"/>
              <a:gd name="T35" fmla="*/ 2147483647 h 395"/>
              <a:gd name="T36" fmla="*/ 2147483647 w 361"/>
              <a:gd name="T37" fmla="*/ 2147483647 h 395"/>
              <a:gd name="T38" fmla="*/ 2147483647 w 361"/>
              <a:gd name="T39" fmla="*/ 2147483647 h 395"/>
              <a:gd name="T40" fmla="*/ 2147483647 w 361"/>
              <a:gd name="T41" fmla="*/ 2147483647 h 395"/>
              <a:gd name="T42" fmla="*/ 2147483647 w 361"/>
              <a:gd name="T43" fmla="*/ 2147483647 h 395"/>
              <a:gd name="T44" fmla="*/ 2147483647 w 361"/>
              <a:gd name="T45" fmla="*/ 2147483647 h 395"/>
              <a:gd name="T46" fmla="*/ 2147483647 w 361"/>
              <a:gd name="T47" fmla="*/ 2147483647 h 395"/>
              <a:gd name="T48" fmla="*/ 2147483647 w 361"/>
              <a:gd name="T49" fmla="*/ 2147483647 h 395"/>
              <a:gd name="T50" fmla="*/ 2147483647 w 361"/>
              <a:gd name="T51" fmla="*/ 2147483647 h 395"/>
              <a:gd name="T52" fmla="*/ 2147483647 w 361"/>
              <a:gd name="T53" fmla="*/ 2147483647 h 395"/>
              <a:gd name="T54" fmla="*/ 2147483647 w 361"/>
              <a:gd name="T55" fmla="*/ 2147483647 h 395"/>
              <a:gd name="T56" fmla="*/ 2147483647 w 361"/>
              <a:gd name="T57" fmla="*/ 2147483647 h 395"/>
              <a:gd name="T58" fmla="*/ 2147483647 w 361"/>
              <a:gd name="T59" fmla="*/ 2147483647 h 395"/>
              <a:gd name="T60" fmla="*/ 2147483647 w 361"/>
              <a:gd name="T61" fmla="*/ 2147483647 h 395"/>
              <a:gd name="T62" fmla="*/ 2147483647 w 361"/>
              <a:gd name="T63" fmla="*/ 2147483647 h 395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361"/>
              <a:gd name="T97" fmla="*/ 0 h 395"/>
              <a:gd name="T98" fmla="*/ 361 w 361"/>
              <a:gd name="T99" fmla="*/ 395 h 395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361" h="395">
                <a:moveTo>
                  <a:pt x="125" y="395"/>
                </a:moveTo>
                <a:lnTo>
                  <a:pt x="105" y="384"/>
                </a:lnTo>
                <a:lnTo>
                  <a:pt x="86" y="372"/>
                </a:lnTo>
                <a:lnTo>
                  <a:pt x="79" y="349"/>
                </a:lnTo>
                <a:lnTo>
                  <a:pt x="73" y="326"/>
                </a:lnTo>
                <a:lnTo>
                  <a:pt x="65" y="317"/>
                </a:lnTo>
                <a:lnTo>
                  <a:pt x="59" y="311"/>
                </a:lnTo>
                <a:lnTo>
                  <a:pt x="50" y="305"/>
                </a:lnTo>
                <a:lnTo>
                  <a:pt x="36" y="303"/>
                </a:lnTo>
                <a:lnTo>
                  <a:pt x="36" y="293"/>
                </a:lnTo>
                <a:lnTo>
                  <a:pt x="36" y="286"/>
                </a:lnTo>
                <a:lnTo>
                  <a:pt x="23" y="278"/>
                </a:lnTo>
                <a:lnTo>
                  <a:pt x="13" y="274"/>
                </a:lnTo>
                <a:lnTo>
                  <a:pt x="6" y="269"/>
                </a:lnTo>
                <a:lnTo>
                  <a:pt x="0" y="257"/>
                </a:lnTo>
                <a:lnTo>
                  <a:pt x="6" y="240"/>
                </a:lnTo>
                <a:lnTo>
                  <a:pt x="13" y="207"/>
                </a:lnTo>
                <a:lnTo>
                  <a:pt x="23" y="205"/>
                </a:lnTo>
                <a:lnTo>
                  <a:pt x="29" y="197"/>
                </a:lnTo>
                <a:lnTo>
                  <a:pt x="36" y="194"/>
                </a:lnTo>
                <a:lnTo>
                  <a:pt x="42" y="182"/>
                </a:lnTo>
                <a:lnTo>
                  <a:pt x="54" y="167"/>
                </a:lnTo>
                <a:lnTo>
                  <a:pt x="65" y="146"/>
                </a:lnTo>
                <a:lnTo>
                  <a:pt x="88" y="101"/>
                </a:lnTo>
                <a:lnTo>
                  <a:pt x="109" y="63"/>
                </a:lnTo>
                <a:lnTo>
                  <a:pt x="153" y="59"/>
                </a:lnTo>
                <a:lnTo>
                  <a:pt x="186" y="53"/>
                </a:lnTo>
                <a:lnTo>
                  <a:pt x="194" y="52"/>
                </a:lnTo>
                <a:lnTo>
                  <a:pt x="201" y="48"/>
                </a:lnTo>
                <a:lnTo>
                  <a:pt x="207" y="40"/>
                </a:lnTo>
                <a:lnTo>
                  <a:pt x="215" y="36"/>
                </a:lnTo>
                <a:lnTo>
                  <a:pt x="217" y="28"/>
                </a:lnTo>
                <a:lnTo>
                  <a:pt x="221" y="19"/>
                </a:lnTo>
                <a:lnTo>
                  <a:pt x="223" y="11"/>
                </a:lnTo>
                <a:lnTo>
                  <a:pt x="223" y="0"/>
                </a:lnTo>
                <a:lnTo>
                  <a:pt x="249" y="3"/>
                </a:lnTo>
                <a:lnTo>
                  <a:pt x="267" y="11"/>
                </a:lnTo>
                <a:lnTo>
                  <a:pt x="280" y="17"/>
                </a:lnTo>
                <a:lnTo>
                  <a:pt x="288" y="27"/>
                </a:lnTo>
                <a:lnTo>
                  <a:pt x="299" y="55"/>
                </a:lnTo>
                <a:lnTo>
                  <a:pt x="315" y="100"/>
                </a:lnTo>
                <a:lnTo>
                  <a:pt x="299" y="103"/>
                </a:lnTo>
                <a:lnTo>
                  <a:pt x="284" y="109"/>
                </a:lnTo>
                <a:lnTo>
                  <a:pt x="280" y="132"/>
                </a:lnTo>
                <a:lnTo>
                  <a:pt x="276" y="161"/>
                </a:lnTo>
                <a:lnTo>
                  <a:pt x="276" y="176"/>
                </a:lnTo>
                <a:lnTo>
                  <a:pt x="276" y="190"/>
                </a:lnTo>
                <a:lnTo>
                  <a:pt x="280" y="201"/>
                </a:lnTo>
                <a:lnTo>
                  <a:pt x="286" y="213"/>
                </a:lnTo>
                <a:lnTo>
                  <a:pt x="303" y="213"/>
                </a:lnTo>
                <a:lnTo>
                  <a:pt x="324" y="213"/>
                </a:lnTo>
                <a:lnTo>
                  <a:pt x="340" y="213"/>
                </a:lnTo>
                <a:lnTo>
                  <a:pt x="361" y="215"/>
                </a:lnTo>
                <a:lnTo>
                  <a:pt x="357" y="240"/>
                </a:lnTo>
                <a:lnTo>
                  <a:pt x="346" y="257"/>
                </a:lnTo>
                <a:lnTo>
                  <a:pt x="334" y="278"/>
                </a:lnTo>
                <a:lnTo>
                  <a:pt x="326" y="303"/>
                </a:lnTo>
                <a:lnTo>
                  <a:pt x="255" y="320"/>
                </a:lnTo>
                <a:lnTo>
                  <a:pt x="209" y="336"/>
                </a:lnTo>
                <a:lnTo>
                  <a:pt x="178" y="347"/>
                </a:lnTo>
                <a:lnTo>
                  <a:pt x="146" y="353"/>
                </a:lnTo>
                <a:lnTo>
                  <a:pt x="138" y="372"/>
                </a:lnTo>
                <a:lnTo>
                  <a:pt x="134" y="395"/>
                </a:lnTo>
                <a:lnTo>
                  <a:pt x="130" y="395"/>
                </a:lnTo>
                <a:lnTo>
                  <a:pt x="125" y="395"/>
                </a:lnTo>
                <a:close/>
              </a:path>
            </a:pathLst>
          </a:custGeom>
          <a:noFill/>
          <a:ln w="12700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01" name="Freeform 397"/>
          <p:cNvSpPr>
            <a:spLocks/>
          </p:cNvSpPr>
          <p:nvPr/>
        </p:nvSpPr>
        <p:spPr bwMode="auto">
          <a:xfrm>
            <a:off x="5378450" y="4278313"/>
            <a:ext cx="523875" cy="414337"/>
          </a:xfrm>
          <a:custGeom>
            <a:avLst/>
            <a:gdLst>
              <a:gd name="T0" fmla="*/ 2147483647 w 657"/>
              <a:gd name="T1" fmla="*/ 2147483647 h 522"/>
              <a:gd name="T2" fmla="*/ 2147483647 w 657"/>
              <a:gd name="T3" fmla="*/ 2147483647 h 522"/>
              <a:gd name="T4" fmla="*/ 2147483647 w 657"/>
              <a:gd name="T5" fmla="*/ 2147483647 h 522"/>
              <a:gd name="T6" fmla="*/ 2147483647 w 657"/>
              <a:gd name="T7" fmla="*/ 2147483647 h 522"/>
              <a:gd name="T8" fmla="*/ 2147483647 w 657"/>
              <a:gd name="T9" fmla="*/ 2147483647 h 522"/>
              <a:gd name="T10" fmla="*/ 2147483647 w 657"/>
              <a:gd name="T11" fmla="*/ 2147483647 h 522"/>
              <a:gd name="T12" fmla="*/ 2147483647 w 657"/>
              <a:gd name="T13" fmla="*/ 2147483647 h 522"/>
              <a:gd name="T14" fmla="*/ 2147483647 w 657"/>
              <a:gd name="T15" fmla="*/ 2147483647 h 522"/>
              <a:gd name="T16" fmla="*/ 2147483647 w 657"/>
              <a:gd name="T17" fmla="*/ 2147483647 h 522"/>
              <a:gd name="T18" fmla="*/ 2147483647 w 657"/>
              <a:gd name="T19" fmla="*/ 2147483647 h 522"/>
              <a:gd name="T20" fmla="*/ 2147483647 w 657"/>
              <a:gd name="T21" fmla="*/ 2147483647 h 522"/>
              <a:gd name="T22" fmla="*/ 2147483647 w 657"/>
              <a:gd name="T23" fmla="*/ 2147483647 h 522"/>
              <a:gd name="T24" fmla="*/ 2147483647 w 657"/>
              <a:gd name="T25" fmla="*/ 2147483647 h 522"/>
              <a:gd name="T26" fmla="*/ 2147483647 w 657"/>
              <a:gd name="T27" fmla="*/ 2147483647 h 522"/>
              <a:gd name="T28" fmla="*/ 2147483647 w 657"/>
              <a:gd name="T29" fmla="*/ 2147483647 h 522"/>
              <a:gd name="T30" fmla="*/ 2147483647 w 657"/>
              <a:gd name="T31" fmla="*/ 2147483647 h 522"/>
              <a:gd name="T32" fmla="*/ 2147483647 w 657"/>
              <a:gd name="T33" fmla="*/ 2147483647 h 522"/>
              <a:gd name="T34" fmla="*/ 2147483647 w 657"/>
              <a:gd name="T35" fmla="*/ 2147483647 h 522"/>
              <a:gd name="T36" fmla="*/ 0 w 657"/>
              <a:gd name="T37" fmla="*/ 2147483647 h 522"/>
              <a:gd name="T38" fmla="*/ 0 w 657"/>
              <a:gd name="T39" fmla="*/ 2147483647 h 522"/>
              <a:gd name="T40" fmla="*/ 2147483647 w 657"/>
              <a:gd name="T41" fmla="*/ 2147483647 h 522"/>
              <a:gd name="T42" fmla="*/ 2147483647 w 657"/>
              <a:gd name="T43" fmla="*/ 2147483647 h 522"/>
              <a:gd name="T44" fmla="*/ 2147483647 w 657"/>
              <a:gd name="T45" fmla="*/ 2147483647 h 522"/>
              <a:gd name="T46" fmla="*/ 2147483647 w 657"/>
              <a:gd name="T47" fmla="*/ 2147483647 h 522"/>
              <a:gd name="T48" fmla="*/ 2147483647 w 657"/>
              <a:gd name="T49" fmla="*/ 2147483647 h 522"/>
              <a:gd name="T50" fmla="*/ 2147483647 w 657"/>
              <a:gd name="T51" fmla="*/ 2147483647 h 522"/>
              <a:gd name="T52" fmla="*/ 2147483647 w 657"/>
              <a:gd name="T53" fmla="*/ 2147483647 h 522"/>
              <a:gd name="T54" fmla="*/ 2147483647 w 657"/>
              <a:gd name="T55" fmla="*/ 2147483647 h 522"/>
              <a:gd name="T56" fmla="*/ 2147483647 w 657"/>
              <a:gd name="T57" fmla="*/ 2147483647 h 522"/>
              <a:gd name="T58" fmla="*/ 2147483647 w 657"/>
              <a:gd name="T59" fmla="*/ 2147483647 h 522"/>
              <a:gd name="T60" fmla="*/ 2147483647 w 657"/>
              <a:gd name="T61" fmla="*/ 2147483647 h 522"/>
              <a:gd name="T62" fmla="*/ 2147483647 w 657"/>
              <a:gd name="T63" fmla="*/ 2147483647 h 522"/>
              <a:gd name="T64" fmla="*/ 2147483647 w 657"/>
              <a:gd name="T65" fmla="*/ 0 h 522"/>
              <a:gd name="T66" fmla="*/ 2147483647 w 657"/>
              <a:gd name="T67" fmla="*/ 0 h 522"/>
              <a:gd name="T68" fmla="*/ 2147483647 w 657"/>
              <a:gd name="T69" fmla="*/ 2147483647 h 522"/>
              <a:gd name="T70" fmla="*/ 2147483647 w 657"/>
              <a:gd name="T71" fmla="*/ 2147483647 h 522"/>
              <a:gd name="T72" fmla="*/ 2147483647 w 657"/>
              <a:gd name="T73" fmla="*/ 0 h 522"/>
              <a:gd name="T74" fmla="*/ 2147483647 w 657"/>
              <a:gd name="T75" fmla="*/ 0 h 522"/>
              <a:gd name="T76" fmla="*/ 2147483647 w 657"/>
              <a:gd name="T77" fmla="*/ 0 h 522"/>
              <a:gd name="T78" fmla="*/ 2147483647 w 657"/>
              <a:gd name="T79" fmla="*/ 2147483647 h 522"/>
              <a:gd name="T80" fmla="*/ 2147483647 w 657"/>
              <a:gd name="T81" fmla="*/ 2147483647 h 522"/>
              <a:gd name="T82" fmla="*/ 2147483647 w 657"/>
              <a:gd name="T83" fmla="*/ 2147483647 h 522"/>
              <a:gd name="T84" fmla="*/ 2147483647 w 657"/>
              <a:gd name="T85" fmla="*/ 2147483647 h 522"/>
              <a:gd name="T86" fmla="*/ 2147483647 w 657"/>
              <a:gd name="T87" fmla="*/ 2147483647 h 522"/>
              <a:gd name="T88" fmla="*/ 2147483647 w 657"/>
              <a:gd name="T89" fmla="*/ 2147483647 h 522"/>
              <a:gd name="T90" fmla="*/ 2147483647 w 657"/>
              <a:gd name="T91" fmla="*/ 2147483647 h 522"/>
              <a:gd name="T92" fmla="*/ 2147483647 w 657"/>
              <a:gd name="T93" fmla="*/ 2147483647 h 522"/>
              <a:gd name="T94" fmla="*/ 2147483647 w 657"/>
              <a:gd name="T95" fmla="*/ 2147483647 h 522"/>
              <a:gd name="T96" fmla="*/ 2147483647 w 657"/>
              <a:gd name="T97" fmla="*/ 2147483647 h 522"/>
              <a:gd name="T98" fmla="*/ 2147483647 w 657"/>
              <a:gd name="T99" fmla="*/ 2147483647 h 522"/>
              <a:gd name="T100" fmla="*/ 2147483647 w 657"/>
              <a:gd name="T101" fmla="*/ 2147483647 h 522"/>
              <a:gd name="T102" fmla="*/ 2147483647 w 657"/>
              <a:gd name="T103" fmla="*/ 2147483647 h 522"/>
              <a:gd name="T104" fmla="*/ 2147483647 w 657"/>
              <a:gd name="T105" fmla="*/ 2147483647 h 522"/>
              <a:gd name="T106" fmla="*/ 2147483647 w 657"/>
              <a:gd name="T107" fmla="*/ 2147483647 h 522"/>
              <a:gd name="T108" fmla="*/ 2147483647 w 657"/>
              <a:gd name="T109" fmla="*/ 2147483647 h 522"/>
              <a:gd name="T110" fmla="*/ 2147483647 w 657"/>
              <a:gd name="T111" fmla="*/ 2147483647 h 522"/>
              <a:gd name="T112" fmla="*/ 2147483647 w 657"/>
              <a:gd name="T113" fmla="*/ 2147483647 h 522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657"/>
              <a:gd name="T172" fmla="*/ 0 h 522"/>
              <a:gd name="T173" fmla="*/ 657 w 657"/>
              <a:gd name="T174" fmla="*/ 522 h 522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657" h="522">
                <a:moveTo>
                  <a:pt x="504" y="522"/>
                </a:moveTo>
                <a:lnTo>
                  <a:pt x="504" y="513"/>
                </a:lnTo>
                <a:lnTo>
                  <a:pt x="502" y="503"/>
                </a:lnTo>
                <a:lnTo>
                  <a:pt x="490" y="496"/>
                </a:lnTo>
                <a:lnTo>
                  <a:pt x="479" y="492"/>
                </a:lnTo>
                <a:lnTo>
                  <a:pt x="461" y="484"/>
                </a:lnTo>
                <a:lnTo>
                  <a:pt x="431" y="480"/>
                </a:lnTo>
                <a:lnTo>
                  <a:pt x="429" y="473"/>
                </a:lnTo>
                <a:lnTo>
                  <a:pt x="427" y="467"/>
                </a:lnTo>
                <a:lnTo>
                  <a:pt x="402" y="461"/>
                </a:lnTo>
                <a:lnTo>
                  <a:pt x="381" y="457"/>
                </a:lnTo>
                <a:lnTo>
                  <a:pt x="373" y="436"/>
                </a:lnTo>
                <a:lnTo>
                  <a:pt x="360" y="421"/>
                </a:lnTo>
                <a:lnTo>
                  <a:pt x="348" y="405"/>
                </a:lnTo>
                <a:lnTo>
                  <a:pt x="336" y="386"/>
                </a:lnTo>
                <a:lnTo>
                  <a:pt x="327" y="371"/>
                </a:lnTo>
                <a:lnTo>
                  <a:pt x="313" y="353"/>
                </a:lnTo>
                <a:lnTo>
                  <a:pt x="308" y="334"/>
                </a:lnTo>
                <a:lnTo>
                  <a:pt x="306" y="317"/>
                </a:lnTo>
                <a:lnTo>
                  <a:pt x="311" y="309"/>
                </a:lnTo>
                <a:lnTo>
                  <a:pt x="321" y="302"/>
                </a:lnTo>
                <a:lnTo>
                  <a:pt x="308" y="290"/>
                </a:lnTo>
                <a:lnTo>
                  <a:pt x="290" y="286"/>
                </a:lnTo>
                <a:lnTo>
                  <a:pt x="273" y="284"/>
                </a:lnTo>
                <a:lnTo>
                  <a:pt x="252" y="280"/>
                </a:lnTo>
                <a:lnTo>
                  <a:pt x="212" y="284"/>
                </a:lnTo>
                <a:lnTo>
                  <a:pt x="177" y="286"/>
                </a:lnTo>
                <a:lnTo>
                  <a:pt x="106" y="286"/>
                </a:lnTo>
                <a:lnTo>
                  <a:pt x="106" y="302"/>
                </a:lnTo>
                <a:lnTo>
                  <a:pt x="106" y="317"/>
                </a:lnTo>
                <a:lnTo>
                  <a:pt x="94" y="321"/>
                </a:lnTo>
                <a:lnTo>
                  <a:pt x="85" y="323"/>
                </a:lnTo>
                <a:lnTo>
                  <a:pt x="64" y="321"/>
                </a:lnTo>
                <a:lnTo>
                  <a:pt x="48" y="321"/>
                </a:lnTo>
                <a:lnTo>
                  <a:pt x="27" y="321"/>
                </a:lnTo>
                <a:lnTo>
                  <a:pt x="10" y="321"/>
                </a:lnTo>
                <a:lnTo>
                  <a:pt x="4" y="309"/>
                </a:lnTo>
                <a:lnTo>
                  <a:pt x="0" y="298"/>
                </a:lnTo>
                <a:lnTo>
                  <a:pt x="0" y="284"/>
                </a:lnTo>
                <a:lnTo>
                  <a:pt x="0" y="269"/>
                </a:lnTo>
                <a:lnTo>
                  <a:pt x="4" y="240"/>
                </a:lnTo>
                <a:lnTo>
                  <a:pt x="8" y="217"/>
                </a:lnTo>
                <a:lnTo>
                  <a:pt x="23" y="211"/>
                </a:lnTo>
                <a:lnTo>
                  <a:pt x="39" y="208"/>
                </a:lnTo>
                <a:lnTo>
                  <a:pt x="68" y="196"/>
                </a:lnTo>
                <a:lnTo>
                  <a:pt x="94" y="186"/>
                </a:lnTo>
                <a:lnTo>
                  <a:pt x="121" y="179"/>
                </a:lnTo>
                <a:lnTo>
                  <a:pt x="148" y="169"/>
                </a:lnTo>
                <a:lnTo>
                  <a:pt x="154" y="160"/>
                </a:lnTo>
                <a:lnTo>
                  <a:pt x="160" y="152"/>
                </a:lnTo>
                <a:lnTo>
                  <a:pt x="167" y="144"/>
                </a:lnTo>
                <a:lnTo>
                  <a:pt x="177" y="136"/>
                </a:lnTo>
                <a:lnTo>
                  <a:pt x="196" y="125"/>
                </a:lnTo>
                <a:lnTo>
                  <a:pt x="217" y="115"/>
                </a:lnTo>
                <a:lnTo>
                  <a:pt x="265" y="98"/>
                </a:lnTo>
                <a:lnTo>
                  <a:pt x="310" y="90"/>
                </a:lnTo>
                <a:lnTo>
                  <a:pt x="311" y="83"/>
                </a:lnTo>
                <a:lnTo>
                  <a:pt x="313" y="75"/>
                </a:lnTo>
                <a:lnTo>
                  <a:pt x="333" y="71"/>
                </a:lnTo>
                <a:lnTo>
                  <a:pt x="348" y="65"/>
                </a:lnTo>
                <a:lnTo>
                  <a:pt x="365" y="62"/>
                </a:lnTo>
                <a:lnTo>
                  <a:pt x="383" y="50"/>
                </a:lnTo>
                <a:lnTo>
                  <a:pt x="398" y="40"/>
                </a:lnTo>
                <a:lnTo>
                  <a:pt x="409" y="29"/>
                </a:lnTo>
                <a:lnTo>
                  <a:pt x="423" y="17"/>
                </a:lnTo>
                <a:lnTo>
                  <a:pt x="431" y="0"/>
                </a:lnTo>
                <a:lnTo>
                  <a:pt x="440" y="0"/>
                </a:lnTo>
                <a:lnTo>
                  <a:pt x="450" y="0"/>
                </a:lnTo>
                <a:lnTo>
                  <a:pt x="452" y="12"/>
                </a:lnTo>
                <a:lnTo>
                  <a:pt x="454" y="15"/>
                </a:lnTo>
                <a:lnTo>
                  <a:pt x="457" y="17"/>
                </a:lnTo>
                <a:lnTo>
                  <a:pt x="467" y="23"/>
                </a:lnTo>
                <a:lnTo>
                  <a:pt x="467" y="12"/>
                </a:lnTo>
                <a:lnTo>
                  <a:pt x="471" y="0"/>
                </a:lnTo>
                <a:lnTo>
                  <a:pt x="505" y="0"/>
                </a:lnTo>
                <a:lnTo>
                  <a:pt x="546" y="0"/>
                </a:lnTo>
                <a:lnTo>
                  <a:pt x="584" y="0"/>
                </a:lnTo>
                <a:lnTo>
                  <a:pt x="621" y="0"/>
                </a:lnTo>
                <a:lnTo>
                  <a:pt x="623" y="12"/>
                </a:lnTo>
                <a:lnTo>
                  <a:pt x="625" y="23"/>
                </a:lnTo>
                <a:lnTo>
                  <a:pt x="623" y="39"/>
                </a:lnTo>
                <a:lnTo>
                  <a:pt x="619" y="52"/>
                </a:lnTo>
                <a:lnTo>
                  <a:pt x="613" y="67"/>
                </a:lnTo>
                <a:lnTo>
                  <a:pt x="605" y="79"/>
                </a:lnTo>
                <a:lnTo>
                  <a:pt x="588" y="104"/>
                </a:lnTo>
                <a:lnTo>
                  <a:pt x="573" y="127"/>
                </a:lnTo>
                <a:lnTo>
                  <a:pt x="565" y="138"/>
                </a:lnTo>
                <a:lnTo>
                  <a:pt x="561" y="148"/>
                </a:lnTo>
                <a:lnTo>
                  <a:pt x="555" y="161"/>
                </a:lnTo>
                <a:lnTo>
                  <a:pt x="550" y="175"/>
                </a:lnTo>
                <a:lnTo>
                  <a:pt x="548" y="186"/>
                </a:lnTo>
                <a:lnTo>
                  <a:pt x="548" y="206"/>
                </a:lnTo>
                <a:lnTo>
                  <a:pt x="550" y="219"/>
                </a:lnTo>
                <a:lnTo>
                  <a:pt x="555" y="236"/>
                </a:lnTo>
                <a:lnTo>
                  <a:pt x="596" y="265"/>
                </a:lnTo>
                <a:lnTo>
                  <a:pt x="588" y="284"/>
                </a:lnTo>
                <a:lnTo>
                  <a:pt x="586" y="302"/>
                </a:lnTo>
                <a:lnTo>
                  <a:pt x="586" y="309"/>
                </a:lnTo>
                <a:lnTo>
                  <a:pt x="586" y="317"/>
                </a:lnTo>
                <a:lnTo>
                  <a:pt x="600" y="321"/>
                </a:lnTo>
                <a:lnTo>
                  <a:pt x="617" y="323"/>
                </a:lnTo>
                <a:lnTo>
                  <a:pt x="619" y="350"/>
                </a:lnTo>
                <a:lnTo>
                  <a:pt x="623" y="377"/>
                </a:lnTo>
                <a:lnTo>
                  <a:pt x="630" y="384"/>
                </a:lnTo>
                <a:lnTo>
                  <a:pt x="636" y="394"/>
                </a:lnTo>
                <a:lnTo>
                  <a:pt x="644" y="400"/>
                </a:lnTo>
                <a:lnTo>
                  <a:pt x="648" y="409"/>
                </a:lnTo>
                <a:lnTo>
                  <a:pt x="653" y="428"/>
                </a:lnTo>
                <a:lnTo>
                  <a:pt x="657" y="453"/>
                </a:lnTo>
                <a:lnTo>
                  <a:pt x="640" y="467"/>
                </a:lnTo>
                <a:lnTo>
                  <a:pt x="623" y="476"/>
                </a:lnTo>
                <a:lnTo>
                  <a:pt x="605" y="484"/>
                </a:lnTo>
                <a:lnTo>
                  <a:pt x="586" y="494"/>
                </a:lnTo>
                <a:lnTo>
                  <a:pt x="546" y="507"/>
                </a:lnTo>
                <a:lnTo>
                  <a:pt x="504" y="522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02" name="Freeform 398"/>
          <p:cNvSpPr>
            <a:spLocks/>
          </p:cNvSpPr>
          <p:nvPr/>
        </p:nvSpPr>
        <p:spPr bwMode="auto">
          <a:xfrm>
            <a:off x="5378450" y="4278313"/>
            <a:ext cx="523875" cy="414337"/>
          </a:xfrm>
          <a:custGeom>
            <a:avLst/>
            <a:gdLst>
              <a:gd name="T0" fmla="*/ 2147483647 w 657"/>
              <a:gd name="T1" fmla="*/ 2147483647 h 522"/>
              <a:gd name="T2" fmla="*/ 2147483647 w 657"/>
              <a:gd name="T3" fmla="*/ 2147483647 h 522"/>
              <a:gd name="T4" fmla="*/ 2147483647 w 657"/>
              <a:gd name="T5" fmla="*/ 2147483647 h 522"/>
              <a:gd name="T6" fmla="*/ 2147483647 w 657"/>
              <a:gd name="T7" fmla="*/ 2147483647 h 522"/>
              <a:gd name="T8" fmla="*/ 2147483647 w 657"/>
              <a:gd name="T9" fmla="*/ 2147483647 h 522"/>
              <a:gd name="T10" fmla="*/ 2147483647 w 657"/>
              <a:gd name="T11" fmla="*/ 2147483647 h 522"/>
              <a:gd name="T12" fmla="*/ 2147483647 w 657"/>
              <a:gd name="T13" fmla="*/ 2147483647 h 522"/>
              <a:gd name="T14" fmla="*/ 2147483647 w 657"/>
              <a:gd name="T15" fmla="*/ 2147483647 h 522"/>
              <a:gd name="T16" fmla="*/ 2147483647 w 657"/>
              <a:gd name="T17" fmla="*/ 2147483647 h 522"/>
              <a:gd name="T18" fmla="*/ 2147483647 w 657"/>
              <a:gd name="T19" fmla="*/ 2147483647 h 522"/>
              <a:gd name="T20" fmla="*/ 2147483647 w 657"/>
              <a:gd name="T21" fmla="*/ 2147483647 h 522"/>
              <a:gd name="T22" fmla="*/ 2147483647 w 657"/>
              <a:gd name="T23" fmla="*/ 2147483647 h 522"/>
              <a:gd name="T24" fmla="*/ 2147483647 w 657"/>
              <a:gd name="T25" fmla="*/ 2147483647 h 522"/>
              <a:gd name="T26" fmla="*/ 2147483647 w 657"/>
              <a:gd name="T27" fmla="*/ 2147483647 h 522"/>
              <a:gd name="T28" fmla="*/ 2147483647 w 657"/>
              <a:gd name="T29" fmla="*/ 2147483647 h 522"/>
              <a:gd name="T30" fmla="*/ 2147483647 w 657"/>
              <a:gd name="T31" fmla="*/ 2147483647 h 522"/>
              <a:gd name="T32" fmla="*/ 2147483647 w 657"/>
              <a:gd name="T33" fmla="*/ 2147483647 h 522"/>
              <a:gd name="T34" fmla="*/ 2147483647 w 657"/>
              <a:gd name="T35" fmla="*/ 2147483647 h 522"/>
              <a:gd name="T36" fmla="*/ 0 w 657"/>
              <a:gd name="T37" fmla="*/ 2147483647 h 522"/>
              <a:gd name="T38" fmla="*/ 0 w 657"/>
              <a:gd name="T39" fmla="*/ 2147483647 h 522"/>
              <a:gd name="T40" fmla="*/ 2147483647 w 657"/>
              <a:gd name="T41" fmla="*/ 2147483647 h 522"/>
              <a:gd name="T42" fmla="*/ 2147483647 w 657"/>
              <a:gd name="T43" fmla="*/ 2147483647 h 522"/>
              <a:gd name="T44" fmla="*/ 2147483647 w 657"/>
              <a:gd name="T45" fmla="*/ 2147483647 h 522"/>
              <a:gd name="T46" fmla="*/ 2147483647 w 657"/>
              <a:gd name="T47" fmla="*/ 2147483647 h 522"/>
              <a:gd name="T48" fmla="*/ 2147483647 w 657"/>
              <a:gd name="T49" fmla="*/ 2147483647 h 522"/>
              <a:gd name="T50" fmla="*/ 2147483647 w 657"/>
              <a:gd name="T51" fmla="*/ 2147483647 h 522"/>
              <a:gd name="T52" fmla="*/ 2147483647 w 657"/>
              <a:gd name="T53" fmla="*/ 2147483647 h 522"/>
              <a:gd name="T54" fmla="*/ 2147483647 w 657"/>
              <a:gd name="T55" fmla="*/ 2147483647 h 522"/>
              <a:gd name="T56" fmla="*/ 2147483647 w 657"/>
              <a:gd name="T57" fmla="*/ 2147483647 h 522"/>
              <a:gd name="T58" fmla="*/ 2147483647 w 657"/>
              <a:gd name="T59" fmla="*/ 2147483647 h 522"/>
              <a:gd name="T60" fmla="*/ 2147483647 w 657"/>
              <a:gd name="T61" fmla="*/ 2147483647 h 522"/>
              <a:gd name="T62" fmla="*/ 2147483647 w 657"/>
              <a:gd name="T63" fmla="*/ 2147483647 h 522"/>
              <a:gd name="T64" fmla="*/ 2147483647 w 657"/>
              <a:gd name="T65" fmla="*/ 0 h 522"/>
              <a:gd name="T66" fmla="*/ 2147483647 w 657"/>
              <a:gd name="T67" fmla="*/ 0 h 522"/>
              <a:gd name="T68" fmla="*/ 2147483647 w 657"/>
              <a:gd name="T69" fmla="*/ 2147483647 h 522"/>
              <a:gd name="T70" fmla="*/ 2147483647 w 657"/>
              <a:gd name="T71" fmla="*/ 2147483647 h 522"/>
              <a:gd name="T72" fmla="*/ 2147483647 w 657"/>
              <a:gd name="T73" fmla="*/ 0 h 522"/>
              <a:gd name="T74" fmla="*/ 2147483647 w 657"/>
              <a:gd name="T75" fmla="*/ 0 h 522"/>
              <a:gd name="T76" fmla="*/ 2147483647 w 657"/>
              <a:gd name="T77" fmla="*/ 0 h 522"/>
              <a:gd name="T78" fmla="*/ 2147483647 w 657"/>
              <a:gd name="T79" fmla="*/ 2147483647 h 522"/>
              <a:gd name="T80" fmla="*/ 2147483647 w 657"/>
              <a:gd name="T81" fmla="*/ 2147483647 h 522"/>
              <a:gd name="T82" fmla="*/ 2147483647 w 657"/>
              <a:gd name="T83" fmla="*/ 2147483647 h 522"/>
              <a:gd name="T84" fmla="*/ 2147483647 w 657"/>
              <a:gd name="T85" fmla="*/ 2147483647 h 522"/>
              <a:gd name="T86" fmla="*/ 2147483647 w 657"/>
              <a:gd name="T87" fmla="*/ 2147483647 h 522"/>
              <a:gd name="T88" fmla="*/ 2147483647 w 657"/>
              <a:gd name="T89" fmla="*/ 2147483647 h 522"/>
              <a:gd name="T90" fmla="*/ 2147483647 w 657"/>
              <a:gd name="T91" fmla="*/ 2147483647 h 522"/>
              <a:gd name="T92" fmla="*/ 2147483647 w 657"/>
              <a:gd name="T93" fmla="*/ 2147483647 h 522"/>
              <a:gd name="T94" fmla="*/ 2147483647 w 657"/>
              <a:gd name="T95" fmla="*/ 2147483647 h 522"/>
              <a:gd name="T96" fmla="*/ 2147483647 w 657"/>
              <a:gd name="T97" fmla="*/ 2147483647 h 522"/>
              <a:gd name="T98" fmla="*/ 2147483647 w 657"/>
              <a:gd name="T99" fmla="*/ 2147483647 h 522"/>
              <a:gd name="T100" fmla="*/ 2147483647 w 657"/>
              <a:gd name="T101" fmla="*/ 2147483647 h 522"/>
              <a:gd name="T102" fmla="*/ 2147483647 w 657"/>
              <a:gd name="T103" fmla="*/ 2147483647 h 522"/>
              <a:gd name="T104" fmla="*/ 2147483647 w 657"/>
              <a:gd name="T105" fmla="*/ 2147483647 h 522"/>
              <a:gd name="T106" fmla="*/ 2147483647 w 657"/>
              <a:gd name="T107" fmla="*/ 2147483647 h 522"/>
              <a:gd name="T108" fmla="*/ 2147483647 w 657"/>
              <a:gd name="T109" fmla="*/ 2147483647 h 522"/>
              <a:gd name="T110" fmla="*/ 2147483647 w 657"/>
              <a:gd name="T111" fmla="*/ 2147483647 h 522"/>
              <a:gd name="T112" fmla="*/ 2147483647 w 657"/>
              <a:gd name="T113" fmla="*/ 2147483647 h 522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657"/>
              <a:gd name="T172" fmla="*/ 0 h 522"/>
              <a:gd name="T173" fmla="*/ 657 w 657"/>
              <a:gd name="T174" fmla="*/ 522 h 522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657" h="522">
                <a:moveTo>
                  <a:pt x="504" y="522"/>
                </a:moveTo>
                <a:lnTo>
                  <a:pt x="504" y="513"/>
                </a:lnTo>
                <a:lnTo>
                  <a:pt x="502" y="503"/>
                </a:lnTo>
                <a:lnTo>
                  <a:pt x="490" y="496"/>
                </a:lnTo>
                <a:lnTo>
                  <a:pt x="479" y="492"/>
                </a:lnTo>
                <a:lnTo>
                  <a:pt x="461" y="484"/>
                </a:lnTo>
                <a:lnTo>
                  <a:pt x="431" y="480"/>
                </a:lnTo>
                <a:lnTo>
                  <a:pt x="429" y="473"/>
                </a:lnTo>
                <a:lnTo>
                  <a:pt x="427" y="467"/>
                </a:lnTo>
                <a:lnTo>
                  <a:pt x="402" y="461"/>
                </a:lnTo>
                <a:lnTo>
                  <a:pt x="381" y="457"/>
                </a:lnTo>
                <a:lnTo>
                  <a:pt x="373" y="436"/>
                </a:lnTo>
                <a:lnTo>
                  <a:pt x="360" y="421"/>
                </a:lnTo>
                <a:lnTo>
                  <a:pt x="348" y="405"/>
                </a:lnTo>
                <a:lnTo>
                  <a:pt x="336" y="386"/>
                </a:lnTo>
                <a:lnTo>
                  <a:pt x="327" y="371"/>
                </a:lnTo>
                <a:lnTo>
                  <a:pt x="313" y="353"/>
                </a:lnTo>
                <a:lnTo>
                  <a:pt x="308" y="334"/>
                </a:lnTo>
                <a:lnTo>
                  <a:pt x="306" y="317"/>
                </a:lnTo>
                <a:lnTo>
                  <a:pt x="311" y="309"/>
                </a:lnTo>
                <a:lnTo>
                  <a:pt x="321" y="302"/>
                </a:lnTo>
                <a:lnTo>
                  <a:pt x="308" y="290"/>
                </a:lnTo>
                <a:lnTo>
                  <a:pt x="290" y="286"/>
                </a:lnTo>
                <a:lnTo>
                  <a:pt x="273" y="284"/>
                </a:lnTo>
                <a:lnTo>
                  <a:pt x="252" y="280"/>
                </a:lnTo>
                <a:lnTo>
                  <a:pt x="212" y="284"/>
                </a:lnTo>
                <a:lnTo>
                  <a:pt x="177" y="286"/>
                </a:lnTo>
                <a:lnTo>
                  <a:pt x="106" y="286"/>
                </a:lnTo>
                <a:lnTo>
                  <a:pt x="106" y="302"/>
                </a:lnTo>
                <a:lnTo>
                  <a:pt x="106" y="317"/>
                </a:lnTo>
                <a:lnTo>
                  <a:pt x="94" y="321"/>
                </a:lnTo>
                <a:lnTo>
                  <a:pt x="85" y="323"/>
                </a:lnTo>
                <a:lnTo>
                  <a:pt x="64" y="321"/>
                </a:lnTo>
                <a:lnTo>
                  <a:pt x="48" y="321"/>
                </a:lnTo>
                <a:lnTo>
                  <a:pt x="27" y="321"/>
                </a:lnTo>
                <a:lnTo>
                  <a:pt x="10" y="321"/>
                </a:lnTo>
                <a:lnTo>
                  <a:pt x="4" y="309"/>
                </a:lnTo>
                <a:lnTo>
                  <a:pt x="0" y="298"/>
                </a:lnTo>
                <a:lnTo>
                  <a:pt x="0" y="284"/>
                </a:lnTo>
                <a:lnTo>
                  <a:pt x="0" y="269"/>
                </a:lnTo>
                <a:lnTo>
                  <a:pt x="4" y="240"/>
                </a:lnTo>
                <a:lnTo>
                  <a:pt x="8" y="217"/>
                </a:lnTo>
                <a:lnTo>
                  <a:pt x="23" y="211"/>
                </a:lnTo>
                <a:lnTo>
                  <a:pt x="39" y="208"/>
                </a:lnTo>
                <a:lnTo>
                  <a:pt x="68" y="196"/>
                </a:lnTo>
                <a:lnTo>
                  <a:pt x="94" y="186"/>
                </a:lnTo>
                <a:lnTo>
                  <a:pt x="121" y="179"/>
                </a:lnTo>
                <a:lnTo>
                  <a:pt x="148" y="169"/>
                </a:lnTo>
                <a:lnTo>
                  <a:pt x="154" y="160"/>
                </a:lnTo>
                <a:lnTo>
                  <a:pt x="160" y="152"/>
                </a:lnTo>
                <a:lnTo>
                  <a:pt x="167" y="144"/>
                </a:lnTo>
                <a:lnTo>
                  <a:pt x="177" y="136"/>
                </a:lnTo>
                <a:lnTo>
                  <a:pt x="196" y="125"/>
                </a:lnTo>
                <a:lnTo>
                  <a:pt x="217" y="115"/>
                </a:lnTo>
                <a:lnTo>
                  <a:pt x="265" y="98"/>
                </a:lnTo>
                <a:lnTo>
                  <a:pt x="310" y="90"/>
                </a:lnTo>
                <a:lnTo>
                  <a:pt x="311" y="83"/>
                </a:lnTo>
                <a:lnTo>
                  <a:pt x="313" y="75"/>
                </a:lnTo>
                <a:lnTo>
                  <a:pt x="333" y="71"/>
                </a:lnTo>
                <a:lnTo>
                  <a:pt x="348" y="65"/>
                </a:lnTo>
                <a:lnTo>
                  <a:pt x="365" y="62"/>
                </a:lnTo>
                <a:lnTo>
                  <a:pt x="383" y="50"/>
                </a:lnTo>
                <a:lnTo>
                  <a:pt x="398" y="40"/>
                </a:lnTo>
                <a:lnTo>
                  <a:pt x="409" y="29"/>
                </a:lnTo>
                <a:lnTo>
                  <a:pt x="423" y="17"/>
                </a:lnTo>
                <a:lnTo>
                  <a:pt x="431" y="0"/>
                </a:lnTo>
                <a:lnTo>
                  <a:pt x="440" y="0"/>
                </a:lnTo>
                <a:lnTo>
                  <a:pt x="450" y="0"/>
                </a:lnTo>
                <a:lnTo>
                  <a:pt x="452" y="12"/>
                </a:lnTo>
                <a:lnTo>
                  <a:pt x="454" y="15"/>
                </a:lnTo>
                <a:lnTo>
                  <a:pt x="457" y="17"/>
                </a:lnTo>
                <a:lnTo>
                  <a:pt x="467" y="23"/>
                </a:lnTo>
                <a:lnTo>
                  <a:pt x="467" y="12"/>
                </a:lnTo>
                <a:lnTo>
                  <a:pt x="471" y="0"/>
                </a:lnTo>
                <a:lnTo>
                  <a:pt x="505" y="0"/>
                </a:lnTo>
                <a:lnTo>
                  <a:pt x="546" y="0"/>
                </a:lnTo>
                <a:lnTo>
                  <a:pt x="584" y="0"/>
                </a:lnTo>
                <a:lnTo>
                  <a:pt x="621" y="0"/>
                </a:lnTo>
                <a:lnTo>
                  <a:pt x="623" y="12"/>
                </a:lnTo>
                <a:lnTo>
                  <a:pt x="625" y="23"/>
                </a:lnTo>
                <a:lnTo>
                  <a:pt x="623" y="39"/>
                </a:lnTo>
                <a:lnTo>
                  <a:pt x="619" y="52"/>
                </a:lnTo>
                <a:lnTo>
                  <a:pt x="613" y="67"/>
                </a:lnTo>
                <a:lnTo>
                  <a:pt x="605" y="79"/>
                </a:lnTo>
                <a:lnTo>
                  <a:pt x="588" y="104"/>
                </a:lnTo>
                <a:lnTo>
                  <a:pt x="573" y="127"/>
                </a:lnTo>
                <a:lnTo>
                  <a:pt x="565" y="138"/>
                </a:lnTo>
                <a:lnTo>
                  <a:pt x="561" y="148"/>
                </a:lnTo>
                <a:lnTo>
                  <a:pt x="555" y="161"/>
                </a:lnTo>
                <a:lnTo>
                  <a:pt x="550" y="175"/>
                </a:lnTo>
                <a:lnTo>
                  <a:pt x="548" y="186"/>
                </a:lnTo>
                <a:lnTo>
                  <a:pt x="548" y="206"/>
                </a:lnTo>
                <a:lnTo>
                  <a:pt x="550" y="219"/>
                </a:lnTo>
                <a:lnTo>
                  <a:pt x="555" y="236"/>
                </a:lnTo>
                <a:lnTo>
                  <a:pt x="596" y="265"/>
                </a:lnTo>
                <a:lnTo>
                  <a:pt x="588" y="284"/>
                </a:lnTo>
                <a:lnTo>
                  <a:pt x="586" y="302"/>
                </a:lnTo>
                <a:lnTo>
                  <a:pt x="586" y="309"/>
                </a:lnTo>
                <a:lnTo>
                  <a:pt x="586" y="317"/>
                </a:lnTo>
                <a:lnTo>
                  <a:pt x="600" y="321"/>
                </a:lnTo>
                <a:lnTo>
                  <a:pt x="617" y="323"/>
                </a:lnTo>
                <a:lnTo>
                  <a:pt x="619" y="350"/>
                </a:lnTo>
                <a:lnTo>
                  <a:pt x="623" y="377"/>
                </a:lnTo>
                <a:lnTo>
                  <a:pt x="630" y="384"/>
                </a:lnTo>
                <a:lnTo>
                  <a:pt x="636" y="394"/>
                </a:lnTo>
                <a:lnTo>
                  <a:pt x="644" y="400"/>
                </a:lnTo>
                <a:lnTo>
                  <a:pt x="648" y="409"/>
                </a:lnTo>
                <a:lnTo>
                  <a:pt x="653" y="428"/>
                </a:lnTo>
                <a:lnTo>
                  <a:pt x="657" y="453"/>
                </a:lnTo>
                <a:lnTo>
                  <a:pt x="640" y="467"/>
                </a:lnTo>
                <a:lnTo>
                  <a:pt x="623" y="476"/>
                </a:lnTo>
                <a:lnTo>
                  <a:pt x="605" y="484"/>
                </a:lnTo>
                <a:lnTo>
                  <a:pt x="586" y="494"/>
                </a:lnTo>
                <a:lnTo>
                  <a:pt x="546" y="507"/>
                </a:lnTo>
                <a:lnTo>
                  <a:pt x="504" y="522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03" name="Freeform 399"/>
          <p:cNvSpPr>
            <a:spLocks/>
          </p:cNvSpPr>
          <p:nvPr/>
        </p:nvSpPr>
        <p:spPr bwMode="auto">
          <a:xfrm>
            <a:off x="2765425" y="2463800"/>
            <a:ext cx="1241425" cy="1193800"/>
          </a:xfrm>
          <a:custGeom>
            <a:avLst/>
            <a:gdLst>
              <a:gd name="T0" fmla="*/ 2147483647 w 1563"/>
              <a:gd name="T1" fmla="*/ 2147483647 h 1504"/>
              <a:gd name="T2" fmla="*/ 2147483647 w 1563"/>
              <a:gd name="T3" fmla="*/ 2147483647 h 1504"/>
              <a:gd name="T4" fmla="*/ 2147483647 w 1563"/>
              <a:gd name="T5" fmla="*/ 2147483647 h 1504"/>
              <a:gd name="T6" fmla="*/ 2147483647 w 1563"/>
              <a:gd name="T7" fmla="*/ 2147483647 h 1504"/>
              <a:gd name="T8" fmla="*/ 2147483647 w 1563"/>
              <a:gd name="T9" fmla="*/ 2147483647 h 1504"/>
              <a:gd name="T10" fmla="*/ 2147483647 w 1563"/>
              <a:gd name="T11" fmla="*/ 2147483647 h 1504"/>
              <a:gd name="T12" fmla="*/ 2147483647 w 1563"/>
              <a:gd name="T13" fmla="*/ 2147483647 h 1504"/>
              <a:gd name="T14" fmla="*/ 2147483647 w 1563"/>
              <a:gd name="T15" fmla="*/ 2147483647 h 1504"/>
              <a:gd name="T16" fmla="*/ 2147483647 w 1563"/>
              <a:gd name="T17" fmla="*/ 2147483647 h 1504"/>
              <a:gd name="T18" fmla="*/ 2147483647 w 1563"/>
              <a:gd name="T19" fmla="*/ 2147483647 h 1504"/>
              <a:gd name="T20" fmla="*/ 2147483647 w 1563"/>
              <a:gd name="T21" fmla="*/ 2147483647 h 1504"/>
              <a:gd name="T22" fmla="*/ 2147483647 w 1563"/>
              <a:gd name="T23" fmla="*/ 2147483647 h 1504"/>
              <a:gd name="T24" fmla="*/ 2147483647 w 1563"/>
              <a:gd name="T25" fmla="*/ 2147483647 h 1504"/>
              <a:gd name="T26" fmla="*/ 2147483647 w 1563"/>
              <a:gd name="T27" fmla="*/ 2147483647 h 1504"/>
              <a:gd name="T28" fmla="*/ 2147483647 w 1563"/>
              <a:gd name="T29" fmla="*/ 2147483647 h 1504"/>
              <a:gd name="T30" fmla="*/ 2147483647 w 1563"/>
              <a:gd name="T31" fmla="*/ 2147483647 h 1504"/>
              <a:gd name="T32" fmla="*/ 2147483647 w 1563"/>
              <a:gd name="T33" fmla="*/ 2147483647 h 1504"/>
              <a:gd name="T34" fmla="*/ 2147483647 w 1563"/>
              <a:gd name="T35" fmla="*/ 2147483647 h 1504"/>
              <a:gd name="T36" fmla="*/ 2147483647 w 1563"/>
              <a:gd name="T37" fmla="*/ 2147483647 h 1504"/>
              <a:gd name="T38" fmla="*/ 2147483647 w 1563"/>
              <a:gd name="T39" fmla="*/ 2147483647 h 1504"/>
              <a:gd name="T40" fmla="*/ 2147483647 w 1563"/>
              <a:gd name="T41" fmla="*/ 2147483647 h 1504"/>
              <a:gd name="T42" fmla="*/ 2147483647 w 1563"/>
              <a:gd name="T43" fmla="*/ 2147483647 h 1504"/>
              <a:gd name="T44" fmla="*/ 2147483647 w 1563"/>
              <a:gd name="T45" fmla="*/ 2147483647 h 1504"/>
              <a:gd name="T46" fmla="*/ 2147483647 w 1563"/>
              <a:gd name="T47" fmla="*/ 2147483647 h 1504"/>
              <a:gd name="T48" fmla="*/ 2147483647 w 1563"/>
              <a:gd name="T49" fmla="*/ 2147483647 h 1504"/>
              <a:gd name="T50" fmla="*/ 2147483647 w 1563"/>
              <a:gd name="T51" fmla="*/ 2147483647 h 1504"/>
              <a:gd name="T52" fmla="*/ 2147483647 w 1563"/>
              <a:gd name="T53" fmla="*/ 2147483647 h 1504"/>
              <a:gd name="T54" fmla="*/ 2147483647 w 1563"/>
              <a:gd name="T55" fmla="*/ 2147483647 h 1504"/>
              <a:gd name="T56" fmla="*/ 2147483647 w 1563"/>
              <a:gd name="T57" fmla="*/ 2147483647 h 1504"/>
              <a:gd name="T58" fmla="*/ 2147483647 w 1563"/>
              <a:gd name="T59" fmla="*/ 2147483647 h 1504"/>
              <a:gd name="T60" fmla="*/ 2147483647 w 1563"/>
              <a:gd name="T61" fmla="*/ 2147483647 h 1504"/>
              <a:gd name="T62" fmla="*/ 2147483647 w 1563"/>
              <a:gd name="T63" fmla="*/ 2147483647 h 1504"/>
              <a:gd name="T64" fmla="*/ 2147483647 w 1563"/>
              <a:gd name="T65" fmla="*/ 2147483647 h 1504"/>
              <a:gd name="T66" fmla="*/ 2147483647 w 1563"/>
              <a:gd name="T67" fmla="*/ 2147483647 h 1504"/>
              <a:gd name="T68" fmla="*/ 2147483647 w 1563"/>
              <a:gd name="T69" fmla="*/ 2147483647 h 1504"/>
              <a:gd name="T70" fmla="*/ 2147483647 w 1563"/>
              <a:gd name="T71" fmla="*/ 2147483647 h 1504"/>
              <a:gd name="T72" fmla="*/ 2147483647 w 1563"/>
              <a:gd name="T73" fmla="*/ 2147483647 h 1504"/>
              <a:gd name="T74" fmla="*/ 2147483647 w 1563"/>
              <a:gd name="T75" fmla="*/ 2147483647 h 1504"/>
              <a:gd name="T76" fmla="*/ 2147483647 w 1563"/>
              <a:gd name="T77" fmla="*/ 2147483647 h 1504"/>
              <a:gd name="T78" fmla="*/ 2147483647 w 1563"/>
              <a:gd name="T79" fmla="*/ 2147483647 h 1504"/>
              <a:gd name="T80" fmla="*/ 2147483647 w 1563"/>
              <a:gd name="T81" fmla="*/ 2147483647 h 1504"/>
              <a:gd name="T82" fmla="*/ 2147483647 w 1563"/>
              <a:gd name="T83" fmla="*/ 2147483647 h 1504"/>
              <a:gd name="T84" fmla="*/ 2147483647 w 1563"/>
              <a:gd name="T85" fmla="*/ 2147483647 h 1504"/>
              <a:gd name="T86" fmla="*/ 2147483647 w 1563"/>
              <a:gd name="T87" fmla="*/ 2147483647 h 1504"/>
              <a:gd name="T88" fmla="*/ 2147483647 w 1563"/>
              <a:gd name="T89" fmla="*/ 2147483647 h 1504"/>
              <a:gd name="T90" fmla="*/ 2147483647 w 1563"/>
              <a:gd name="T91" fmla="*/ 2147483647 h 1504"/>
              <a:gd name="T92" fmla="*/ 2147483647 w 1563"/>
              <a:gd name="T93" fmla="*/ 2147483647 h 1504"/>
              <a:gd name="T94" fmla="*/ 2147483647 w 1563"/>
              <a:gd name="T95" fmla="*/ 2147483647 h 1504"/>
              <a:gd name="T96" fmla="*/ 2147483647 w 1563"/>
              <a:gd name="T97" fmla="*/ 2147483647 h 1504"/>
              <a:gd name="T98" fmla="*/ 2147483647 w 1563"/>
              <a:gd name="T99" fmla="*/ 2147483647 h 1504"/>
              <a:gd name="T100" fmla="*/ 2147483647 w 1563"/>
              <a:gd name="T101" fmla="*/ 2147483647 h 1504"/>
              <a:gd name="T102" fmla="*/ 2147483647 w 1563"/>
              <a:gd name="T103" fmla="*/ 2147483647 h 1504"/>
              <a:gd name="T104" fmla="*/ 2147483647 w 1563"/>
              <a:gd name="T105" fmla="*/ 2147483647 h 1504"/>
              <a:gd name="T106" fmla="*/ 2147483647 w 1563"/>
              <a:gd name="T107" fmla="*/ 2147483647 h 1504"/>
              <a:gd name="T108" fmla="*/ 2147483647 w 1563"/>
              <a:gd name="T109" fmla="*/ 2147483647 h 1504"/>
              <a:gd name="T110" fmla="*/ 2147483647 w 1563"/>
              <a:gd name="T111" fmla="*/ 2147483647 h 1504"/>
              <a:gd name="T112" fmla="*/ 2147483647 w 1563"/>
              <a:gd name="T113" fmla="*/ 2147483647 h 1504"/>
              <a:gd name="T114" fmla="*/ 2147483647 w 1563"/>
              <a:gd name="T115" fmla="*/ 2147483647 h 150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563"/>
              <a:gd name="T175" fmla="*/ 0 h 1504"/>
              <a:gd name="T176" fmla="*/ 1563 w 1563"/>
              <a:gd name="T177" fmla="*/ 1504 h 1504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563" h="1504">
                <a:moveTo>
                  <a:pt x="1281" y="1504"/>
                </a:moveTo>
                <a:lnTo>
                  <a:pt x="1275" y="1486"/>
                </a:lnTo>
                <a:lnTo>
                  <a:pt x="1267" y="1469"/>
                </a:lnTo>
                <a:lnTo>
                  <a:pt x="1254" y="1454"/>
                </a:lnTo>
                <a:lnTo>
                  <a:pt x="1231" y="1429"/>
                </a:lnTo>
                <a:lnTo>
                  <a:pt x="1229" y="1363"/>
                </a:lnTo>
                <a:lnTo>
                  <a:pt x="1227" y="1302"/>
                </a:lnTo>
                <a:lnTo>
                  <a:pt x="1223" y="1240"/>
                </a:lnTo>
                <a:lnTo>
                  <a:pt x="1221" y="1177"/>
                </a:lnTo>
                <a:lnTo>
                  <a:pt x="1215" y="1169"/>
                </a:lnTo>
                <a:lnTo>
                  <a:pt x="1206" y="1164"/>
                </a:lnTo>
                <a:lnTo>
                  <a:pt x="1188" y="1133"/>
                </a:lnTo>
                <a:lnTo>
                  <a:pt x="1171" y="1108"/>
                </a:lnTo>
                <a:lnTo>
                  <a:pt x="1152" y="1077"/>
                </a:lnTo>
                <a:lnTo>
                  <a:pt x="1137" y="1052"/>
                </a:lnTo>
                <a:lnTo>
                  <a:pt x="1117" y="1050"/>
                </a:lnTo>
                <a:lnTo>
                  <a:pt x="1102" y="1048"/>
                </a:lnTo>
                <a:lnTo>
                  <a:pt x="1087" y="1050"/>
                </a:lnTo>
                <a:lnTo>
                  <a:pt x="1056" y="1054"/>
                </a:lnTo>
                <a:lnTo>
                  <a:pt x="1041" y="1085"/>
                </a:lnTo>
                <a:lnTo>
                  <a:pt x="1027" y="1118"/>
                </a:lnTo>
                <a:lnTo>
                  <a:pt x="1008" y="1118"/>
                </a:lnTo>
                <a:lnTo>
                  <a:pt x="991" y="1118"/>
                </a:lnTo>
                <a:lnTo>
                  <a:pt x="973" y="1118"/>
                </a:lnTo>
                <a:lnTo>
                  <a:pt x="954" y="1118"/>
                </a:lnTo>
                <a:lnTo>
                  <a:pt x="933" y="1146"/>
                </a:lnTo>
                <a:lnTo>
                  <a:pt x="910" y="1177"/>
                </a:lnTo>
                <a:lnTo>
                  <a:pt x="858" y="1179"/>
                </a:lnTo>
                <a:lnTo>
                  <a:pt x="799" y="1181"/>
                </a:lnTo>
                <a:lnTo>
                  <a:pt x="766" y="1179"/>
                </a:lnTo>
                <a:lnTo>
                  <a:pt x="741" y="1175"/>
                </a:lnTo>
                <a:lnTo>
                  <a:pt x="726" y="1171"/>
                </a:lnTo>
                <a:lnTo>
                  <a:pt x="716" y="1167"/>
                </a:lnTo>
                <a:lnTo>
                  <a:pt x="704" y="1160"/>
                </a:lnTo>
                <a:lnTo>
                  <a:pt x="695" y="1154"/>
                </a:lnTo>
                <a:lnTo>
                  <a:pt x="660" y="1156"/>
                </a:lnTo>
                <a:lnTo>
                  <a:pt x="620" y="1158"/>
                </a:lnTo>
                <a:lnTo>
                  <a:pt x="601" y="1160"/>
                </a:lnTo>
                <a:lnTo>
                  <a:pt x="583" y="1166"/>
                </a:lnTo>
                <a:lnTo>
                  <a:pt x="566" y="1171"/>
                </a:lnTo>
                <a:lnTo>
                  <a:pt x="555" y="1181"/>
                </a:lnTo>
                <a:lnTo>
                  <a:pt x="532" y="1179"/>
                </a:lnTo>
                <a:lnTo>
                  <a:pt x="516" y="1171"/>
                </a:lnTo>
                <a:lnTo>
                  <a:pt x="501" y="1167"/>
                </a:lnTo>
                <a:lnTo>
                  <a:pt x="487" y="1158"/>
                </a:lnTo>
                <a:lnTo>
                  <a:pt x="461" y="1137"/>
                </a:lnTo>
                <a:lnTo>
                  <a:pt x="430" y="1112"/>
                </a:lnTo>
                <a:lnTo>
                  <a:pt x="432" y="1098"/>
                </a:lnTo>
                <a:lnTo>
                  <a:pt x="432" y="1085"/>
                </a:lnTo>
                <a:lnTo>
                  <a:pt x="453" y="1077"/>
                </a:lnTo>
                <a:lnTo>
                  <a:pt x="466" y="1070"/>
                </a:lnTo>
                <a:lnTo>
                  <a:pt x="478" y="1060"/>
                </a:lnTo>
                <a:lnTo>
                  <a:pt x="487" y="1046"/>
                </a:lnTo>
                <a:lnTo>
                  <a:pt x="495" y="1029"/>
                </a:lnTo>
                <a:lnTo>
                  <a:pt x="503" y="1016"/>
                </a:lnTo>
                <a:lnTo>
                  <a:pt x="507" y="1002"/>
                </a:lnTo>
                <a:lnTo>
                  <a:pt x="507" y="985"/>
                </a:lnTo>
                <a:lnTo>
                  <a:pt x="509" y="966"/>
                </a:lnTo>
                <a:lnTo>
                  <a:pt x="507" y="950"/>
                </a:lnTo>
                <a:lnTo>
                  <a:pt x="505" y="931"/>
                </a:lnTo>
                <a:lnTo>
                  <a:pt x="503" y="914"/>
                </a:lnTo>
                <a:lnTo>
                  <a:pt x="495" y="895"/>
                </a:lnTo>
                <a:lnTo>
                  <a:pt x="491" y="879"/>
                </a:lnTo>
                <a:lnTo>
                  <a:pt x="482" y="862"/>
                </a:lnTo>
                <a:lnTo>
                  <a:pt x="472" y="847"/>
                </a:lnTo>
                <a:lnTo>
                  <a:pt x="464" y="783"/>
                </a:lnTo>
                <a:lnTo>
                  <a:pt x="449" y="718"/>
                </a:lnTo>
                <a:lnTo>
                  <a:pt x="443" y="687"/>
                </a:lnTo>
                <a:lnTo>
                  <a:pt x="434" y="653"/>
                </a:lnTo>
                <a:lnTo>
                  <a:pt x="432" y="622"/>
                </a:lnTo>
                <a:lnTo>
                  <a:pt x="430" y="589"/>
                </a:lnTo>
                <a:lnTo>
                  <a:pt x="413" y="553"/>
                </a:lnTo>
                <a:lnTo>
                  <a:pt x="395" y="522"/>
                </a:lnTo>
                <a:lnTo>
                  <a:pt x="340" y="509"/>
                </a:lnTo>
                <a:lnTo>
                  <a:pt x="286" y="493"/>
                </a:lnTo>
                <a:lnTo>
                  <a:pt x="230" y="482"/>
                </a:lnTo>
                <a:lnTo>
                  <a:pt x="174" y="470"/>
                </a:lnTo>
                <a:lnTo>
                  <a:pt x="174" y="461"/>
                </a:lnTo>
                <a:lnTo>
                  <a:pt x="174" y="451"/>
                </a:lnTo>
                <a:lnTo>
                  <a:pt x="134" y="445"/>
                </a:lnTo>
                <a:lnTo>
                  <a:pt x="111" y="443"/>
                </a:lnTo>
                <a:lnTo>
                  <a:pt x="96" y="442"/>
                </a:lnTo>
                <a:lnTo>
                  <a:pt x="84" y="438"/>
                </a:lnTo>
                <a:lnTo>
                  <a:pt x="67" y="403"/>
                </a:lnTo>
                <a:lnTo>
                  <a:pt x="51" y="374"/>
                </a:lnTo>
                <a:lnTo>
                  <a:pt x="44" y="359"/>
                </a:lnTo>
                <a:lnTo>
                  <a:pt x="32" y="349"/>
                </a:lnTo>
                <a:lnTo>
                  <a:pt x="19" y="338"/>
                </a:lnTo>
                <a:lnTo>
                  <a:pt x="0" y="328"/>
                </a:lnTo>
                <a:lnTo>
                  <a:pt x="0" y="311"/>
                </a:lnTo>
                <a:lnTo>
                  <a:pt x="2" y="298"/>
                </a:lnTo>
                <a:lnTo>
                  <a:pt x="5" y="280"/>
                </a:lnTo>
                <a:lnTo>
                  <a:pt x="15" y="265"/>
                </a:lnTo>
                <a:lnTo>
                  <a:pt x="28" y="238"/>
                </a:lnTo>
                <a:lnTo>
                  <a:pt x="42" y="207"/>
                </a:lnTo>
                <a:lnTo>
                  <a:pt x="44" y="203"/>
                </a:lnTo>
                <a:lnTo>
                  <a:pt x="50" y="200"/>
                </a:lnTo>
                <a:lnTo>
                  <a:pt x="128" y="196"/>
                </a:lnTo>
                <a:lnTo>
                  <a:pt x="209" y="192"/>
                </a:lnTo>
                <a:lnTo>
                  <a:pt x="288" y="188"/>
                </a:lnTo>
                <a:lnTo>
                  <a:pt x="370" y="184"/>
                </a:lnTo>
                <a:lnTo>
                  <a:pt x="447" y="182"/>
                </a:lnTo>
                <a:lnTo>
                  <a:pt x="520" y="182"/>
                </a:lnTo>
                <a:lnTo>
                  <a:pt x="599" y="180"/>
                </a:lnTo>
                <a:lnTo>
                  <a:pt x="674" y="180"/>
                </a:lnTo>
                <a:lnTo>
                  <a:pt x="691" y="152"/>
                </a:lnTo>
                <a:lnTo>
                  <a:pt x="704" y="123"/>
                </a:lnTo>
                <a:lnTo>
                  <a:pt x="714" y="121"/>
                </a:lnTo>
                <a:lnTo>
                  <a:pt x="726" y="119"/>
                </a:lnTo>
                <a:lnTo>
                  <a:pt x="731" y="100"/>
                </a:lnTo>
                <a:lnTo>
                  <a:pt x="735" y="84"/>
                </a:lnTo>
                <a:lnTo>
                  <a:pt x="741" y="71"/>
                </a:lnTo>
                <a:lnTo>
                  <a:pt x="745" y="61"/>
                </a:lnTo>
                <a:lnTo>
                  <a:pt x="762" y="54"/>
                </a:lnTo>
                <a:lnTo>
                  <a:pt x="781" y="50"/>
                </a:lnTo>
                <a:lnTo>
                  <a:pt x="783" y="38"/>
                </a:lnTo>
                <a:lnTo>
                  <a:pt x="787" y="27"/>
                </a:lnTo>
                <a:lnTo>
                  <a:pt x="816" y="21"/>
                </a:lnTo>
                <a:lnTo>
                  <a:pt x="841" y="11"/>
                </a:lnTo>
                <a:lnTo>
                  <a:pt x="864" y="4"/>
                </a:lnTo>
                <a:lnTo>
                  <a:pt x="891" y="0"/>
                </a:lnTo>
                <a:lnTo>
                  <a:pt x="918" y="13"/>
                </a:lnTo>
                <a:lnTo>
                  <a:pt x="935" y="21"/>
                </a:lnTo>
                <a:lnTo>
                  <a:pt x="946" y="25"/>
                </a:lnTo>
                <a:lnTo>
                  <a:pt x="966" y="27"/>
                </a:lnTo>
                <a:lnTo>
                  <a:pt x="971" y="42"/>
                </a:lnTo>
                <a:lnTo>
                  <a:pt x="979" y="54"/>
                </a:lnTo>
                <a:lnTo>
                  <a:pt x="989" y="63"/>
                </a:lnTo>
                <a:lnTo>
                  <a:pt x="1000" y="73"/>
                </a:lnTo>
                <a:lnTo>
                  <a:pt x="1008" y="84"/>
                </a:lnTo>
                <a:lnTo>
                  <a:pt x="1021" y="94"/>
                </a:lnTo>
                <a:lnTo>
                  <a:pt x="1029" y="105"/>
                </a:lnTo>
                <a:lnTo>
                  <a:pt x="1037" y="119"/>
                </a:lnTo>
                <a:lnTo>
                  <a:pt x="1054" y="121"/>
                </a:lnTo>
                <a:lnTo>
                  <a:pt x="1075" y="123"/>
                </a:lnTo>
                <a:lnTo>
                  <a:pt x="1090" y="127"/>
                </a:lnTo>
                <a:lnTo>
                  <a:pt x="1110" y="129"/>
                </a:lnTo>
                <a:lnTo>
                  <a:pt x="1115" y="155"/>
                </a:lnTo>
                <a:lnTo>
                  <a:pt x="1121" y="184"/>
                </a:lnTo>
                <a:lnTo>
                  <a:pt x="1144" y="196"/>
                </a:lnTo>
                <a:lnTo>
                  <a:pt x="1169" y="207"/>
                </a:lnTo>
                <a:lnTo>
                  <a:pt x="1171" y="223"/>
                </a:lnTo>
                <a:lnTo>
                  <a:pt x="1175" y="238"/>
                </a:lnTo>
                <a:lnTo>
                  <a:pt x="1181" y="259"/>
                </a:lnTo>
                <a:lnTo>
                  <a:pt x="1183" y="290"/>
                </a:lnTo>
                <a:lnTo>
                  <a:pt x="1194" y="296"/>
                </a:lnTo>
                <a:lnTo>
                  <a:pt x="1206" y="301"/>
                </a:lnTo>
                <a:lnTo>
                  <a:pt x="1219" y="303"/>
                </a:lnTo>
                <a:lnTo>
                  <a:pt x="1231" y="307"/>
                </a:lnTo>
                <a:lnTo>
                  <a:pt x="1259" y="309"/>
                </a:lnTo>
                <a:lnTo>
                  <a:pt x="1288" y="309"/>
                </a:lnTo>
                <a:lnTo>
                  <a:pt x="1317" y="311"/>
                </a:lnTo>
                <a:lnTo>
                  <a:pt x="1348" y="315"/>
                </a:lnTo>
                <a:lnTo>
                  <a:pt x="1363" y="319"/>
                </a:lnTo>
                <a:lnTo>
                  <a:pt x="1375" y="326"/>
                </a:lnTo>
                <a:lnTo>
                  <a:pt x="1388" y="334"/>
                </a:lnTo>
                <a:lnTo>
                  <a:pt x="1400" y="346"/>
                </a:lnTo>
                <a:lnTo>
                  <a:pt x="1390" y="372"/>
                </a:lnTo>
                <a:lnTo>
                  <a:pt x="1379" y="395"/>
                </a:lnTo>
                <a:lnTo>
                  <a:pt x="1365" y="417"/>
                </a:lnTo>
                <a:lnTo>
                  <a:pt x="1348" y="438"/>
                </a:lnTo>
                <a:lnTo>
                  <a:pt x="1336" y="457"/>
                </a:lnTo>
                <a:lnTo>
                  <a:pt x="1325" y="482"/>
                </a:lnTo>
                <a:lnTo>
                  <a:pt x="1319" y="493"/>
                </a:lnTo>
                <a:lnTo>
                  <a:pt x="1315" y="509"/>
                </a:lnTo>
                <a:lnTo>
                  <a:pt x="1311" y="524"/>
                </a:lnTo>
                <a:lnTo>
                  <a:pt x="1311" y="539"/>
                </a:lnTo>
                <a:lnTo>
                  <a:pt x="1286" y="551"/>
                </a:lnTo>
                <a:lnTo>
                  <a:pt x="1259" y="566"/>
                </a:lnTo>
                <a:lnTo>
                  <a:pt x="1233" y="584"/>
                </a:lnTo>
                <a:lnTo>
                  <a:pt x="1206" y="605"/>
                </a:lnTo>
                <a:lnTo>
                  <a:pt x="1196" y="616"/>
                </a:lnTo>
                <a:lnTo>
                  <a:pt x="1186" y="628"/>
                </a:lnTo>
                <a:lnTo>
                  <a:pt x="1181" y="641"/>
                </a:lnTo>
                <a:lnTo>
                  <a:pt x="1175" y="653"/>
                </a:lnTo>
                <a:lnTo>
                  <a:pt x="1173" y="668"/>
                </a:lnTo>
                <a:lnTo>
                  <a:pt x="1173" y="682"/>
                </a:lnTo>
                <a:lnTo>
                  <a:pt x="1177" y="695"/>
                </a:lnTo>
                <a:lnTo>
                  <a:pt x="1186" y="712"/>
                </a:lnTo>
                <a:lnTo>
                  <a:pt x="1192" y="720"/>
                </a:lnTo>
                <a:lnTo>
                  <a:pt x="1192" y="735"/>
                </a:lnTo>
                <a:lnTo>
                  <a:pt x="1194" y="751"/>
                </a:lnTo>
                <a:lnTo>
                  <a:pt x="1192" y="768"/>
                </a:lnTo>
                <a:lnTo>
                  <a:pt x="1188" y="808"/>
                </a:lnTo>
                <a:lnTo>
                  <a:pt x="1188" y="845"/>
                </a:lnTo>
                <a:lnTo>
                  <a:pt x="1188" y="862"/>
                </a:lnTo>
                <a:lnTo>
                  <a:pt x="1194" y="879"/>
                </a:lnTo>
                <a:lnTo>
                  <a:pt x="1198" y="891"/>
                </a:lnTo>
                <a:lnTo>
                  <a:pt x="1208" y="897"/>
                </a:lnTo>
                <a:lnTo>
                  <a:pt x="1215" y="904"/>
                </a:lnTo>
                <a:lnTo>
                  <a:pt x="1221" y="904"/>
                </a:lnTo>
                <a:lnTo>
                  <a:pt x="1229" y="906"/>
                </a:lnTo>
                <a:lnTo>
                  <a:pt x="1234" y="904"/>
                </a:lnTo>
                <a:lnTo>
                  <a:pt x="1256" y="897"/>
                </a:lnTo>
                <a:lnTo>
                  <a:pt x="1283" y="885"/>
                </a:lnTo>
                <a:lnTo>
                  <a:pt x="1294" y="893"/>
                </a:lnTo>
                <a:lnTo>
                  <a:pt x="1311" y="902"/>
                </a:lnTo>
                <a:lnTo>
                  <a:pt x="1313" y="943"/>
                </a:lnTo>
                <a:lnTo>
                  <a:pt x="1325" y="998"/>
                </a:lnTo>
                <a:lnTo>
                  <a:pt x="1331" y="1023"/>
                </a:lnTo>
                <a:lnTo>
                  <a:pt x="1338" y="1048"/>
                </a:lnTo>
                <a:lnTo>
                  <a:pt x="1350" y="1066"/>
                </a:lnTo>
                <a:lnTo>
                  <a:pt x="1363" y="1081"/>
                </a:lnTo>
                <a:lnTo>
                  <a:pt x="1363" y="1096"/>
                </a:lnTo>
                <a:lnTo>
                  <a:pt x="1365" y="1108"/>
                </a:lnTo>
                <a:lnTo>
                  <a:pt x="1371" y="1114"/>
                </a:lnTo>
                <a:lnTo>
                  <a:pt x="1375" y="1119"/>
                </a:lnTo>
                <a:lnTo>
                  <a:pt x="1390" y="1121"/>
                </a:lnTo>
                <a:lnTo>
                  <a:pt x="1415" y="1121"/>
                </a:lnTo>
                <a:lnTo>
                  <a:pt x="1423" y="1131"/>
                </a:lnTo>
                <a:lnTo>
                  <a:pt x="1430" y="1142"/>
                </a:lnTo>
                <a:lnTo>
                  <a:pt x="1438" y="1148"/>
                </a:lnTo>
                <a:lnTo>
                  <a:pt x="1448" y="1156"/>
                </a:lnTo>
                <a:lnTo>
                  <a:pt x="1471" y="1169"/>
                </a:lnTo>
                <a:lnTo>
                  <a:pt x="1492" y="1181"/>
                </a:lnTo>
                <a:lnTo>
                  <a:pt x="1517" y="1194"/>
                </a:lnTo>
                <a:lnTo>
                  <a:pt x="1536" y="1206"/>
                </a:lnTo>
                <a:lnTo>
                  <a:pt x="1544" y="1214"/>
                </a:lnTo>
                <a:lnTo>
                  <a:pt x="1553" y="1219"/>
                </a:lnTo>
                <a:lnTo>
                  <a:pt x="1557" y="1227"/>
                </a:lnTo>
                <a:lnTo>
                  <a:pt x="1563" y="1238"/>
                </a:lnTo>
                <a:lnTo>
                  <a:pt x="1561" y="1262"/>
                </a:lnTo>
                <a:lnTo>
                  <a:pt x="1557" y="1285"/>
                </a:lnTo>
                <a:lnTo>
                  <a:pt x="1553" y="1308"/>
                </a:lnTo>
                <a:lnTo>
                  <a:pt x="1544" y="1333"/>
                </a:lnTo>
                <a:lnTo>
                  <a:pt x="1532" y="1381"/>
                </a:lnTo>
                <a:lnTo>
                  <a:pt x="1526" y="1431"/>
                </a:lnTo>
                <a:lnTo>
                  <a:pt x="1503" y="1444"/>
                </a:lnTo>
                <a:lnTo>
                  <a:pt x="1476" y="1456"/>
                </a:lnTo>
                <a:lnTo>
                  <a:pt x="1444" y="1465"/>
                </a:lnTo>
                <a:lnTo>
                  <a:pt x="1411" y="1477"/>
                </a:lnTo>
                <a:lnTo>
                  <a:pt x="1340" y="1492"/>
                </a:lnTo>
                <a:lnTo>
                  <a:pt x="1281" y="1504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04" name="Freeform 400"/>
          <p:cNvSpPr>
            <a:spLocks/>
          </p:cNvSpPr>
          <p:nvPr/>
        </p:nvSpPr>
        <p:spPr bwMode="auto">
          <a:xfrm>
            <a:off x="2765425" y="2484438"/>
            <a:ext cx="1241425" cy="1193800"/>
          </a:xfrm>
          <a:custGeom>
            <a:avLst/>
            <a:gdLst>
              <a:gd name="T0" fmla="*/ 2147483647 w 1563"/>
              <a:gd name="T1" fmla="*/ 2147483647 h 1504"/>
              <a:gd name="T2" fmla="*/ 2147483647 w 1563"/>
              <a:gd name="T3" fmla="*/ 2147483647 h 1504"/>
              <a:gd name="T4" fmla="*/ 2147483647 w 1563"/>
              <a:gd name="T5" fmla="*/ 2147483647 h 1504"/>
              <a:gd name="T6" fmla="*/ 2147483647 w 1563"/>
              <a:gd name="T7" fmla="*/ 2147483647 h 1504"/>
              <a:gd name="T8" fmla="*/ 2147483647 w 1563"/>
              <a:gd name="T9" fmla="*/ 2147483647 h 1504"/>
              <a:gd name="T10" fmla="*/ 2147483647 w 1563"/>
              <a:gd name="T11" fmla="*/ 2147483647 h 1504"/>
              <a:gd name="T12" fmla="*/ 2147483647 w 1563"/>
              <a:gd name="T13" fmla="*/ 2147483647 h 1504"/>
              <a:gd name="T14" fmla="*/ 2147483647 w 1563"/>
              <a:gd name="T15" fmla="*/ 2147483647 h 1504"/>
              <a:gd name="T16" fmla="*/ 2147483647 w 1563"/>
              <a:gd name="T17" fmla="*/ 2147483647 h 1504"/>
              <a:gd name="T18" fmla="*/ 2147483647 w 1563"/>
              <a:gd name="T19" fmla="*/ 2147483647 h 1504"/>
              <a:gd name="T20" fmla="*/ 2147483647 w 1563"/>
              <a:gd name="T21" fmla="*/ 2147483647 h 1504"/>
              <a:gd name="T22" fmla="*/ 2147483647 w 1563"/>
              <a:gd name="T23" fmla="*/ 2147483647 h 1504"/>
              <a:gd name="T24" fmla="*/ 2147483647 w 1563"/>
              <a:gd name="T25" fmla="*/ 2147483647 h 1504"/>
              <a:gd name="T26" fmla="*/ 2147483647 w 1563"/>
              <a:gd name="T27" fmla="*/ 2147483647 h 1504"/>
              <a:gd name="T28" fmla="*/ 2147483647 w 1563"/>
              <a:gd name="T29" fmla="*/ 2147483647 h 1504"/>
              <a:gd name="T30" fmla="*/ 2147483647 w 1563"/>
              <a:gd name="T31" fmla="*/ 2147483647 h 1504"/>
              <a:gd name="T32" fmla="*/ 2147483647 w 1563"/>
              <a:gd name="T33" fmla="*/ 2147483647 h 1504"/>
              <a:gd name="T34" fmla="*/ 2147483647 w 1563"/>
              <a:gd name="T35" fmla="*/ 2147483647 h 1504"/>
              <a:gd name="T36" fmla="*/ 2147483647 w 1563"/>
              <a:gd name="T37" fmla="*/ 2147483647 h 1504"/>
              <a:gd name="T38" fmla="*/ 2147483647 w 1563"/>
              <a:gd name="T39" fmla="*/ 2147483647 h 1504"/>
              <a:gd name="T40" fmla="*/ 2147483647 w 1563"/>
              <a:gd name="T41" fmla="*/ 2147483647 h 1504"/>
              <a:gd name="T42" fmla="*/ 2147483647 w 1563"/>
              <a:gd name="T43" fmla="*/ 2147483647 h 1504"/>
              <a:gd name="T44" fmla="*/ 2147483647 w 1563"/>
              <a:gd name="T45" fmla="*/ 2147483647 h 1504"/>
              <a:gd name="T46" fmla="*/ 2147483647 w 1563"/>
              <a:gd name="T47" fmla="*/ 2147483647 h 1504"/>
              <a:gd name="T48" fmla="*/ 2147483647 w 1563"/>
              <a:gd name="T49" fmla="*/ 2147483647 h 1504"/>
              <a:gd name="T50" fmla="*/ 2147483647 w 1563"/>
              <a:gd name="T51" fmla="*/ 2147483647 h 1504"/>
              <a:gd name="T52" fmla="*/ 2147483647 w 1563"/>
              <a:gd name="T53" fmla="*/ 2147483647 h 1504"/>
              <a:gd name="T54" fmla="*/ 2147483647 w 1563"/>
              <a:gd name="T55" fmla="*/ 2147483647 h 1504"/>
              <a:gd name="T56" fmla="*/ 2147483647 w 1563"/>
              <a:gd name="T57" fmla="*/ 2147483647 h 1504"/>
              <a:gd name="T58" fmla="*/ 2147483647 w 1563"/>
              <a:gd name="T59" fmla="*/ 2147483647 h 1504"/>
              <a:gd name="T60" fmla="*/ 2147483647 w 1563"/>
              <a:gd name="T61" fmla="*/ 2147483647 h 1504"/>
              <a:gd name="T62" fmla="*/ 2147483647 w 1563"/>
              <a:gd name="T63" fmla="*/ 2147483647 h 1504"/>
              <a:gd name="T64" fmla="*/ 2147483647 w 1563"/>
              <a:gd name="T65" fmla="*/ 2147483647 h 1504"/>
              <a:gd name="T66" fmla="*/ 2147483647 w 1563"/>
              <a:gd name="T67" fmla="*/ 2147483647 h 1504"/>
              <a:gd name="T68" fmla="*/ 2147483647 w 1563"/>
              <a:gd name="T69" fmla="*/ 2147483647 h 1504"/>
              <a:gd name="T70" fmla="*/ 2147483647 w 1563"/>
              <a:gd name="T71" fmla="*/ 2147483647 h 1504"/>
              <a:gd name="T72" fmla="*/ 2147483647 w 1563"/>
              <a:gd name="T73" fmla="*/ 2147483647 h 1504"/>
              <a:gd name="T74" fmla="*/ 2147483647 w 1563"/>
              <a:gd name="T75" fmla="*/ 2147483647 h 1504"/>
              <a:gd name="T76" fmla="*/ 2147483647 w 1563"/>
              <a:gd name="T77" fmla="*/ 2147483647 h 1504"/>
              <a:gd name="T78" fmla="*/ 2147483647 w 1563"/>
              <a:gd name="T79" fmla="*/ 2147483647 h 1504"/>
              <a:gd name="T80" fmla="*/ 2147483647 w 1563"/>
              <a:gd name="T81" fmla="*/ 2147483647 h 1504"/>
              <a:gd name="T82" fmla="*/ 2147483647 w 1563"/>
              <a:gd name="T83" fmla="*/ 2147483647 h 1504"/>
              <a:gd name="T84" fmla="*/ 2147483647 w 1563"/>
              <a:gd name="T85" fmla="*/ 2147483647 h 1504"/>
              <a:gd name="T86" fmla="*/ 2147483647 w 1563"/>
              <a:gd name="T87" fmla="*/ 2147483647 h 1504"/>
              <a:gd name="T88" fmla="*/ 2147483647 w 1563"/>
              <a:gd name="T89" fmla="*/ 2147483647 h 1504"/>
              <a:gd name="T90" fmla="*/ 2147483647 w 1563"/>
              <a:gd name="T91" fmla="*/ 2147483647 h 1504"/>
              <a:gd name="T92" fmla="*/ 2147483647 w 1563"/>
              <a:gd name="T93" fmla="*/ 2147483647 h 1504"/>
              <a:gd name="T94" fmla="*/ 2147483647 w 1563"/>
              <a:gd name="T95" fmla="*/ 2147483647 h 1504"/>
              <a:gd name="T96" fmla="*/ 2147483647 w 1563"/>
              <a:gd name="T97" fmla="*/ 2147483647 h 1504"/>
              <a:gd name="T98" fmla="*/ 2147483647 w 1563"/>
              <a:gd name="T99" fmla="*/ 2147483647 h 1504"/>
              <a:gd name="T100" fmla="*/ 2147483647 w 1563"/>
              <a:gd name="T101" fmla="*/ 2147483647 h 1504"/>
              <a:gd name="T102" fmla="*/ 2147483647 w 1563"/>
              <a:gd name="T103" fmla="*/ 2147483647 h 1504"/>
              <a:gd name="T104" fmla="*/ 2147483647 w 1563"/>
              <a:gd name="T105" fmla="*/ 2147483647 h 1504"/>
              <a:gd name="T106" fmla="*/ 2147483647 w 1563"/>
              <a:gd name="T107" fmla="*/ 2147483647 h 1504"/>
              <a:gd name="T108" fmla="*/ 2147483647 w 1563"/>
              <a:gd name="T109" fmla="*/ 2147483647 h 1504"/>
              <a:gd name="T110" fmla="*/ 2147483647 w 1563"/>
              <a:gd name="T111" fmla="*/ 2147483647 h 1504"/>
              <a:gd name="T112" fmla="*/ 2147483647 w 1563"/>
              <a:gd name="T113" fmla="*/ 2147483647 h 1504"/>
              <a:gd name="T114" fmla="*/ 2147483647 w 1563"/>
              <a:gd name="T115" fmla="*/ 2147483647 h 150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563"/>
              <a:gd name="T175" fmla="*/ 0 h 1504"/>
              <a:gd name="T176" fmla="*/ 1563 w 1563"/>
              <a:gd name="T177" fmla="*/ 1504 h 1504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563" h="1504">
                <a:moveTo>
                  <a:pt x="1281" y="1504"/>
                </a:moveTo>
                <a:lnTo>
                  <a:pt x="1275" y="1486"/>
                </a:lnTo>
                <a:lnTo>
                  <a:pt x="1267" y="1469"/>
                </a:lnTo>
                <a:lnTo>
                  <a:pt x="1254" y="1454"/>
                </a:lnTo>
                <a:lnTo>
                  <a:pt x="1231" y="1429"/>
                </a:lnTo>
                <a:lnTo>
                  <a:pt x="1229" y="1363"/>
                </a:lnTo>
                <a:lnTo>
                  <a:pt x="1227" y="1302"/>
                </a:lnTo>
                <a:lnTo>
                  <a:pt x="1223" y="1240"/>
                </a:lnTo>
                <a:lnTo>
                  <a:pt x="1221" y="1177"/>
                </a:lnTo>
                <a:lnTo>
                  <a:pt x="1215" y="1169"/>
                </a:lnTo>
                <a:lnTo>
                  <a:pt x="1206" y="1164"/>
                </a:lnTo>
                <a:lnTo>
                  <a:pt x="1188" y="1133"/>
                </a:lnTo>
                <a:lnTo>
                  <a:pt x="1171" y="1108"/>
                </a:lnTo>
                <a:lnTo>
                  <a:pt x="1152" y="1077"/>
                </a:lnTo>
                <a:lnTo>
                  <a:pt x="1137" y="1052"/>
                </a:lnTo>
                <a:lnTo>
                  <a:pt x="1117" y="1050"/>
                </a:lnTo>
                <a:lnTo>
                  <a:pt x="1102" y="1048"/>
                </a:lnTo>
                <a:lnTo>
                  <a:pt x="1087" y="1050"/>
                </a:lnTo>
                <a:lnTo>
                  <a:pt x="1056" y="1054"/>
                </a:lnTo>
                <a:lnTo>
                  <a:pt x="1041" y="1085"/>
                </a:lnTo>
                <a:lnTo>
                  <a:pt x="1027" y="1118"/>
                </a:lnTo>
                <a:lnTo>
                  <a:pt x="1008" y="1118"/>
                </a:lnTo>
                <a:lnTo>
                  <a:pt x="991" y="1118"/>
                </a:lnTo>
                <a:lnTo>
                  <a:pt x="973" y="1118"/>
                </a:lnTo>
                <a:lnTo>
                  <a:pt x="954" y="1118"/>
                </a:lnTo>
                <a:lnTo>
                  <a:pt x="933" y="1146"/>
                </a:lnTo>
                <a:lnTo>
                  <a:pt x="910" y="1177"/>
                </a:lnTo>
                <a:lnTo>
                  <a:pt x="858" y="1179"/>
                </a:lnTo>
                <a:lnTo>
                  <a:pt x="799" y="1181"/>
                </a:lnTo>
                <a:lnTo>
                  <a:pt x="766" y="1179"/>
                </a:lnTo>
                <a:lnTo>
                  <a:pt x="741" y="1175"/>
                </a:lnTo>
                <a:lnTo>
                  <a:pt x="726" y="1171"/>
                </a:lnTo>
                <a:lnTo>
                  <a:pt x="716" y="1167"/>
                </a:lnTo>
                <a:lnTo>
                  <a:pt x="704" y="1160"/>
                </a:lnTo>
                <a:lnTo>
                  <a:pt x="695" y="1154"/>
                </a:lnTo>
                <a:lnTo>
                  <a:pt x="660" y="1156"/>
                </a:lnTo>
                <a:lnTo>
                  <a:pt x="620" y="1158"/>
                </a:lnTo>
                <a:lnTo>
                  <a:pt x="601" y="1160"/>
                </a:lnTo>
                <a:lnTo>
                  <a:pt x="583" y="1166"/>
                </a:lnTo>
                <a:lnTo>
                  <a:pt x="566" y="1171"/>
                </a:lnTo>
                <a:lnTo>
                  <a:pt x="555" y="1181"/>
                </a:lnTo>
                <a:lnTo>
                  <a:pt x="532" y="1179"/>
                </a:lnTo>
                <a:lnTo>
                  <a:pt x="516" y="1171"/>
                </a:lnTo>
                <a:lnTo>
                  <a:pt x="501" y="1167"/>
                </a:lnTo>
                <a:lnTo>
                  <a:pt x="487" y="1158"/>
                </a:lnTo>
                <a:lnTo>
                  <a:pt x="461" y="1137"/>
                </a:lnTo>
                <a:lnTo>
                  <a:pt x="430" y="1112"/>
                </a:lnTo>
                <a:lnTo>
                  <a:pt x="432" y="1098"/>
                </a:lnTo>
                <a:lnTo>
                  <a:pt x="432" y="1085"/>
                </a:lnTo>
                <a:lnTo>
                  <a:pt x="453" y="1077"/>
                </a:lnTo>
                <a:lnTo>
                  <a:pt x="466" y="1070"/>
                </a:lnTo>
                <a:lnTo>
                  <a:pt x="478" y="1060"/>
                </a:lnTo>
                <a:lnTo>
                  <a:pt x="487" y="1046"/>
                </a:lnTo>
                <a:lnTo>
                  <a:pt x="495" y="1029"/>
                </a:lnTo>
                <a:lnTo>
                  <a:pt x="503" y="1016"/>
                </a:lnTo>
                <a:lnTo>
                  <a:pt x="507" y="1002"/>
                </a:lnTo>
                <a:lnTo>
                  <a:pt x="507" y="985"/>
                </a:lnTo>
                <a:lnTo>
                  <a:pt x="509" y="966"/>
                </a:lnTo>
                <a:lnTo>
                  <a:pt x="507" y="950"/>
                </a:lnTo>
                <a:lnTo>
                  <a:pt x="505" y="931"/>
                </a:lnTo>
                <a:lnTo>
                  <a:pt x="503" y="914"/>
                </a:lnTo>
                <a:lnTo>
                  <a:pt x="495" y="895"/>
                </a:lnTo>
                <a:lnTo>
                  <a:pt x="491" y="879"/>
                </a:lnTo>
                <a:lnTo>
                  <a:pt x="482" y="862"/>
                </a:lnTo>
                <a:lnTo>
                  <a:pt x="472" y="847"/>
                </a:lnTo>
                <a:lnTo>
                  <a:pt x="464" y="783"/>
                </a:lnTo>
                <a:lnTo>
                  <a:pt x="449" y="718"/>
                </a:lnTo>
                <a:lnTo>
                  <a:pt x="443" y="687"/>
                </a:lnTo>
                <a:lnTo>
                  <a:pt x="434" y="653"/>
                </a:lnTo>
                <a:lnTo>
                  <a:pt x="432" y="622"/>
                </a:lnTo>
                <a:lnTo>
                  <a:pt x="430" y="589"/>
                </a:lnTo>
                <a:lnTo>
                  <a:pt x="413" y="553"/>
                </a:lnTo>
                <a:lnTo>
                  <a:pt x="395" y="522"/>
                </a:lnTo>
                <a:lnTo>
                  <a:pt x="340" y="509"/>
                </a:lnTo>
                <a:lnTo>
                  <a:pt x="286" y="493"/>
                </a:lnTo>
                <a:lnTo>
                  <a:pt x="230" y="482"/>
                </a:lnTo>
                <a:lnTo>
                  <a:pt x="174" y="470"/>
                </a:lnTo>
                <a:lnTo>
                  <a:pt x="174" y="461"/>
                </a:lnTo>
                <a:lnTo>
                  <a:pt x="174" y="451"/>
                </a:lnTo>
                <a:lnTo>
                  <a:pt x="134" y="445"/>
                </a:lnTo>
                <a:lnTo>
                  <a:pt x="111" y="443"/>
                </a:lnTo>
                <a:lnTo>
                  <a:pt x="96" y="442"/>
                </a:lnTo>
                <a:lnTo>
                  <a:pt x="84" y="438"/>
                </a:lnTo>
                <a:lnTo>
                  <a:pt x="67" y="403"/>
                </a:lnTo>
                <a:lnTo>
                  <a:pt x="51" y="374"/>
                </a:lnTo>
                <a:lnTo>
                  <a:pt x="44" y="359"/>
                </a:lnTo>
                <a:lnTo>
                  <a:pt x="32" y="349"/>
                </a:lnTo>
                <a:lnTo>
                  <a:pt x="19" y="338"/>
                </a:lnTo>
                <a:lnTo>
                  <a:pt x="0" y="328"/>
                </a:lnTo>
                <a:lnTo>
                  <a:pt x="0" y="311"/>
                </a:lnTo>
                <a:lnTo>
                  <a:pt x="2" y="298"/>
                </a:lnTo>
                <a:lnTo>
                  <a:pt x="5" y="280"/>
                </a:lnTo>
                <a:lnTo>
                  <a:pt x="15" y="265"/>
                </a:lnTo>
                <a:lnTo>
                  <a:pt x="28" y="238"/>
                </a:lnTo>
                <a:lnTo>
                  <a:pt x="42" y="207"/>
                </a:lnTo>
                <a:lnTo>
                  <a:pt x="44" y="203"/>
                </a:lnTo>
                <a:lnTo>
                  <a:pt x="50" y="200"/>
                </a:lnTo>
                <a:lnTo>
                  <a:pt x="128" y="196"/>
                </a:lnTo>
                <a:lnTo>
                  <a:pt x="209" y="192"/>
                </a:lnTo>
                <a:lnTo>
                  <a:pt x="288" y="188"/>
                </a:lnTo>
                <a:lnTo>
                  <a:pt x="370" y="184"/>
                </a:lnTo>
                <a:lnTo>
                  <a:pt x="447" y="182"/>
                </a:lnTo>
                <a:lnTo>
                  <a:pt x="520" y="182"/>
                </a:lnTo>
                <a:lnTo>
                  <a:pt x="599" y="180"/>
                </a:lnTo>
                <a:lnTo>
                  <a:pt x="674" y="180"/>
                </a:lnTo>
                <a:lnTo>
                  <a:pt x="691" y="152"/>
                </a:lnTo>
                <a:lnTo>
                  <a:pt x="704" y="123"/>
                </a:lnTo>
                <a:lnTo>
                  <a:pt x="714" y="121"/>
                </a:lnTo>
                <a:lnTo>
                  <a:pt x="726" y="119"/>
                </a:lnTo>
                <a:lnTo>
                  <a:pt x="731" y="100"/>
                </a:lnTo>
                <a:lnTo>
                  <a:pt x="735" y="84"/>
                </a:lnTo>
                <a:lnTo>
                  <a:pt x="741" y="71"/>
                </a:lnTo>
                <a:lnTo>
                  <a:pt x="745" y="61"/>
                </a:lnTo>
                <a:lnTo>
                  <a:pt x="762" y="54"/>
                </a:lnTo>
                <a:lnTo>
                  <a:pt x="781" y="50"/>
                </a:lnTo>
                <a:lnTo>
                  <a:pt x="783" y="38"/>
                </a:lnTo>
                <a:lnTo>
                  <a:pt x="787" y="27"/>
                </a:lnTo>
                <a:lnTo>
                  <a:pt x="816" y="21"/>
                </a:lnTo>
                <a:lnTo>
                  <a:pt x="841" y="11"/>
                </a:lnTo>
                <a:lnTo>
                  <a:pt x="864" y="4"/>
                </a:lnTo>
                <a:lnTo>
                  <a:pt x="891" y="0"/>
                </a:lnTo>
                <a:lnTo>
                  <a:pt x="918" y="13"/>
                </a:lnTo>
                <a:lnTo>
                  <a:pt x="935" y="21"/>
                </a:lnTo>
                <a:lnTo>
                  <a:pt x="946" y="25"/>
                </a:lnTo>
                <a:lnTo>
                  <a:pt x="966" y="27"/>
                </a:lnTo>
                <a:lnTo>
                  <a:pt x="971" y="42"/>
                </a:lnTo>
                <a:lnTo>
                  <a:pt x="979" y="54"/>
                </a:lnTo>
                <a:lnTo>
                  <a:pt x="989" y="63"/>
                </a:lnTo>
                <a:lnTo>
                  <a:pt x="1000" y="73"/>
                </a:lnTo>
                <a:lnTo>
                  <a:pt x="1008" y="84"/>
                </a:lnTo>
                <a:lnTo>
                  <a:pt x="1021" y="94"/>
                </a:lnTo>
                <a:lnTo>
                  <a:pt x="1029" y="105"/>
                </a:lnTo>
                <a:lnTo>
                  <a:pt x="1037" y="119"/>
                </a:lnTo>
                <a:lnTo>
                  <a:pt x="1054" y="121"/>
                </a:lnTo>
                <a:lnTo>
                  <a:pt x="1075" y="123"/>
                </a:lnTo>
                <a:lnTo>
                  <a:pt x="1090" y="127"/>
                </a:lnTo>
                <a:lnTo>
                  <a:pt x="1110" y="129"/>
                </a:lnTo>
                <a:lnTo>
                  <a:pt x="1115" y="155"/>
                </a:lnTo>
                <a:lnTo>
                  <a:pt x="1121" y="184"/>
                </a:lnTo>
                <a:lnTo>
                  <a:pt x="1144" y="196"/>
                </a:lnTo>
                <a:lnTo>
                  <a:pt x="1169" y="207"/>
                </a:lnTo>
                <a:lnTo>
                  <a:pt x="1171" y="223"/>
                </a:lnTo>
                <a:lnTo>
                  <a:pt x="1175" y="238"/>
                </a:lnTo>
                <a:lnTo>
                  <a:pt x="1181" y="259"/>
                </a:lnTo>
                <a:lnTo>
                  <a:pt x="1183" y="290"/>
                </a:lnTo>
                <a:lnTo>
                  <a:pt x="1194" y="296"/>
                </a:lnTo>
                <a:lnTo>
                  <a:pt x="1206" y="301"/>
                </a:lnTo>
                <a:lnTo>
                  <a:pt x="1219" y="303"/>
                </a:lnTo>
                <a:lnTo>
                  <a:pt x="1231" y="307"/>
                </a:lnTo>
                <a:lnTo>
                  <a:pt x="1259" y="309"/>
                </a:lnTo>
                <a:lnTo>
                  <a:pt x="1288" y="309"/>
                </a:lnTo>
                <a:lnTo>
                  <a:pt x="1317" y="311"/>
                </a:lnTo>
                <a:lnTo>
                  <a:pt x="1348" y="315"/>
                </a:lnTo>
                <a:lnTo>
                  <a:pt x="1363" y="319"/>
                </a:lnTo>
                <a:lnTo>
                  <a:pt x="1375" y="326"/>
                </a:lnTo>
                <a:lnTo>
                  <a:pt x="1388" y="334"/>
                </a:lnTo>
                <a:lnTo>
                  <a:pt x="1400" y="346"/>
                </a:lnTo>
                <a:lnTo>
                  <a:pt x="1390" y="372"/>
                </a:lnTo>
                <a:lnTo>
                  <a:pt x="1379" y="395"/>
                </a:lnTo>
                <a:lnTo>
                  <a:pt x="1365" y="417"/>
                </a:lnTo>
                <a:lnTo>
                  <a:pt x="1348" y="438"/>
                </a:lnTo>
                <a:lnTo>
                  <a:pt x="1336" y="457"/>
                </a:lnTo>
                <a:lnTo>
                  <a:pt x="1325" y="482"/>
                </a:lnTo>
                <a:lnTo>
                  <a:pt x="1319" y="493"/>
                </a:lnTo>
                <a:lnTo>
                  <a:pt x="1315" y="509"/>
                </a:lnTo>
                <a:lnTo>
                  <a:pt x="1311" y="524"/>
                </a:lnTo>
                <a:lnTo>
                  <a:pt x="1311" y="539"/>
                </a:lnTo>
                <a:lnTo>
                  <a:pt x="1286" y="551"/>
                </a:lnTo>
                <a:lnTo>
                  <a:pt x="1259" y="566"/>
                </a:lnTo>
                <a:lnTo>
                  <a:pt x="1233" y="584"/>
                </a:lnTo>
                <a:lnTo>
                  <a:pt x="1206" y="605"/>
                </a:lnTo>
                <a:lnTo>
                  <a:pt x="1196" y="616"/>
                </a:lnTo>
                <a:lnTo>
                  <a:pt x="1186" y="628"/>
                </a:lnTo>
                <a:lnTo>
                  <a:pt x="1181" y="641"/>
                </a:lnTo>
                <a:lnTo>
                  <a:pt x="1175" y="653"/>
                </a:lnTo>
                <a:lnTo>
                  <a:pt x="1173" y="668"/>
                </a:lnTo>
                <a:lnTo>
                  <a:pt x="1173" y="682"/>
                </a:lnTo>
                <a:lnTo>
                  <a:pt x="1177" y="695"/>
                </a:lnTo>
                <a:lnTo>
                  <a:pt x="1186" y="712"/>
                </a:lnTo>
                <a:lnTo>
                  <a:pt x="1192" y="720"/>
                </a:lnTo>
                <a:lnTo>
                  <a:pt x="1192" y="735"/>
                </a:lnTo>
                <a:lnTo>
                  <a:pt x="1194" y="751"/>
                </a:lnTo>
                <a:lnTo>
                  <a:pt x="1192" y="768"/>
                </a:lnTo>
                <a:lnTo>
                  <a:pt x="1188" y="808"/>
                </a:lnTo>
                <a:lnTo>
                  <a:pt x="1188" y="845"/>
                </a:lnTo>
                <a:lnTo>
                  <a:pt x="1188" y="862"/>
                </a:lnTo>
                <a:lnTo>
                  <a:pt x="1194" y="879"/>
                </a:lnTo>
                <a:lnTo>
                  <a:pt x="1198" y="891"/>
                </a:lnTo>
                <a:lnTo>
                  <a:pt x="1208" y="897"/>
                </a:lnTo>
                <a:lnTo>
                  <a:pt x="1215" y="904"/>
                </a:lnTo>
                <a:lnTo>
                  <a:pt x="1221" y="904"/>
                </a:lnTo>
                <a:lnTo>
                  <a:pt x="1229" y="906"/>
                </a:lnTo>
                <a:lnTo>
                  <a:pt x="1234" y="904"/>
                </a:lnTo>
                <a:lnTo>
                  <a:pt x="1256" y="897"/>
                </a:lnTo>
                <a:lnTo>
                  <a:pt x="1283" y="885"/>
                </a:lnTo>
                <a:lnTo>
                  <a:pt x="1294" y="893"/>
                </a:lnTo>
                <a:lnTo>
                  <a:pt x="1311" y="902"/>
                </a:lnTo>
                <a:lnTo>
                  <a:pt x="1313" y="943"/>
                </a:lnTo>
                <a:lnTo>
                  <a:pt x="1325" y="998"/>
                </a:lnTo>
                <a:lnTo>
                  <a:pt x="1331" y="1023"/>
                </a:lnTo>
                <a:lnTo>
                  <a:pt x="1338" y="1048"/>
                </a:lnTo>
                <a:lnTo>
                  <a:pt x="1350" y="1066"/>
                </a:lnTo>
                <a:lnTo>
                  <a:pt x="1363" y="1081"/>
                </a:lnTo>
                <a:lnTo>
                  <a:pt x="1363" y="1096"/>
                </a:lnTo>
                <a:lnTo>
                  <a:pt x="1365" y="1108"/>
                </a:lnTo>
                <a:lnTo>
                  <a:pt x="1371" y="1114"/>
                </a:lnTo>
                <a:lnTo>
                  <a:pt x="1375" y="1119"/>
                </a:lnTo>
                <a:lnTo>
                  <a:pt x="1390" y="1121"/>
                </a:lnTo>
                <a:lnTo>
                  <a:pt x="1415" y="1121"/>
                </a:lnTo>
                <a:lnTo>
                  <a:pt x="1423" y="1131"/>
                </a:lnTo>
                <a:lnTo>
                  <a:pt x="1430" y="1142"/>
                </a:lnTo>
                <a:lnTo>
                  <a:pt x="1438" y="1148"/>
                </a:lnTo>
                <a:lnTo>
                  <a:pt x="1448" y="1156"/>
                </a:lnTo>
                <a:lnTo>
                  <a:pt x="1471" y="1169"/>
                </a:lnTo>
                <a:lnTo>
                  <a:pt x="1492" y="1181"/>
                </a:lnTo>
                <a:lnTo>
                  <a:pt x="1517" y="1194"/>
                </a:lnTo>
                <a:lnTo>
                  <a:pt x="1536" y="1206"/>
                </a:lnTo>
                <a:lnTo>
                  <a:pt x="1544" y="1214"/>
                </a:lnTo>
                <a:lnTo>
                  <a:pt x="1553" y="1219"/>
                </a:lnTo>
                <a:lnTo>
                  <a:pt x="1557" y="1227"/>
                </a:lnTo>
                <a:lnTo>
                  <a:pt x="1563" y="1238"/>
                </a:lnTo>
                <a:lnTo>
                  <a:pt x="1561" y="1262"/>
                </a:lnTo>
                <a:lnTo>
                  <a:pt x="1557" y="1285"/>
                </a:lnTo>
                <a:lnTo>
                  <a:pt x="1553" y="1308"/>
                </a:lnTo>
                <a:lnTo>
                  <a:pt x="1544" y="1333"/>
                </a:lnTo>
                <a:lnTo>
                  <a:pt x="1532" y="1381"/>
                </a:lnTo>
                <a:lnTo>
                  <a:pt x="1526" y="1431"/>
                </a:lnTo>
                <a:lnTo>
                  <a:pt x="1503" y="1444"/>
                </a:lnTo>
                <a:lnTo>
                  <a:pt x="1476" y="1456"/>
                </a:lnTo>
                <a:lnTo>
                  <a:pt x="1444" y="1465"/>
                </a:lnTo>
                <a:lnTo>
                  <a:pt x="1411" y="1477"/>
                </a:lnTo>
                <a:lnTo>
                  <a:pt x="1340" y="1492"/>
                </a:lnTo>
                <a:lnTo>
                  <a:pt x="1281" y="1504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05" name="Freeform 401"/>
          <p:cNvSpPr>
            <a:spLocks/>
          </p:cNvSpPr>
          <p:nvPr/>
        </p:nvSpPr>
        <p:spPr bwMode="auto">
          <a:xfrm>
            <a:off x="4862513" y="4398963"/>
            <a:ext cx="441325" cy="673100"/>
          </a:xfrm>
          <a:custGeom>
            <a:avLst/>
            <a:gdLst>
              <a:gd name="T0" fmla="*/ 2147483647 w 557"/>
              <a:gd name="T1" fmla="*/ 2147483647 h 847"/>
              <a:gd name="T2" fmla="*/ 2147483647 w 557"/>
              <a:gd name="T3" fmla="*/ 2147483647 h 847"/>
              <a:gd name="T4" fmla="*/ 2147483647 w 557"/>
              <a:gd name="T5" fmla="*/ 2147483647 h 847"/>
              <a:gd name="T6" fmla="*/ 2147483647 w 557"/>
              <a:gd name="T7" fmla="*/ 2147483647 h 847"/>
              <a:gd name="T8" fmla="*/ 2147483647 w 557"/>
              <a:gd name="T9" fmla="*/ 2147483647 h 847"/>
              <a:gd name="T10" fmla="*/ 2147483647 w 557"/>
              <a:gd name="T11" fmla="*/ 2147483647 h 847"/>
              <a:gd name="T12" fmla="*/ 2147483647 w 557"/>
              <a:gd name="T13" fmla="*/ 2147483647 h 847"/>
              <a:gd name="T14" fmla="*/ 2147483647 w 557"/>
              <a:gd name="T15" fmla="*/ 2147483647 h 847"/>
              <a:gd name="T16" fmla="*/ 2147483647 w 557"/>
              <a:gd name="T17" fmla="*/ 2147483647 h 847"/>
              <a:gd name="T18" fmla="*/ 2147483647 w 557"/>
              <a:gd name="T19" fmla="*/ 2147483647 h 847"/>
              <a:gd name="T20" fmla="*/ 2147483647 w 557"/>
              <a:gd name="T21" fmla="*/ 2147483647 h 847"/>
              <a:gd name="T22" fmla="*/ 2147483647 w 557"/>
              <a:gd name="T23" fmla="*/ 2147483647 h 847"/>
              <a:gd name="T24" fmla="*/ 2147483647 w 557"/>
              <a:gd name="T25" fmla="*/ 2147483647 h 847"/>
              <a:gd name="T26" fmla="*/ 2147483647 w 557"/>
              <a:gd name="T27" fmla="*/ 2147483647 h 847"/>
              <a:gd name="T28" fmla="*/ 2147483647 w 557"/>
              <a:gd name="T29" fmla="*/ 2147483647 h 847"/>
              <a:gd name="T30" fmla="*/ 2147483647 w 557"/>
              <a:gd name="T31" fmla="*/ 2147483647 h 847"/>
              <a:gd name="T32" fmla="*/ 2147483647 w 557"/>
              <a:gd name="T33" fmla="*/ 2147483647 h 847"/>
              <a:gd name="T34" fmla="*/ 2147483647 w 557"/>
              <a:gd name="T35" fmla="*/ 2147483647 h 847"/>
              <a:gd name="T36" fmla="*/ 2147483647 w 557"/>
              <a:gd name="T37" fmla="*/ 2147483647 h 847"/>
              <a:gd name="T38" fmla="*/ 2147483647 w 557"/>
              <a:gd name="T39" fmla="*/ 2147483647 h 847"/>
              <a:gd name="T40" fmla="*/ 2147483647 w 557"/>
              <a:gd name="T41" fmla="*/ 2147483647 h 847"/>
              <a:gd name="T42" fmla="*/ 2147483647 w 557"/>
              <a:gd name="T43" fmla="*/ 2147483647 h 847"/>
              <a:gd name="T44" fmla="*/ 2147483647 w 557"/>
              <a:gd name="T45" fmla="*/ 2147483647 h 847"/>
              <a:gd name="T46" fmla="*/ 2147483647 w 557"/>
              <a:gd name="T47" fmla="*/ 2147483647 h 847"/>
              <a:gd name="T48" fmla="*/ 2147483647 w 557"/>
              <a:gd name="T49" fmla="*/ 2147483647 h 847"/>
              <a:gd name="T50" fmla="*/ 2147483647 w 557"/>
              <a:gd name="T51" fmla="*/ 2147483647 h 847"/>
              <a:gd name="T52" fmla="*/ 2147483647 w 557"/>
              <a:gd name="T53" fmla="*/ 2147483647 h 847"/>
              <a:gd name="T54" fmla="*/ 2147483647 w 557"/>
              <a:gd name="T55" fmla="*/ 2147483647 h 847"/>
              <a:gd name="T56" fmla="*/ 2147483647 w 557"/>
              <a:gd name="T57" fmla="*/ 2147483647 h 847"/>
              <a:gd name="T58" fmla="*/ 2147483647 w 557"/>
              <a:gd name="T59" fmla="*/ 2147483647 h 847"/>
              <a:gd name="T60" fmla="*/ 2147483647 w 557"/>
              <a:gd name="T61" fmla="*/ 2147483647 h 847"/>
              <a:gd name="T62" fmla="*/ 2147483647 w 557"/>
              <a:gd name="T63" fmla="*/ 2147483647 h 847"/>
              <a:gd name="T64" fmla="*/ 2147483647 w 557"/>
              <a:gd name="T65" fmla="*/ 2147483647 h 847"/>
              <a:gd name="T66" fmla="*/ 2147483647 w 557"/>
              <a:gd name="T67" fmla="*/ 2147483647 h 847"/>
              <a:gd name="T68" fmla="*/ 2147483647 w 557"/>
              <a:gd name="T69" fmla="*/ 2147483647 h 847"/>
              <a:gd name="T70" fmla="*/ 2147483647 w 557"/>
              <a:gd name="T71" fmla="*/ 2147483647 h 847"/>
              <a:gd name="T72" fmla="*/ 2147483647 w 557"/>
              <a:gd name="T73" fmla="*/ 2147483647 h 847"/>
              <a:gd name="T74" fmla="*/ 2147483647 w 557"/>
              <a:gd name="T75" fmla="*/ 2147483647 h 847"/>
              <a:gd name="T76" fmla="*/ 2147483647 w 557"/>
              <a:gd name="T77" fmla="*/ 2147483647 h 847"/>
              <a:gd name="T78" fmla="*/ 2147483647 w 557"/>
              <a:gd name="T79" fmla="*/ 2147483647 h 847"/>
              <a:gd name="T80" fmla="*/ 2147483647 w 557"/>
              <a:gd name="T81" fmla="*/ 2147483647 h 847"/>
              <a:gd name="T82" fmla="*/ 2147483647 w 557"/>
              <a:gd name="T83" fmla="*/ 2147483647 h 847"/>
              <a:gd name="T84" fmla="*/ 2147483647 w 557"/>
              <a:gd name="T85" fmla="*/ 2147483647 h 847"/>
              <a:gd name="T86" fmla="*/ 2147483647 w 557"/>
              <a:gd name="T87" fmla="*/ 2147483647 h 847"/>
              <a:gd name="T88" fmla="*/ 2147483647 w 557"/>
              <a:gd name="T89" fmla="*/ 2147483647 h 847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557"/>
              <a:gd name="T136" fmla="*/ 0 h 847"/>
              <a:gd name="T137" fmla="*/ 557 w 557"/>
              <a:gd name="T138" fmla="*/ 847 h 847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557" h="847">
                <a:moveTo>
                  <a:pt x="66" y="812"/>
                </a:moveTo>
                <a:lnTo>
                  <a:pt x="68" y="793"/>
                </a:lnTo>
                <a:lnTo>
                  <a:pt x="69" y="776"/>
                </a:lnTo>
                <a:lnTo>
                  <a:pt x="79" y="774"/>
                </a:lnTo>
                <a:lnTo>
                  <a:pt x="89" y="772"/>
                </a:lnTo>
                <a:lnTo>
                  <a:pt x="96" y="739"/>
                </a:lnTo>
                <a:lnTo>
                  <a:pt x="104" y="713"/>
                </a:lnTo>
                <a:lnTo>
                  <a:pt x="85" y="690"/>
                </a:lnTo>
                <a:lnTo>
                  <a:pt x="69" y="668"/>
                </a:lnTo>
                <a:lnTo>
                  <a:pt x="54" y="642"/>
                </a:lnTo>
                <a:lnTo>
                  <a:pt x="43" y="617"/>
                </a:lnTo>
                <a:lnTo>
                  <a:pt x="20" y="561"/>
                </a:lnTo>
                <a:lnTo>
                  <a:pt x="0" y="503"/>
                </a:lnTo>
                <a:lnTo>
                  <a:pt x="25" y="486"/>
                </a:lnTo>
                <a:lnTo>
                  <a:pt x="48" y="463"/>
                </a:lnTo>
                <a:lnTo>
                  <a:pt x="73" y="438"/>
                </a:lnTo>
                <a:lnTo>
                  <a:pt x="96" y="417"/>
                </a:lnTo>
                <a:lnTo>
                  <a:pt x="102" y="402"/>
                </a:lnTo>
                <a:lnTo>
                  <a:pt x="110" y="386"/>
                </a:lnTo>
                <a:lnTo>
                  <a:pt x="117" y="373"/>
                </a:lnTo>
                <a:lnTo>
                  <a:pt x="129" y="359"/>
                </a:lnTo>
                <a:lnTo>
                  <a:pt x="152" y="336"/>
                </a:lnTo>
                <a:lnTo>
                  <a:pt x="177" y="313"/>
                </a:lnTo>
                <a:lnTo>
                  <a:pt x="189" y="305"/>
                </a:lnTo>
                <a:lnTo>
                  <a:pt x="198" y="294"/>
                </a:lnTo>
                <a:lnTo>
                  <a:pt x="208" y="282"/>
                </a:lnTo>
                <a:lnTo>
                  <a:pt x="213" y="271"/>
                </a:lnTo>
                <a:lnTo>
                  <a:pt x="215" y="257"/>
                </a:lnTo>
                <a:lnTo>
                  <a:pt x="215" y="242"/>
                </a:lnTo>
                <a:lnTo>
                  <a:pt x="213" y="227"/>
                </a:lnTo>
                <a:lnTo>
                  <a:pt x="204" y="209"/>
                </a:lnTo>
                <a:lnTo>
                  <a:pt x="198" y="177"/>
                </a:lnTo>
                <a:lnTo>
                  <a:pt x="190" y="148"/>
                </a:lnTo>
                <a:lnTo>
                  <a:pt x="160" y="136"/>
                </a:lnTo>
                <a:lnTo>
                  <a:pt x="125" y="123"/>
                </a:lnTo>
                <a:lnTo>
                  <a:pt x="117" y="133"/>
                </a:lnTo>
                <a:lnTo>
                  <a:pt x="110" y="140"/>
                </a:lnTo>
                <a:lnTo>
                  <a:pt x="92" y="136"/>
                </a:lnTo>
                <a:lnTo>
                  <a:pt x="79" y="135"/>
                </a:lnTo>
                <a:lnTo>
                  <a:pt x="79" y="115"/>
                </a:lnTo>
                <a:lnTo>
                  <a:pt x="77" y="100"/>
                </a:lnTo>
                <a:lnTo>
                  <a:pt x="69" y="83"/>
                </a:lnTo>
                <a:lnTo>
                  <a:pt x="54" y="50"/>
                </a:lnTo>
                <a:lnTo>
                  <a:pt x="62" y="44"/>
                </a:lnTo>
                <a:lnTo>
                  <a:pt x="68" y="39"/>
                </a:lnTo>
                <a:lnTo>
                  <a:pt x="79" y="35"/>
                </a:lnTo>
                <a:lnTo>
                  <a:pt x="100" y="27"/>
                </a:lnTo>
                <a:lnTo>
                  <a:pt x="102" y="19"/>
                </a:lnTo>
                <a:lnTo>
                  <a:pt x="104" y="12"/>
                </a:lnTo>
                <a:lnTo>
                  <a:pt x="110" y="8"/>
                </a:lnTo>
                <a:lnTo>
                  <a:pt x="116" y="2"/>
                </a:lnTo>
                <a:lnTo>
                  <a:pt x="127" y="0"/>
                </a:lnTo>
                <a:lnTo>
                  <a:pt x="142" y="0"/>
                </a:lnTo>
                <a:lnTo>
                  <a:pt x="152" y="14"/>
                </a:lnTo>
                <a:lnTo>
                  <a:pt x="162" y="27"/>
                </a:lnTo>
                <a:lnTo>
                  <a:pt x="183" y="35"/>
                </a:lnTo>
                <a:lnTo>
                  <a:pt x="200" y="39"/>
                </a:lnTo>
                <a:lnTo>
                  <a:pt x="221" y="46"/>
                </a:lnTo>
                <a:lnTo>
                  <a:pt x="237" y="52"/>
                </a:lnTo>
                <a:lnTo>
                  <a:pt x="256" y="60"/>
                </a:lnTo>
                <a:lnTo>
                  <a:pt x="271" y="64"/>
                </a:lnTo>
                <a:lnTo>
                  <a:pt x="290" y="69"/>
                </a:lnTo>
                <a:lnTo>
                  <a:pt x="310" y="73"/>
                </a:lnTo>
                <a:lnTo>
                  <a:pt x="327" y="62"/>
                </a:lnTo>
                <a:lnTo>
                  <a:pt x="340" y="58"/>
                </a:lnTo>
                <a:lnTo>
                  <a:pt x="356" y="56"/>
                </a:lnTo>
                <a:lnTo>
                  <a:pt x="375" y="52"/>
                </a:lnTo>
                <a:lnTo>
                  <a:pt x="381" y="64"/>
                </a:lnTo>
                <a:lnTo>
                  <a:pt x="388" y="69"/>
                </a:lnTo>
                <a:lnTo>
                  <a:pt x="398" y="73"/>
                </a:lnTo>
                <a:lnTo>
                  <a:pt x="411" y="81"/>
                </a:lnTo>
                <a:lnTo>
                  <a:pt x="411" y="88"/>
                </a:lnTo>
                <a:lnTo>
                  <a:pt x="411" y="98"/>
                </a:lnTo>
                <a:lnTo>
                  <a:pt x="425" y="100"/>
                </a:lnTo>
                <a:lnTo>
                  <a:pt x="434" y="106"/>
                </a:lnTo>
                <a:lnTo>
                  <a:pt x="440" y="112"/>
                </a:lnTo>
                <a:lnTo>
                  <a:pt x="448" y="121"/>
                </a:lnTo>
                <a:lnTo>
                  <a:pt x="454" y="144"/>
                </a:lnTo>
                <a:lnTo>
                  <a:pt x="461" y="167"/>
                </a:lnTo>
                <a:lnTo>
                  <a:pt x="480" y="179"/>
                </a:lnTo>
                <a:lnTo>
                  <a:pt x="500" y="190"/>
                </a:lnTo>
                <a:lnTo>
                  <a:pt x="486" y="217"/>
                </a:lnTo>
                <a:lnTo>
                  <a:pt x="480" y="246"/>
                </a:lnTo>
                <a:lnTo>
                  <a:pt x="477" y="265"/>
                </a:lnTo>
                <a:lnTo>
                  <a:pt x="480" y="286"/>
                </a:lnTo>
                <a:lnTo>
                  <a:pt x="486" y="327"/>
                </a:lnTo>
                <a:lnTo>
                  <a:pt x="498" y="380"/>
                </a:lnTo>
                <a:lnTo>
                  <a:pt x="511" y="390"/>
                </a:lnTo>
                <a:lnTo>
                  <a:pt x="523" y="402"/>
                </a:lnTo>
                <a:lnTo>
                  <a:pt x="532" y="409"/>
                </a:lnTo>
                <a:lnTo>
                  <a:pt x="542" y="423"/>
                </a:lnTo>
                <a:lnTo>
                  <a:pt x="548" y="434"/>
                </a:lnTo>
                <a:lnTo>
                  <a:pt x="553" y="446"/>
                </a:lnTo>
                <a:lnTo>
                  <a:pt x="555" y="459"/>
                </a:lnTo>
                <a:lnTo>
                  <a:pt x="557" y="474"/>
                </a:lnTo>
                <a:lnTo>
                  <a:pt x="557" y="499"/>
                </a:lnTo>
                <a:lnTo>
                  <a:pt x="555" y="526"/>
                </a:lnTo>
                <a:lnTo>
                  <a:pt x="550" y="555"/>
                </a:lnTo>
                <a:lnTo>
                  <a:pt x="546" y="584"/>
                </a:lnTo>
                <a:lnTo>
                  <a:pt x="511" y="592"/>
                </a:lnTo>
                <a:lnTo>
                  <a:pt x="477" y="595"/>
                </a:lnTo>
                <a:lnTo>
                  <a:pt x="446" y="603"/>
                </a:lnTo>
                <a:lnTo>
                  <a:pt x="411" y="611"/>
                </a:lnTo>
                <a:lnTo>
                  <a:pt x="406" y="620"/>
                </a:lnTo>
                <a:lnTo>
                  <a:pt x="402" y="624"/>
                </a:lnTo>
                <a:lnTo>
                  <a:pt x="392" y="630"/>
                </a:lnTo>
                <a:lnTo>
                  <a:pt x="379" y="634"/>
                </a:lnTo>
                <a:lnTo>
                  <a:pt x="377" y="651"/>
                </a:lnTo>
                <a:lnTo>
                  <a:pt x="375" y="668"/>
                </a:lnTo>
                <a:lnTo>
                  <a:pt x="369" y="684"/>
                </a:lnTo>
                <a:lnTo>
                  <a:pt x="365" y="703"/>
                </a:lnTo>
                <a:lnTo>
                  <a:pt x="358" y="716"/>
                </a:lnTo>
                <a:lnTo>
                  <a:pt x="348" y="728"/>
                </a:lnTo>
                <a:lnTo>
                  <a:pt x="333" y="738"/>
                </a:lnTo>
                <a:lnTo>
                  <a:pt x="319" y="745"/>
                </a:lnTo>
                <a:lnTo>
                  <a:pt x="315" y="764"/>
                </a:lnTo>
                <a:lnTo>
                  <a:pt x="308" y="778"/>
                </a:lnTo>
                <a:lnTo>
                  <a:pt x="300" y="789"/>
                </a:lnTo>
                <a:lnTo>
                  <a:pt x="290" y="801"/>
                </a:lnTo>
                <a:lnTo>
                  <a:pt x="281" y="811"/>
                </a:lnTo>
                <a:lnTo>
                  <a:pt x="271" y="820"/>
                </a:lnTo>
                <a:lnTo>
                  <a:pt x="262" y="830"/>
                </a:lnTo>
                <a:lnTo>
                  <a:pt x="252" y="843"/>
                </a:lnTo>
                <a:lnTo>
                  <a:pt x="223" y="847"/>
                </a:lnTo>
                <a:lnTo>
                  <a:pt x="187" y="847"/>
                </a:lnTo>
                <a:lnTo>
                  <a:pt x="171" y="847"/>
                </a:lnTo>
                <a:lnTo>
                  <a:pt x="156" y="841"/>
                </a:lnTo>
                <a:lnTo>
                  <a:pt x="148" y="837"/>
                </a:lnTo>
                <a:lnTo>
                  <a:pt x="142" y="834"/>
                </a:lnTo>
                <a:lnTo>
                  <a:pt x="141" y="830"/>
                </a:lnTo>
                <a:lnTo>
                  <a:pt x="139" y="822"/>
                </a:lnTo>
                <a:lnTo>
                  <a:pt x="127" y="820"/>
                </a:lnTo>
                <a:lnTo>
                  <a:pt x="114" y="818"/>
                </a:lnTo>
                <a:lnTo>
                  <a:pt x="92" y="812"/>
                </a:lnTo>
                <a:lnTo>
                  <a:pt x="66" y="812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06" name="Freeform 402"/>
          <p:cNvSpPr>
            <a:spLocks/>
          </p:cNvSpPr>
          <p:nvPr/>
        </p:nvSpPr>
        <p:spPr bwMode="auto">
          <a:xfrm>
            <a:off x="4862513" y="4398963"/>
            <a:ext cx="441325" cy="673100"/>
          </a:xfrm>
          <a:custGeom>
            <a:avLst/>
            <a:gdLst>
              <a:gd name="T0" fmla="*/ 2147483647 w 557"/>
              <a:gd name="T1" fmla="*/ 2147483647 h 847"/>
              <a:gd name="T2" fmla="*/ 2147483647 w 557"/>
              <a:gd name="T3" fmla="*/ 2147483647 h 847"/>
              <a:gd name="T4" fmla="*/ 2147483647 w 557"/>
              <a:gd name="T5" fmla="*/ 2147483647 h 847"/>
              <a:gd name="T6" fmla="*/ 2147483647 w 557"/>
              <a:gd name="T7" fmla="*/ 2147483647 h 847"/>
              <a:gd name="T8" fmla="*/ 2147483647 w 557"/>
              <a:gd name="T9" fmla="*/ 2147483647 h 847"/>
              <a:gd name="T10" fmla="*/ 2147483647 w 557"/>
              <a:gd name="T11" fmla="*/ 2147483647 h 847"/>
              <a:gd name="T12" fmla="*/ 2147483647 w 557"/>
              <a:gd name="T13" fmla="*/ 2147483647 h 847"/>
              <a:gd name="T14" fmla="*/ 2147483647 w 557"/>
              <a:gd name="T15" fmla="*/ 2147483647 h 847"/>
              <a:gd name="T16" fmla="*/ 2147483647 w 557"/>
              <a:gd name="T17" fmla="*/ 2147483647 h 847"/>
              <a:gd name="T18" fmla="*/ 2147483647 w 557"/>
              <a:gd name="T19" fmla="*/ 2147483647 h 847"/>
              <a:gd name="T20" fmla="*/ 2147483647 w 557"/>
              <a:gd name="T21" fmla="*/ 2147483647 h 847"/>
              <a:gd name="T22" fmla="*/ 2147483647 w 557"/>
              <a:gd name="T23" fmla="*/ 2147483647 h 847"/>
              <a:gd name="T24" fmla="*/ 2147483647 w 557"/>
              <a:gd name="T25" fmla="*/ 2147483647 h 847"/>
              <a:gd name="T26" fmla="*/ 2147483647 w 557"/>
              <a:gd name="T27" fmla="*/ 2147483647 h 847"/>
              <a:gd name="T28" fmla="*/ 2147483647 w 557"/>
              <a:gd name="T29" fmla="*/ 2147483647 h 847"/>
              <a:gd name="T30" fmla="*/ 2147483647 w 557"/>
              <a:gd name="T31" fmla="*/ 2147483647 h 847"/>
              <a:gd name="T32" fmla="*/ 2147483647 w 557"/>
              <a:gd name="T33" fmla="*/ 2147483647 h 847"/>
              <a:gd name="T34" fmla="*/ 2147483647 w 557"/>
              <a:gd name="T35" fmla="*/ 2147483647 h 847"/>
              <a:gd name="T36" fmla="*/ 2147483647 w 557"/>
              <a:gd name="T37" fmla="*/ 2147483647 h 847"/>
              <a:gd name="T38" fmla="*/ 2147483647 w 557"/>
              <a:gd name="T39" fmla="*/ 2147483647 h 847"/>
              <a:gd name="T40" fmla="*/ 2147483647 w 557"/>
              <a:gd name="T41" fmla="*/ 2147483647 h 847"/>
              <a:gd name="T42" fmla="*/ 2147483647 w 557"/>
              <a:gd name="T43" fmla="*/ 2147483647 h 847"/>
              <a:gd name="T44" fmla="*/ 2147483647 w 557"/>
              <a:gd name="T45" fmla="*/ 2147483647 h 847"/>
              <a:gd name="T46" fmla="*/ 2147483647 w 557"/>
              <a:gd name="T47" fmla="*/ 2147483647 h 847"/>
              <a:gd name="T48" fmla="*/ 2147483647 w 557"/>
              <a:gd name="T49" fmla="*/ 2147483647 h 847"/>
              <a:gd name="T50" fmla="*/ 2147483647 w 557"/>
              <a:gd name="T51" fmla="*/ 2147483647 h 847"/>
              <a:gd name="T52" fmla="*/ 2147483647 w 557"/>
              <a:gd name="T53" fmla="*/ 2147483647 h 847"/>
              <a:gd name="T54" fmla="*/ 2147483647 w 557"/>
              <a:gd name="T55" fmla="*/ 2147483647 h 847"/>
              <a:gd name="T56" fmla="*/ 2147483647 w 557"/>
              <a:gd name="T57" fmla="*/ 2147483647 h 847"/>
              <a:gd name="T58" fmla="*/ 2147483647 w 557"/>
              <a:gd name="T59" fmla="*/ 2147483647 h 847"/>
              <a:gd name="T60" fmla="*/ 2147483647 w 557"/>
              <a:gd name="T61" fmla="*/ 2147483647 h 847"/>
              <a:gd name="T62" fmla="*/ 2147483647 w 557"/>
              <a:gd name="T63" fmla="*/ 2147483647 h 847"/>
              <a:gd name="T64" fmla="*/ 2147483647 w 557"/>
              <a:gd name="T65" fmla="*/ 2147483647 h 847"/>
              <a:gd name="T66" fmla="*/ 2147483647 w 557"/>
              <a:gd name="T67" fmla="*/ 2147483647 h 847"/>
              <a:gd name="T68" fmla="*/ 2147483647 w 557"/>
              <a:gd name="T69" fmla="*/ 2147483647 h 847"/>
              <a:gd name="T70" fmla="*/ 2147483647 w 557"/>
              <a:gd name="T71" fmla="*/ 2147483647 h 847"/>
              <a:gd name="T72" fmla="*/ 2147483647 w 557"/>
              <a:gd name="T73" fmla="*/ 2147483647 h 847"/>
              <a:gd name="T74" fmla="*/ 2147483647 w 557"/>
              <a:gd name="T75" fmla="*/ 2147483647 h 847"/>
              <a:gd name="T76" fmla="*/ 2147483647 w 557"/>
              <a:gd name="T77" fmla="*/ 2147483647 h 847"/>
              <a:gd name="T78" fmla="*/ 2147483647 w 557"/>
              <a:gd name="T79" fmla="*/ 2147483647 h 847"/>
              <a:gd name="T80" fmla="*/ 2147483647 w 557"/>
              <a:gd name="T81" fmla="*/ 2147483647 h 847"/>
              <a:gd name="T82" fmla="*/ 2147483647 w 557"/>
              <a:gd name="T83" fmla="*/ 2147483647 h 847"/>
              <a:gd name="T84" fmla="*/ 2147483647 w 557"/>
              <a:gd name="T85" fmla="*/ 2147483647 h 847"/>
              <a:gd name="T86" fmla="*/ 2147483647 w 557"/>
              <a:gd name="T87" fmla="*/ 2147483647 h 847"/>
              <a:gd name="T88" fmla="*/ 2147483647 w 557"/>
              <a:gd name="T89" fmla="*/ 2147483647 h 847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557"/>
              <a:gd name="T136" fmla="*/ 0 h 847"/>
              <a:gd name="T137" fmla="*/ 557 w 557"/>
              <a:gd name="T138" fmla="*/ 847 h 847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557" h="847">
                <a:moveTo>
                  <a:pt x="66" y="812"/>
                </a:moveTo>
                <a:lnTo>
                  <a:pt x="68" y="793"/>
                </a:lnTo>
                <a:lnTo>
                  <a:pt x="69" y="776"/>
                </a:lnTo>
                <a:lnTo>
                  <a:pt x="79" y="774"/>
                </a:lnTo>
                <a:lnTo>
                  <a:pt x="89" y="772"/>
                </a:lnTo>
                <a:lnTo>
                  <a:pt x="96" y="739"/>
                </a:lnTo>
                <a:lnTo>
                  <a:pt x="104" y="713"/>
                </a:lnTo>
                <a:lnTo>
                  <a:pt x="85" y="690"/>
                </a:lnTo>
                <a:lnTo>
                  <a:pt x="69" y="668"/>
                </a:lnTo>
                <a:lnTo>
                  <a:pt x="54" y="642"/>
                </a:lnTo>
                <a:lnTo>
                  <a:pt x="43" y="617"/>
                </a:lnTo>
                <a:lnTo>
                  <a:pt x="20" y="561"/>
                </a:lnTo>
                <a:lnTo>
                  <a:pt x="0" y="503"/>
                </a:lnTo>
                <a:lnTo>
                  <a:pt x="25" y="486"/>
                </a:lnTo>
                <a:lnTo>
                  <a:pt x="48" y="463"/>
                </a:lnTo>
                <a:lnTo>
                  <a:pt x="73" y="438"/>
                </a:lnTo>
                <a:lnTo>
                  <a:pt x="96" y="417"/>
                </a:lnTo>
                <a:lnTo>
                  <a:pt x="102" y="402"/>
                </a:lnTo>
                <a:lnTo>
                  <a:pt x="110" y="386"/>
                </a:lnTo>
                <a:lnTo>
                  <a:pt x="117" y="373"/>
                </a:lnTo>
                <a:lnTo>
                  <a:pt x="129" y="359"/>
                </a:lnTo>
                <a:lnTo>
                  <a:pt x="152" y="336"/>
                </a:lnTo>
                <a:lnTo>
                  <a:pt x="177" y="313"/>
                </a:lnTo>
                <a:lnTo>
                  <a:pt x="189" y="305"/>
                </a:lnTo>
                <a:lnTo>
                  <a:pt x="198" y="294"/>
                </a:lnTo>
                <a:lnTo>
                  <a:pt x="208" y="282"/>
                </a:lnTo>
                <a:lnTo>
                  <a:pt x="213" y="271"/>
                </a:lnTo>
                <a:lnTo>
                  <a:pt x="215" y="257"/>
                </a:lnTo>
                <a:lnTo>
                  <a:pt x="215" y="242"/>
                </a:lnTo>
                <a:lnTo>
                  <a:pt x="213" y="227"/>
                </a:lnTo>
                <a:lnTo>
                  <a:pt x="204" y="209"/>
                </a:lnTo>
                <a:lnTo>
                  <a:pt x="198" y="177"/>
                </a:lnTo>
                <a:lnTo>
                  <a:pt x="190" y="148"/>
                </a:lnTo>
                <a:lnTo>
                  <a:pt x="160" y="136"/>
                </a:lnTo>
                <a:lnTo>
                  <a:pt x="125" y="123"/>
                </a:lnTo>
                <a:lnTo>
                  <a:pt x="117" y="133"/>
                </a:lnTo>
                <a:lnTo>
                  <a:pt x="110" y="140"/>
                </a:lnTo>
                <a:lnTo>
                  <a:pt x="92" y="136"/>
                </a:lnTo>
                <a:lnTo>
                  <a:pt x="79" y="135"/>
                </a:lnTo>
                <a:lnTo>
                  <a:pt x="79" y="115"/>
                </a:lnTo>
                <a:lnTo>
                  <a:pt x="77" y="100"/>
                </a:lnTo>
                <a:lnTo>
                  <a:pt x="69" y="83"/>
                </a:lnTo>
                <a:lnTo>
                  <a:pt x="54" y="50"/>
                </a:lnTo>
                <a:lnTo>
                  <a:pt x="62" y="44"/>
                </a:lnTo>
                <a:lnTo>
                  <a:pt x="68" y="39"/>
                </a:lnTo>
                <a:lnTo>
                  <a:pt x="79" y="35"/>
                </a:lnTo>
                <a:lnTo>
                  <a:pt x="100" y="27"/>
                </a:lnTo>
                <a:lnTo>
                  <a:pt x="102" y="19"/>
                </a:lnTo>
                <a:lnTo>
                  <a:pt x="104" y="12"/>
                </a:lnTo>
                <a:lnTo>
                  <a:pt x="110" y="8"/>
                </a:lnTo>
                <a:lnTo>
                  <a:pt x="116" y="2"/>
                </a:lnTo>
                <a:lnTo>
                  <a:pt x="127" y="0"/>
                </a:lnTo>
                <a:lnTo>
                  <a:pt x="142" y="0"/>
                </a:lnTo>
                <a:lnTo>
                  <a:pt x="152" y="14"/>
                </a:lnTo>
                <a:lnTo>
                  <a:pt x="162" y="27"/>
                </a:lnTo>
                <a:lnTo>
                  <a:pt x="183" y="35"/>
                </a:lnTo>
                <a:lnTo>
                  <a:pt x="200" y="39"/>
                </a:lnTo>
                <a:lnTo>
                  <a:pt x="221" y="46"/>
                </a:lnTo>
                <a:lnTo>
                  <a:pt x="237" y="52"/>
                </a:lnTo>
                <a:lnTo>
                  <a:pt x="256" y="60"/>
                </a:lnTo>
                <a:lnTo>
                  <a:pt x="271" y="64"/>
                </a:lnTo>
                <a:lnTo>
                  <a:pt x="290" y="69"/>
                </a:lnTo>
                <a:lnTo>
                  <a:pt x="310" y="73"/>
                </a:lnTo>
                <a:lnTo>
                  <a:pt x="327" y="62"/>
                </a:lnTo>
                <a:lnTo>
                  <a:pt x="340" y="58"/>
                </a:lnTo>
                <a:lnTo>
                  <a:pt x="356" y="56"/>
                </a:lnTo>
                <a:lnTo>
                  <a:pt x="375" y="52"/>
                </a:lnTo>
                <a:lnTo>
                  <a:pt x="381" y="64"/>
                </a:lnTo>
                <a:lnTo>
                  <a:pt x="388" y="69"/>
                </a:lnTo>
                <a:lnTo>
                  <a:pt x="398" y="73"/>
                </a:lnTo>
                <a:lnTo>
                  <a:pt x="411" y="81"/>
                </a:lnTo>
                <a:lnTo>
                  <a:pt x="411" y="88"/>
                </a:lnTo>
                <a:lnTo>
                  <a:pt x="411" y="98"/>
                </a:lnTo>
                <a:lnTo>
                  <a:pt x="425" y="100"/>
                </a:lnTo>
                <a:lnTo>
                  <a:pt x="434" y="106"/>
                </a:lnTo>
                <a:lnTo>
                  <a:pt x="440" y="112"/>
                </a:lnTo>
                <a:lnTo>
                  <a:pt x="448" y="121"/>
                </a:lnTo>
                <a:lnTo>
                  <a:pt x="454" y="144"/>
                </a:lnTo>
                <a:lnTo>
                  <a:pt x="461" y="167"/>
                </a:lnTo>
                <a:lnTo>
                  <a:pt x="480" y="179"/>
                </a:lnTo>
                <a:lnTo>
                  <a:pt x="500" y="190"/>
                </a:lnTo>
                <a:lnTo>
                  <a:pt x="486" y="217"/>
                </a:lnTo>
                <a:lnTo>
                  <a:pt x="480" y="246"/>
                </a:lnTo>
                <a:lnTo>
                  <a:pt x="477" y="265"/>
                </a:lnTo>
                <a:lnTo>
                  <a:pt x="480" y="286"/>
                </a:lnTo>
                <a:lnTo>
                  <a:pt x="486" y="327"/>
                </a:lnTo>
                <a:lnTo>
                  <a:pt x="498" y="380"/>
                </a:lnTo>
                <a:lnTo>
                  <a:pt x="511" y="390"/>
                </a:lnTo>
                <a:lnTo>
                  <a:pt x="523" y="402"/>
                </a:lnTo>
                <a:lnTo>
                  <a:pt x="532" y="409"/>
                </a:lnTo>
                <a:lnTo>
                  <a:pt x="542" y="423"/>
                </a:lnTo>
                <a:lnTo>
                  <a:pt x="548" y="434"/>
                </a:lnTo>
                <a:lnTo>
                  <a:pt x="553" y="446"/>
                </a:lnTo>
                <a:lnTo>
                  <a:pt x="555" y="459"/>
                </a:lnTo>
                <a:lnTo>
                  <a:pt x="557" y="474"/>
                </a:lnTo>
                <a:lnTo>
                  <a:pt x="557" y="499"/>
                </a:lnTo>
                <a:lnTo>
                  <a:pt x="555" y="526"/>
                </a:lnTo>
                <a:lnTo>
                  <a:pt x="550" y="555"/>
                </a:lnTo>
                <a:lnTo>
                  <a:pt x="546" y="584"/>
                </a:lnTo>
                <a:lnTo>
                  <a:pt x="511" y="592"/>
                </a:lnTo>
                <a:lnTo>
                  <a:pt x="477" y="595"/>
                </a:lnTo>
                <a:lnTo>
                  <a:pt x="446" y="603"/>
                </a:lnTo>
                <a:lnTo>
                  <a:pt x="411" y="611"/>
                </a:lnTo>
                <a:lnTo>
                  <a:pt x="406" y="620"/>
                </a:lnTo>
                <a:lnTo>
                  <a:pt x="402" y="624"/>
                </a:lnTo>
                <a:lnTo>
                  <a:pt x="392" y="630"/>
                </a:lnTo>
                <a:lnTo>
                  <a:pt x="379" y="634"/>
                </a:lnTo>
                <a:lnTo>
                  <a:pt x="377" y="651"/>
                </a:lnTo>
                <a:lnTo>
                  <a:pt x="375" y="668"/>
                </a:lnTo>
                <a:lnTo>
                  <a:pt x="369" y="684"/>
                </a:lnTo>
                <a:lnTo>
                  <a:pt x="365" y="703"/>
                </a:lnTo>
                <a:lnTo>
                  <a:pt x="358" y="716"/>
                </a:lnTo>
                <a:lnTo>
                  <a:pt x="348" y="728"/>
                </a:lnTo>
                <a:lnTo>
                  <a:pt x="333" y="738"/>
                </a:lnTo>
                <a:lnTo>
                  <a:pt x="319" y="745"/>
                </a:lnTo>
                <a:lnTo>
                  <a:pt x="315" y="764"/>
                </a:lnTo>
                <a:lnTo>
                  <a:pt x="308" y="778"/>
                </a:lnTo>
                <a:lnTo>
                  <a:pt x="300" y="789"/>
                </a:lnTo>
                <a:lnTo>
                  <a:pt x="290" y="801"/>
                </a:lnTo>
                <a:lnTo>
                  <a:pt x="281" y="811"/>
                </a:lnTo>
                <a:lnTo>
                  <a:pt x="271" y="820"/>
                </a:lnTo>
                <a:lnTo>
                  <a:pt x="262" y="830"/>
                </a:lnTo>
                <a:lnTo>
                  <a:pt x="252" y="843"/>
                </a:lnTo>
                <a:lnTo>
                  <a:pt x="223" y="847"/>
                </a:lnTo>
                <a:lnTo>
                  <a:pt x="187" y="847"/>
                </a:lnTo>
                <a:lnTo>
                  <a:pt x="171" y="847"/>
                </a:lnTo>
                <a:lnTo>
                  <a:pt x="156" y="841"/>
                </a:lnTo>
                <a:lnTo>
                  <a:pt x="148" y="837"/>
                </a:lnTo>
                <a:lnTo>
                  <a:pt x="142" y="834"/>
                </a:lnTo>
                <a:lnTo>
                  <a:pt x="141" y="830"/>
                </a:lnTo>
                <a:lnTo>
                  <a:pt x="139" y="822"/>
                </a:lnTo>
                <a:lnTo>
                  <a:pt x="127" y="820"/>
                </a:lnTo>
                <a:lnTo>
                  <a:pt x="114" y="818"/>
                </a:lnTo>
                <a:lnTo>
                  <a:pt x="92" y="812"/>
                </a:lnTo>
                <a:lnTo>
                  <a:pt x="66" y="812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07" name="Freeform 403"/>
          <p:cNvSpPr>
            <a:spLocks/>
          </p:cNvSpPr>
          <p:nvPr/>
        </p:nvSpPr>
        <p:spPr bwMode="auto">
          <a:xfrm>
            <a:off x="1808163" y="4013200"/>
            <a:ext cx="765175" cy="481013"/>
          </a:xfrm>
          <a:custGeom>
            <a:avLst/>
            <a:gdLst>
              <a:gd name="T0" fmla="*/ 2147483647 w 964"/>
              <a:gd name="T1" fmla="*/ 2147483647 h 605"/>
              <a:gd name="T2" fmla="*/ 2147483647 w 964"/>
              <a:gd name="T3" fmla="*/ 2147483647 h 605"/>
              <a:gd name="T4" fmla="*/ 2147483647 w 964"/>
              <a:gd name="T5" fmla="*/ 2147483647 h 605"/>
              <a:gd name="T6" fmla="*/ 2147483647 w 964"/>
              <a:gd name="T7" fmla="*/ 2147483647 h 605"/>
              <a:gd name="T8" fmla="*/ 2147483647 w 964"/>
              <a:gd name="T9" fmla="*/ 2147483647 h 605"/>
              <a:gd name="T10" fmla="*/ 2147483647 w 964"/>
              <a:gd name="T11" fmla="*/ 2147483647 h 605"/>
              <a:gd name="T12" fmla="*/ 2147483647 w 964"/>
              <a:gd name="T13" fmla="*/ 2147483647 h 605"/>
              <a:gd name="T14" fmla="*/ 2147483647 w 964"/>
              <a:gd name="T15" fmla="*/ 2147483647 h 605"/>
              <a:gd name="T16" fmla="*/ 2147483647 w 964"/>
              <a:gd name="T17" fmla="*/ 2147483647 h 605"/>
              <a:gd name="T18" fmla="*/ 2147483647 w 964"/>
              <a:gd name="T19" fmla="*/ 2147483647 h 605"/>
              <a:gd name="T20" fmla="*/ 2147483647 w 964"/>
              <a:gd name="T21" fmla="*/ 2147483647 h 605"/>
              <a:gd name="T22" fmla="*/ 2147483647 w 964"/>
              <a:gd name="T23" fmla="*/ 2147483647 h 605"/>
              <a:gd name="T24" fmla="*/ 2147483647 w 964"/>
              <a:gd name="T25" fmla="*/ 2147483647 h 605"/>
              <a:gd name="T26" fmla="*/ 2147483647 w 964"/>
              <a:gd name="T27" fmla="*/ 2147483647 h 605"/>
              <a:gd name="T28" fmla="*/ 2147483647 w 964"/>
              <a:gd name="T29" fmla="*/ 2147483647 h 605"/>
              <a:gd name="T30" fmla="*/ 2147483647 w 964"/>
              <a:gd name="T31" fmla="*/ 2147483647 h 605"/>
              <a:gd name="T32" fmla="*/ 2147483647 w 964"/>
              <a:gd name="T33" fmla="*/ 2147483647 h 605"/>
              <a:gd name="T34" fmla="*/ 2147483647 w 964"/>
              <a:gd name="T35" fmla="*/ 2147483647 h 605"/>
              <a:gd name="T36" fmla="*/ 2147483647 w 964"/>
              <a:gd name="T37" fmla="*/ 2147483647 h 605"/>
              <a:gd name="T38" fmla="*/ 2147483647 w 964"/>
              <a:gd name="T39" fmla="*/ 2147483647 h 605"/>
              <a:gd name="T40" fmla="*/ 2147483647 w 964"/>
              <a:gd name="T41" fmla="*/ 2147483647 h 605"/>
              <a:gd name="T42" fmla="*/ 2147483647 w 964"/>
              <a:gd name="T43" fmla="*/ 2147483647 h 605"/>
              <a:gd name="T44" fmla="*/ 2147483647 w 964"/>
              <a:gd name="T45" fmla="*/ 0 h 605"/>
              <a:gd name="T46" fmla="*/ 2147483647 w 964"/>
              <a:gd name="T47" fmla="*/ 0 h 605"/>
              <a:gd name="T48" fmla="*/ 2147483647 w 964"/>
              <a:gd name="T49" fmla="*/ 2147483647 h 605"/>
              <a:gd name="T50" fmla="*/ 2147483647 w 964"/>
              <a:gd name="T51" fmla="*/ 2147483647 h 605"/>
              <a:gd name="T52" fmla="*/ 2147483647 w 964"/>
              <a:gd name="T53" fmla="*/ 2147483647 h 605"/>
              <a:gd name="T54" fmla="*/ 2147483647 w 964"/>
              <a:gd name="T55" fmla="*/ 2147483647 h 605"/>
              <a:gd name="T56" fmla="*/ 2147483647 w 964"/>
              <a:gd name="T57" fmla="*/ 2147483647 h 605"/>
              <a:gd name="T58" fmla="*/ 2147483647 w 964"/>
              <a:gd name="T59" fmla="*/ 2147483647 h 605"/>
              <a:gd name="T60" fmla="*/ 2147483647 w 964"/>
              <a:gd name="T61" fmla="*/ 2147483647 h 605"/>
              <a:gd name="T62" fmla="*/ 2147483647 w 964"/>
              <a:gd name="T63" fmla="*/ 2147483647 h 605"/>
              <a:gd name="T64" fmla="*/ 2147483647 w 964"/>
              <a:gd name="T65" fmla="*/ 2147483647 h 605"/>
              <a:gd name="T66" fmla="*/ 2147483647 w 964"/>
              <a:gd name="T67" fmla="*/ 2147483647 h 605"/>
              <a:gd name="T68" fmla="*/ 2147483647 w 964"/>
              <a:gd name="T69" fmla="*/ 2147483647 h 605"/>
              <a:gd name="T70" fmla="*/ 2147483647 w 964"/>
              <a:gd name="T71" fmla="*/ 2147483647 h 605"/>
              <a:gd name="T72" fmla="*/ 2147483647 w 964"/>
              <a:gd name="T73" fmla="*/ 2147483647 h 605"/>
              <a:gd name="T74" fmla="*/ 2147483647 w 964"/>
              <a:gd name="T75" fmla="*/ 2147483647 h 605"/>
              <a:gd name="T76" fmla="*/ 2147483647 w 964"/>
              <a:gd name="T77" fmla="*/ 2147483647 h 605"/>
              <a:gd name="T78" fmla="*/ 2147483647 w 964"/>
              <a:gd name="T79" fmla="*/ 2147483647 h 605"/>
              <a:gd name="T80" fmla="*/ 2147483647 w 964"/>
              <a:gd name="T81" fmla="*/ 2147483647 h 605"/>
              <a:gd name="T82" fmla="*/ 2147483647 w 964"/>
              <a:gd name="T83" fmla="*/ 2147483647 h 605"/>
              <a:gd name="T84" fmla="*/ 2147483647 w 964"/>
              <a:gd name="T85" fmla="*/ 2147483647 h 605"/>
              <a:gd name="T86" fmla="*/ 2147483647 w 964"/>
              <a:gd name="T87" fmla="*/ 2147483647 h 605"/>
              <a:gd name="T88" fmla="*/ 2147483647 w 964"/>
              <a:gd name="T89" fmla="*/ 2147483647 h 605"/>
              <a:gd name="T90" fmla="*/ 2147483647 w 964"/>
              <a:gd name="T91" fmla="*/ 2147483647 h 605"/>
              <a:gd name="T92" fmla="*/ 2147483647 w 964"/>
              <a:gd name="T93" fmla="*/ 2147483647 h 605"/>
              <a:gd name="T94" fmla="*/ 2147483647 w 964"/>
              <a:gd name="T95" fmla="*/ 2147483647 h 605"/>
              <a:gd name="T96" fmla="*/ 2147483647 w 964"/>
              <a:gd name="T97" fmla="*/ 2147483647 h 605"/>
              <a:gd name="T98" fmla="*/ 2147483647 w 964"/>
              <a:gd name="T99" fmla="*/ 2147483647 h 605"/>
              <a:gd name="T100" fmla="*/ 2147483647 w 964"/>
              <a:gd name="T101" fmla="*/ 2147483647 h 605"/>
              <a:gd name="T102" fmla="*/ 2147483647 w 964"/>
              <a:gd name="T103" fmla="*/ 2147483647 h 605"/>
              <a:gd name="T104" fmla="*/ 2147483647 w 964"/>
              <a:gd name="T105" fmla="*/ 2147483647 h 605"/>
              <a:gd name="T106" fmla="*/ 2147483647 w 964"/>
              <a:gd name="T107" fmla="*/ 2147483647 h 605"/>
              <a:gd name="T108" fmla="*/ 2147483647 w 964"/>
              <a:gd name="T109" fmla="*/ 2147483647 h 605"/>
              <a:gd name="T110" fmla="*/ 2147483647 w 964"/>
              <a:gd name="T111" fmla="*/ 2147483647 h 605"/>
              <a:gd name="T112" fmla="*/ 2147483647 w 964"/>
              <a:gd name="T113" fmla="*/ 2147483647 h 605"/>
              <a:gd name="T114" fmla="*/ 2147483647 w 964"/>
              <a:gd name="T115" fmla="*/ 2147483647 h 605"/>
              <a:gd name="T116" fmla="*/ 2147483647 w 964"/>
              <a:gd name="T117" fmla="*/ 2147483647 h 605"/>
              <a:gd name="T118" fmla="*/ 2147483647 w 964"/>
              <a:gd name="T119" fmla="*/ 2147483647 h 605"/>
              <a:gd name="T120" fmla="*/ 2147483647 w 964"/>
              <a:gd name="T121" fmla="*/ 2147483647 h 605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964"/>
              <a:gd name="T184" fmla="*/ 0 h 605"/>
              <a:gd name="T185" fmla="*/ 964 w 964"/>
              <a:gd name="T186" fmla="*/ 605 h 605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964" h="605">
                <a:moveTo>
                  <a:pt x="151" y="605"/>
                </a:moveTo>
                <a:lnTo>
                  <a:pt x="149" y="595"/>
                </a:lnTo>
                <a:lnTo>
                  <a:pt x="147" y="586"/>
                </a:lnTo>
                <a:lnTo>
                  <a:pt x="119" y="576"/>
                </a:lnTo>
                <a:lnTo>
                  <a:pt x="101" y="572"/>
                </a:lnTo>
                <a:lnTo>
                  <a:pt x="92" y="568"/>
                </a:lnTo>
                <a:lnTo>
                  <a:pt x="82" y="559"/>
                </a:lnTo>
                <a:lnTo>
                  <a:pt x="65" y="563"/>
                </a:lnTo>
                <a:lnTo>
                  <a:pt x="40" y="568"/>
                </a:lnTo>
                <a:lnTo>
                  <a:pt x="28" y="570"/>
                </a:lnTo>
                <a:lnTo>
                  <a:pt x="17" y="568"/>
                </a:lnTo>
                <a:lnTo>
                  <a:pt x="5" y="564"/>
                </a:lnTo>
                <a:lnTo>
                  <a:pt x="0" y="559"/>
                </a:lnTo>
                <a:lnTo>
                  <a:pt x="3" y="536"/>
                </a:lnTo>
                <a:lnTo>
                  <a:pt x="7" y="511"/>
                </a:lnTo>
                <a:lnTo>
                  <a:pt x="11" y="488"/>
                </a:lnTo>
                <a:lnTo>
                  <a:pt x="21" y="463"/>
                </a:lnTo>
                <a:lnTo>
                  <a:pt x="30" y="440"/>
                </a:lnTo>
                <a:lnTo>
                  <a:pt x="36" y="415"/>
                </a:lnTo>
                <a:lnTo>
                  <a:pt x="42" y="394"/>
                </a:lnTo>
                <a:lnTo>
                  <a:pt x="46" y="369"/>
                </a:lnTo>
                <a:lnTo>
                  <a:pt x="57" y="361"/>
                </a:lnTo>
                <a:lnTo>
                  <a:pt x="67" y="355"/>
                </a:lnTo>
                <a:lnTo>
                  <a:pt x="74" y="347"/>
                </a:lnTo>
                <a:lnTo>
                  <a:pt x="78" y="332"/>
                </a:lnTo>
                <a:lnTo>
                  <a:pt x="115" y="324"/>
                </a:lnTo>
                <a:lnTo>
                  <a:pt x="147" y="319"/>
                </a:lnTo>
                <a:lnTo>
                  <a:pt x="157" y="284"/>
                </a:lnTo>
                <a:lnTo>
                  <a:pt x="165" y="246"/>
                </a:lnTo>
                <a:lnTo>
                  <a:pt x="174" y="205"/>
                </a:lnTo>
                <a:lnTo>
                  <a:pt x="188" y="167"/>
                </a:lnTo>
                <a:lnTo>
                  <a:pt x="197" y="148"/>
                </a:lnTo>
                <a:lnTo>
                  <a:pt x="209" y="130"/>
                </a:lnTo>
                <a:lnTo>
                  <a:pt x="218" y="113"/>
                </a:lnTo>
                <a:lnTo>
                  <a:pt x="230" y="100"/>
                </a:lnTo>
                <a:lnTo>
                  <a:pt x="243" y="86"/>
                </a:lnTo>
                <a:lnTo>
                  <a:pt x="261" y="81"/>
                </a:lnTo>
                <a:lnTo>
                  <a:pt x="278" y="75"/>
                </a:lnTo>
                <a:lnTo>
                  <a:pt x="295" y="73"/>
                </a:lnTo>
                <a:lnTo>
                  <a:pt x="297" y="63"/>
                </a:lnTo>
                <a:lnTo>
                  <a:pt x="301" y="57"/>
                </a:lnTo>
                <a:lnTo>
                  <a:pt x="324" y="44"/>
                </a:lnTo>
                <a:lnTo>
                  <a:pt x="339" y="34"/>
                </a:lnTo>
                <a:lnTo>
                  <a:pt x="355" y="21"/>
                </a:lnTo>
                <a:lnTo>
                  <a:pt x="368" y="0"/>
                </a:lnTo>
                <a:lnTo>
                  <a:pt x="401" y="0"/>
                </a:lnTo>
                <a:lnTo>
                  <a:pt x="432" y="0"/>
                </a:lnTo>
                <a:lnTo>
                  <a:pt x="462" y="0"/>
                </a:lnTo>
                <a:lnTo>
                  <a:pt x="493" y="0"/>
                </a:lnTo>
                <a:lnTo>
                  <a:pt x="493" y="21"/>
                </a:lnTo>
                <a:lnTo>
                  <a:pt x="497" y="34"/>
                </a:lnTo>
                <a:lnTo>
                  <a:pt x="499" y="48"/>
                </a:lnTo>
                <a:lnTo>
                  <a:pt x="508" y="73"/>
                </a:lnTo>
                <a:lnTo>
                  <a:pt x="535" y="73"/>
                </a:lnTo>
                <a:lnTo>
                  <a:pt x="568" y="73"/>
                </a:lnTo>
                <a:lnTo>
                  <a:pt x="572" y="59"/>
                </a:lnTo>
                <a:lnTo>
                  <a:pt x="581" y="48"/>
                </a:lnTo>
                <a:lnTo>
                  <a:pt x="593" y="38"/>
                </a:lnTo>
                <a:lnTo>
                  <a:pt x="604" y="29"/>
                </a:lnTo>
                <a:lnTo>
                  <a:pt x="629" y="15"/>
                </a:lnTo>
                <a:lnTo>
                  <a:pt x="660" y="0"/>
                </a:lnTo>
                <a:lnTo>
                  <a:pt x="666" y="9"/>
                </a:lnTo>
                <a:lnTo>
                  <a:pt x="672" y="17"/>
                </a:lnTo>
                <a:lnTo>
                  <a:pt x="677" y="34"/>
                </a:lnTo>
                <a:lnTo>
                  <a:pt x="695" y="65"/>
                </a:lnTo>
                <a:lnTo>
                  <a:pt x="720" y="86"/>
                </a:lnTo>
                <a:lnTo>
                  <a:pt x="749" y="107"/>
                </a:lnTo>
                <a:lnTo>
                  <a:pt x="793" y="109"/>
                </a:lnTo>
                <a:lnTo>
                  <a:pt x="825" y="109"/>
                </a:lnTo>
                <a:lnTo>
                  <a:pt x="841" y="111"/>
                </a:lnTo>
                <a:lnTo>
                  <a:pt x="850" y="113"/>
                </a:lnTo>
                <a:lnTo>
                  <a:pt x="860" y="117"/>
                </a:lnTo>
                <a:lnTo>
                  <a:pt x="868" y="121"/>
                </a:lnTo>
                <a:lnTo>
                  <a:pt x="873" y="129"/>
                </a:lnTo>
                <a:lnTo>
                  <a:pt x="881" y="134"/>
                </a:lnTo>
                <a:lnTo>
                  <a:pt x="885" y="144"/>
                </a:lnTo>
                <a:lnTo>
                  <a:pt x="889" y="157"/>
                </a:lnTo>
                <a:lnTo>
                  <a:pt x="893" y="184"/>
                </a:lnTo>
                <a:lnTo>
                  <a:pt x="900" y="228"/>
                </a:lnTo>
                <a:lnTo>
                  <a:pt x="933" y="261"/>
                </a:lnTo>
                <a:lnTo>
                  <a:pt x="964" y="292"/>
                </a:lnTo>
                <a:lnTo>
                  <a:pt x="960" y="313"/>
                </a:lnTo>
                <a:lnTo>
                  <a:pt x="952" y="334"/>
                </a:lnTo>
                <a:lnTo>
                  <a:pt x="946" y="355"/>
                </a:lnTo>
                <a:lnTo>
                  <a:pt x="935" y="372"/>
                </a:lnTo>
                <a:lnTo>
                  <a:pt x="919" y="388"/>
                </a:lnTo>
                <a:lnTo>
                  <a:pt x="902" y="399"/>
                </a:lnTo>
                <a:lnTo>
                  <a:pt x="893" y="405"/>
                </a:lnTo>
                <a:lnTo>
                  <a:pt x="885" y="407"/>
                </a:lnTo>
                <a:lnTo>
                  <a:pt x="871" y="407"/>
                </a:lnTo>
                <a:lnTo>
                  <a:pt x="860" y="407"/>
                </a:lnTo>
                <a:lnTo>
                  <a:pt x="856" y="403"/>
                </a:lnTo>
                <a:lnTo>
                  <a:pt x="854" y="397"/>
                </a:lnTo>
                <a:lnTo>
                  <a:pt x="797" y="395"/>
                </a:lnTo>
                <a:lnTo>
                  <a:pt x="739" y="394"/>
                </a:lnTo>
                <a:lnTo>
                  <a:pt x="681" y="392"/>
                </a:lnTo>
                <a:lnTo>
                  <a:pt x="624" y="388"/>
                </a:lnTo>
                <a:lnTo>
                  <a:pt x="616" y="378"/>
                </a:lnTo>
                <a:lnTo>
                  <a:pt x="610" y="369"/>
                </a:lnTo>
                <a:lnTo>
                  <a:pt x="547" y="371"/>
                </a:lnTo>
                <a:lnTo>
                  <a:pt x="485" y="378"/>
                </a:lnTo>
                <a:lnTo>
                  <a:pt x="426" y="388"/>
                </a:lnTo>
                <a:lnTo>
                  <a:pt x="368" y="403"/>
                </a:lnTo>
                <a:lnTo>
                  <a:pt x="364" y="411"/>
                </a:lnTo>
                <a:lnTo>
                  <a:pt x="362" y="419"/>
                </a:lnTo>
                <a:lnTo>
                  <a:pt x="357" y="426"/>
                </a:lnTo>
                <a:lnTo>
                  <a:pt x="353" y="432"/>
                </a:lnTo>
                <a:lnTo>
                  <a:pt x="343" y="440"/>
                </a:lnTo>
                <a:lnTo>
                  <a:pt x="338" y="442"/>
                </a:lnTo>
                <a:lnTo>
                  <a:pt x="328" y="443"/>
                </a:lnTo>
                <a:lnTo>
                  <a:pt x="318" y="443"/>
                </a:lnTo>
                <a:lnTo>
                  <a:pt x="297" y="488"/>
                </a:lnTo>
                <a:lnTo>
                  <a:pt x="278" y="532"/>
                </a:lnTo>
                <a:lnTo>
                  <a:pt x="263" y="551"/>
                </a:lnTo>
                <a:lnTo>
                  <a:pt x="247" y="568"/>
                </a:lnTo>
                <a:lnTo>
                  <a:pt x="238" y="574"/>
                </a:lnTo>
                <a:lnTo>
                  <a:pt x="230" y="582"/>
                </a:lnTo>
                <a:lnTo>
                  <a:pt x="220" y="584"/>
                </a:lnTo>
                <a:lnTo>
                  <a:pt x="209" y="586"/>
                </a:lnTo>
                <a:lnTo>
                  <a:pt x="205" y="593"/>
                </a:lnTo>
                <a:lnTo>
                  <a:pt x="201" y="599"/>
                </a:lnTo>
                <a:lnTo>
                  <a:pt x="176" y="601"/>
                </a:lnTo>
                <a:lnTo>
                  <a:pt x="151" y="605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08" name="Freeform 404"/>
          <p:cNvSpPr>
            <a:spLocks/>
          </p:cNvSpPr>
          <p:nvPr/>
        </p:nvSpPr>
        <p:spPr bwMode="auto">
          <a:xfrm>
            <a:off x="1808163" y="4013200"/>
            <a:ext cx="765175" cy="481013"/>
          </a:xfrm>
          <a:custGeom>
            <a:avLst/>
            <a:gdLst>
              <a:gd name="T0" fmla="*/ 2147483647 w 964"/>
              <a:gd name="T1" fmla="*/ 2147483647 h 605"/>
              <a:gd name="T2" fmla="*/ 2147483647 w 964"/>
              <a:gd name="T3" fmla="*/ 2147483647 h 605"/>
              <a:gd name="T4" fmla="*/ 2147483647 w 964"/>
              <a:gd name="T5" fmla="*/ 2147483647 h 605"/>
              <a:gd name="T6" fmla="*/ 2147483647 w 964"/>
              <a:gd name="T7" fmla="*/ 2147483647 h 605"/>
              <a:gd name="T8" fmla="*/ 2147483647 w 964"/>
              <a:gd name="T9" fmla="*/ 2147483647 h 605"/>
              <a:gd name="T10" fmla="*/ 2147483647 w 964"/>
              <a:gd name="T11" fmla="*/ 2147483647 h 605"/>
              <a:gd name="T12" fmla="*/ 2147483647 w 964"/>
              <a:gd name="T13" fmla="*/ 2147483647 h 605"/>
              <a:gd name="T14" fmla="*/ 2147483647 w 964"/>
              <a:gd name="T15" fmla="*/ 2147483647 h 605"/>
              <a:gd name="T16" fmla="*/ 2147483647 w 964"/>
              <a:gd name="T17" fmla="*/ 2147483647 h 605"/>
              <a:gd name="T18" fmla="*/ 2147483647 w 964"/>
              <a:gd name="T19" fmla="*/ 2147483647 h 605"/>
              <a:gd name="T20" fmla="*/ 2147483647 w 964"/>
              <a:gd name="T21" fmla="*/ 2147483647 h 605"/>
              <a:gd name="T22" fmla="*/ 2147483647 w 964"/>
              <a:gd name="T23" fmla="*/ 2147483647 h 605"/>
              <a:gd name="T24" fmla="*/ 2147483647 w 964"/>
              <a:gd name="T25" fmla="*/ 2147483647 h 605"/>
              <a:gd name="T26" fmla="*/ 2147483647 w 964"/>
              <a:gd name="T27" fmla="*/ 2147483647 h 605"/>
              <a:gd name="T28" fmla="*/ 2147483647 w 964"/>
              <a:gd name="T29" fmla="*/ 2147483647 h 605"/>
              <a:gd name="T30" fmla="*/ 2147483647 w 964"/>
              <a:gd name="T31" fmla="*/ 2147483647 h 605"/>
              <a:gd name="T32" fmla="*/ 2147483647 w 964"/>
              <a:gd name="T33" fmla="*/ 2147483647 h 605"/>
              <a:gd name="T34" fmla="*/ 2147483647 w 964"/>
              <a:gd name="T35" fmla="*/ 2147483647 h 605"/>
              <a:gd name="T36" fmla="*/ 2147483647 w 964"/>
              <a:gd name="T37" fmla="*/ 2147483647 h 605"/>
              <a:gd name="T38" fmla="*/ 2147483647 w 964"/>
              <a:gd name="T39" fmla="*/ 2147483647 h 605"/>
              <a:gd name="T40" fmla="*/ 2147483647 w 964"/>
              <a:gd name="T41" fmla="*/ 2147483647 h 605"/>
              <a:gd name="T42" fmla="*/ 2147483647 w 964"/>
              <a:gd name="T43" fmla="*/ 2147483647 h 605"/>
              <a:gd name="T44" fmla="*/ 2147483647 w 964"/>
              <a:gd name="T45" fmla="*/ 0 h 605"/>
              <a:gd name="T46" fmla="*/ 2147483647 w 964"/>
              <a:gd name="T47" fmla="*/ 0 h 605"/>
              <a:gd name="T48" fmla="*/ 2147483647 w 964"/>
              <a:gd name="T49" fmla="*/ 2147483647 h 605"/>
              <a:gd name="T50" fmla="*/ 2147483647 w 964"/>
              <a:gd name="T51" fmla="*/ 2147483647 h 605"/>
              <a:gd name="T52" fmla="*/ 2147483647 w 964"/>
              <a:gd name="T53" fmla="*/ 2147483647 h 605"/>
              <a:gd name="T54" fmla="*/ 2147483647 w 964"/>
              <a:gd name="T55" fmla="*/ 2147483647 h 605"/>
              <a:gd name="T56" fmla="*/ 2147483647 w 964"/>
              <a:gd name="T57" fmla="*/ 2147483647 h 605"/>
              <a:gd name="T58" fmla="*/ 2147483647 w 964"/>
              <a:gd name="T59" fmla="*/ 2147483647 h 605"/>
              <a:gd name="T60" fmla="*/ 2147483647 w 964"/>
              <a:gd name="T61" fmla="*/ 2147483647 h 605"/>
              <a:gd name="T62" fmla="*/ 2147483647 w 964"/>
              <a:gd name="T63" fmla="*/ 2147483647 h 605"/>
              <a:gd name="T64" fmla="*/ 2147483647 w 964"/>
              <a:gd name="T65" fmla="*/ 2147483647 h 605"/>
              <a:gd name="T66" fmla="*/ 2147483647 w 964"/>
              <a:gd name="T67" fmla="*/ 2147483647 h 605"/>
              <a:gd name="T68" fmla="*/ 2147483647 w 964"/>
              <a:gd name="T69" fmla="*/ 2147483647 h 605"/>
              <a:gd name="T70" fmla="*/ 2147483647 w 964"/>
              <a:gd name="T71" fmla="*/ 2147483647 h 605"/>
              <a:gd name="T72" fmla="*/ 2147483647 w 964"/>
              <a:gd name="T73" fmla="*/ 2147483647 h 605"/>
              <a:gd name="T74" fmla="*/ 2147483647 w 964"/>
              <a:gd name="T75" fmla="*/ 2147483647 h 605"/>
              <a:gd name="T76" fmla="*/ 2147483647 w 964"/>
              <a:gd name="T77" fmla="*/ 2147483647 h 605"/>
              <a:gd name="T78" fmla="*/ 2147483647 w 964"/>
              <a:gd name="T79" fmla="*/ 2147483647 h 605"/>
              <a:gd name="T80" fmla="*/ 2147483647 w 964"/>
              <a:gd name="T81" fmla="*/ 2147483647 h 605"/>
              <a:gd name="T82" fmla="*/ 2147483647 w 964"/>
              <a:gd name="T83" fmla="*/ 2147483647 h 605"/>
              <a:gd name="T84" fmla="*/ 2147483647 w 964"/>
              <a:gd name="T85" fmla="*/ 2147483647 h 605"/>
              <a:gd name="T86" fmla="*/ 2147483647 w 964"/>
              <a:gd name="T87" fmla="*/ 2147483647 h 605"/>
              <a:gd name="T88" fmla="*/ 2147483647 w 964"/>
              <a:gd name="T89" fmla="*/ 2147483647 h 605"/>
              <a:gd name="T90" fmla="*/ 2147483647 w 964"/>
              <a:gd name="T91" fmla="*/ 2147483647 h 605"/>
              <a:gd name="T92" fmla="*/ 2147483647 w 964"/>
              <a:gd name="T93" fmla="*/ 2147483647 h 605"/>
              <a:gd name="T94" fmla="*/ 2147483647 w 964"/>
              <a:gd name="T95" fmla="*/ 2147483647 h 605"/>
              <a:gd name="T96" fmla="*/ 2147483647 w 964"/>
              <a:gd name="T97" fmla="*/ 2147483647 h 605"/>
              <a:gd name="T98" fmla="*/ 2147483647 w 964"/>
              <a:gd name="T99" fmla="*/ 2147483647 h 605"/>
              <a:gd name="T100" fmla="*/ 2147483647 w 964"/>
              <a:gd name="T101" fmla="*/ 2147483647 h 605"/>
              <a:gd name="T102" fmla="*/ 2147483647 w 964"/>
              <a:gd name="T103" fmla="*/ 2147483647 h 605"/>
              <a:gd name="T104" fmla="*/ 2147483647 w 964"/>
              <a:gd name="T105" fmla="*/ 2147483647 h 605"/>
              <a:gd name="T106" fmla="*/ 2147483647 w 964"/>
              <a:gd name="T107" fmla="*/ 2147483647 h 605"/>
              <a:gd name="T108" fmla="*/ 2147483647 w 964"/>
              <a:gd name="T109" fmla="*/ 2147483647 h 605"/>
              <a:gd name="T110" fmla="*/ 2147483647 w 964"/>
              <a:gd name="T111" fmla="*/ 2147483647 h 605"/>
              <a:gd name="T112" fmla="*/ 2147483647 w 964"/>
              <a:gd name="T113" fmla="*/ 2147483647 h 605"/>
              <a:gd name="T114" fmla="*/ 2147483647 w 964"/>
              <a:gd name="T115" fmla="*/ 2147483647 h 605"/>
              <a:gd name="T116" fmla="*/ 2147483647 w 964"/>
              <a:gd name="T117" fmla="*/ 2147483647 h 605"/>
              <a:gd name="T118" fmla="*/ 2147483647 w 964"/>
              <a:gd name="T119" fmla="*/ 2147483647 h 605"/>
              <a:gd name="T120" fmla="*/ 2147483647 w 964"/>
              <a:gd name="T121" fmla="*/ 2147483647 h 605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964"/>
              <a:gd name="T184" fmla="*/ 0 h 605"/>
              <a:gd name="T185" fmla="*/ 964 w 964"/>
              <a:gd name="T186" fmla="*/ 605 h 605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964" h="605">
                <a:moveTo>
                  <a:pt x="151" y="605"/>
                </a:moveTo>
                <a:lnTo>
                  <a:pt x="149" y="595"/>
                </a:lnTo>
                <a:lnTo>
                  <a:pt x="147" y="586"/>
                </a:lnTo>
                <a:lnTo>
                  <a:pt x="119" y="576"/>
                </a:lnTo>
                <a:lnTo>
                  <a:pt x="101" y="572"/>
                </a:lnTo>
                <a:lnTo>
                  <a:pt x="92" y="568"/>
                </a:lnTo>
                <a:lnTo>
                  <a:pt x="82" y="559"/>
                </a:lnTo>
                <a:lnTo>
                  <a:pt x="65" y="563"/>
                </a:lnTo>
                <a:lnTo>
                  <a:pt x="40" y="568"/>
                </a:lnTo>
                <a:lnTo>
                  <a:pt x="28" y="570"/>
                </a:lnTo>
                <a:lnTo>
                  <a:pt x="17" y="568"/>
                </a:lnTo>
                <a:lnTo>
                  <a:pt x="5" y="564"/>
                </a:lnTo>
                <a:lnTo>
                  <a:pt x="0" y="559"/>
                </a:lnTo>
                <a:lnTo>
                  <a:pt x="3" y="536"/>
                </a:lnTo>
                <a:lnTo>
                  <a:pt x="7" y="511"/>
                </a:lnTo>
                <a:lnTo>
                  <a:pt x="11" y="488"/>
                </a:lnTo>
                <a:lnTo>
                  <a:pt x="21" y="463"/>
                </a:lnTo>
                <a:lnTo>
                  <a:pt x="30" y="440"/>
                </a:lnTo>
                <a:lnTo>
                  <a:pt x="36" y="415"/>
                </a:lnTo>
                <a:lnTo>
                  <a:pt x="42" y="394"/>
                </a:lnTo>
                <a:lnTo>
                  <a:pt x="46" y="369"/>
                </a:lnTo>
                <a:lnTo>
                  <a:pt x="57" y="361"/>
                </a:lnTo>
                <a:lnTo>
                  <a:pt x="67" y="355"/>
                </a:lnTo>
                <a:lnTo>
                  <a:pt x="74" y="347"/>
                </a:lnTo>
                <a:lnTo>
                  <a:pt x="78" y="332"/>
                </a:lnTo>
                <a:lnTo>
                  <a:pt x="115" y="324"/>
                </a:lnTo>
                <a:lnTo>
                  <a:pt x="147" y="319"/>
                </a:lnTo>
                <a:lnTo>
                  <a:pt x="157" y="284"/>
                </a:lnTo>
                <a:lnTo>
                  <a:pt x="165" y="246"/>
                </a:lnTo>
                <a:lnTo>
                  <a:pt x="174" y="205"/>
                </a:lnTo>
                <a:lnTo>
                  <a:pt x="188" y="167"/>
                </a:lnTo>
                <a:lnTo>
                  <a:pt x="197" y="148"/>
                </a:lnTo>
                <a:lnTo>
                  <a:pt x="209" y="130"/>
                </a:lnTo>
                <a:lnTo>
                  <a:pt x="218" y="113"/>
                </a:lnTo>
                <a:lnTo>
                  <a:pt x="230" y="100"/>
                </a:lnTo>
                <a:lnTo>
                  <a:pt x="243" y="86"/>
                </a:lnTo>
                <a:lnTo>
                  <a:pt x="261" y="81"/>
                </a:lnTo>
                <a:lnTo>
                  <a:pt x="278" y="75"/>
                </a:lnTo>
                <a:lnTo>
                  <a:pt x="295" y="73"/>
                </a:lnTo>
                <a:lnTo>
                  <a:pt x="297" y="63"/>
                </a:lnTo>
                <a:lnTo>
                  <a:pt x="301" y="57"/>
                </a:lnTo>
                <a:lnTo>
                  <a:pt x="324" y="44"/>
                </a:lnTo>
                <a:lnTo>
                  <a:pt x="339" y="34"/>
                </a:lnTo>
                <a:lnTo>
                  <a:pt x="355" y="21"/>
                </a:lnTo>
                <a:lnTo>
                  <a:pt x="368" y="0"/>
                </a:lnTo>
                <a:lnTo>
                  <a:pt x="401" y="0"/>
                </a:lnTo>
                <a:lnTo>
                  <a:pt x="432" y="0"/>
                </a:lnTo>
                <a:lnTo>
                  <a:pt x="462" y="0"/>
                </a:lnTo>
                <a:lnTo>
                  <a:pt x="493" y="0"/>
                </a:lnTo>
                <a:lnTo>
                  <a:pt x="493" y="21"/>
                </a:lnTo>
                <a:lnTo>
                  <a:pt x="497" y="34"/>
                </a:lnTo>
                <a:lnTo>
                  <a:pt x="499" y="48"/>
                </a:lnTo>
                <a:lnTo>
                  <a:pt x="508" y="73"/>
                </a:lnTo>
                <a:lnTo>
                  <a:pt x="535" y="73"/>
                </a:lnTo>
                <a:lnTo>
                  <a:pt x="568" y="73"/>
                </a:lnTo>
                <a:lnTo>
                  <a:pt x="572" y="59"/>
                </a:lnTo>
                <a:lnTo>
                  <a:pt x="581" y="48"/>
                </a:lnTo>
                <a:lnTo>
                  <a:pt x="593" y="38"/>
                </a:lnTo>
                <a:lnTo>
                  <a:pt x="604" y="29"/>
                </a:lnTo>
                <a:lnTo>
                  <a:pt x="629" y="15"/>
                </a:lnTo>
                <a:lnTo>
                  <a:pt x="660" y="0"/>
                </a:lnTo>
                <a:lnTo>
                  <a:pt x="666" y="9"/>
                </a:lnTo>
                <a:lnTo>
                  <a:pt x="672" y="17"/>
                </a:lnTo>
                <a:lnTo>
                  <a:pt x="677" y="34"/>
                </a:lnTo>
                <a:lnTo>
                  <a:pt x="695" y="65"/>
                </a:lnTo>
                <a:lnTo>
                  <a:pt x="720" y="86"/>
                </a:lnTo>
                <a:lnTo>
                  <a:pt x="749" y="107"/>
                </a:lnTo>
                <a:lnTo>
                  <a:pt x="793" y="109"/>
                </a:lnTo>
                <a:lnTo>
                  <a:pt x="825" y="109"/>
                </a:lnTo>
                <a:lnTo>
                  <a:pt x="841" y="111"/>
                </a:lnTo>
                <a:lnTo>
                  <a:pt x="850" y="113"/>
                </a:lnTo>
                <a:lnTo>
                  <a:pt x="860" y="117"/>
                </a:lnTo>
                <a:lnTo>
                  <a:pt x="868" y="121"/>
                </a:lnTo>
                <a:lnTo>
                  <a:pt x="873" y="129"/>
                </a:lnTo>
                <a:lnTo>
                  <a:pt x="881" y="134"/>
                </a:lnTo>
                <a:lnTo>
                  <a:pt x="885" y="144"/>
                </a:lnTo>
                <a:lnTo>
                  <a:pt x="889" y="157"/>
                </a:lnTo>
                <a:lnTo>
                  <a:pt x="893" y="184"/>
                </a:lnTo>
                <a:lnTo>
                  <a:pt x="900" y="228"/>
                </a:lnTo>
                <a:lnTo>
                  <a:pt x="933" y="261"/>
                </a:lnTo>
                <a:lnTo>
                  <a:pt x="964" y="292"/>
                </a:lnTo>
                <a:lnTo>
                  <a:pt x="960" y="313"/>
                </a:lnTo>
                <a:lnTo>
                  <a:pt x="952" y="334"/>
                </a:lnTo>
                <a:lnTo>
                  <a:pt x="946" y="355"/>
                </a:lnTo>
                <a:lnTo>
                  <a:pt x="935" y="372"/>
                </a:lnTo>
                <a:lnTo>
                  <a:pt x="919" y="388"/>
                </a:lnTo>
                <a:lnTo>
                  <a:pt x="902" y="399"/>
                </a:lnTo>
                <a:lnTo>
                  <a:pt x="893" y="405"/>
                </a:lnTo>
                <a:lnTo>
                  <a:pt x="885" y="407"/>
                </a:lnTo>
                <a:lnTo>
                  <a:pt x="871" y="407"/>
                </a:lnTo>
                <a:lnTo>
                  <a:pt x="860" y="407"/>
                </a:lnTo>
                <a:lnTo>
                  <a:pt x="856" y="403"/>
                </a:lnTo>
                <a:lnTo>
                  <a:pt x="854" y="397"/>
                </a:lnTo>
                <a:lnTo>
                  <a:pt x="797" y="395"/>
                </a:lnTo>
                <a:lnTo>
                  <a:pt x="739" y="394"/>
                </a:lnTo>
                <a:lnTo>
                  <a:pt x="681" y="392"/>
                </a:lnTo>
                <a:lnTo>
                  <a:pt x="624" y="388"/>
                </a:lnTo>
                <a:lnTo>
                  <a:pt x="616" y="378"/>
                </a:lnTo>
                <a:lnTo>
                  <a:pt x="610" y="369"/>
                </a:lnTo>
                <a:lnTo>
                  <a:pt x="547" y="371"/>
                </a:lnTo>
                <a:lnTo>
                  <a:pt x="485" y="378"/>
                </a:lnTo>
                <a:lnTo>
                  <a:pt x="426" y="388"/>
                </a:lnTo>
                <a:lnTo>
                  <a:pt x="368" y="403"/>
                </a:lnTo>
                <a:lnTo>
                  <a:pt x="364" y="411"/>
                </a:lnTo>
                <a:lnTo>
                  <a:pt x="362" y="419"/>
                </a:lnTo>
                <a:lnTo>
                  <a:pt x="357" y="426"/>
                </a:lnTo>
                <a:lnTo>
                  <a:pt x="353" y="432"/>
                </a:lnTo>
                <a:lnTo>
                  <a:pt x="343" y="440"/>
                </a:lnTo>
                <a:lnTo>
                  <a:pt x="338" y="442"/>
                </a:lnTo>
                <a:lnTo>
                  <a:pt x="328" y="443"/>
                </a:lnTo>
                <a:lnTo>
                  <a:pt x="318" y="443"/>
                </a:lnTo>
                <a:lnTo>
                  <a:pt x="297" y="488"/>
                </a:lnTo>
                <a:lnTo>
                  <a:pt x="278" y="532"/>
                </a:lnTo>
                <a:lnTo>
                  <a:pt x="263" y="551"/>
                </a:lnTo>
                <a:lnTo>
                  <a:pt x="247" y="568"/>
                </a:lnTo>
                <a:lnTo>
                  <a:pt x="238" y="574"/>
                </a:lnTo>
                <a:lnTo>
                  <a:pt x="230" y="582"/>
                </a:lnTo>
                <a:lnTo>
                  <a:pt x="220" y="584"/>
                </a:lnTo>
                <a:lnTo>
                  <a:pt x="209" y="586"/>
                </a:lnTo>
                <a:lnTo>
                  <a:pt x="205" y="593"/>
                </a:lnTo>
                <a:lnTo>
                  <a:pt x="201" y="599"/>
                </a:lnTo>
                <a:lnTo>
                  <a:pt x="176" y="601"/>
                </a:lnTo>
                <a:lnTo>
                  <a:pt x="151" y="605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09" name="Freeform 405"/>
          <p:cNvSpPr>
            <a:spLocks/>
          </p:cNvSpPr>
          <p:nvPr/>
        </p:nvSpPr>
        <p:spPr bwMode="auto">
          <a:xfrm>
            <a:off x="1474788" y="3614738"/>
            <a:ext cx="754062" cy="842962"/>
          </a:xfrm>
          <a:custGeom>
            <a:avLst/>
            <a:gdLst>
              <a:gd name="T0" fmla="*/ 2147483647 w 951"/>
              <a:gd name="T1" fmla="*/ 2147483647 h 1062"/>
              <a:gd name="T2" fmla="*/ 2147483647 w 951"/>
              <a:gd name="T3" fmla="*/ 2147483647 h 1062"/>
              <a:gd name="T4" fmla="*/ 2147483647 w 951"/>
              <a:gd name="T5" fmla="*/ 2147483647 h 1062"/>
              <a:gd name="T6" fmla="*/ 2147483647 w 951"/>
              <a:gd name="T7" fmla="*/ 2147483647 h 1062"/>
              <a:gd name="T8" fmla="*/ 2147483647 w 951"/>
              <a:gd name="T9" fmla="*/ 2147483647 h 1062"/>
              <a:gd name="T10" fmla="*/ 2147483647 w 951"/>
              <a:gd name="T11" fmla="*/ 2147483647 h 1062"/>
              <a:gd name="T12" fmla="*/ 2147483647 w 951"/>
              <a:gd name="T13" fmla="*/ 2147483647 h 1062"/>
              <a:gd name="T14" fmla="*/ 2147483647 w 951"/>
              <a:gd name="T15" fmla="*/ 2147483647 h 1062"/>
              <a:gd name="T16" fmla="*/ 2147483647 w 951"/>
              <a:gd name="T17" fmla="*/ 2147483647 h 1062"/>
              <a:gd name="T18" fmla="*/ 2147483647 w 951"/>
              <a:gd name="T19" fmla="*/ 2147483647 h 1062"/>
              <a:gd name="T20" fmla="*/ 2147483647 w 951"/>
              <a:gd name="T21" fmla="*/ 2147483647 h 1062"/>
              <a:gd name="T22" fmla="*/ 2147483647 w 951"/>
              <a:gd name="T23" fmla="*/ 2147483647 h 1062"/>
              <a:gd name="T24" fmla="*/ 2147483647 w 951"/>
              <a:gd name="T25" fmla="*/ 2147483647 h 1062"/>
              <a:gd name="T26" fmla="*/ 2147483647 w 951"/>
              <a:gd name="T27" fmla="*/ 2147483647 h 1062"/>
              <a:gd name="T28" fmla="*/ 2147483647 w 951"/>
              <a:gd name="T29" fmla="*/ 2147483647 h 1062"/>
              <a:gd name="T30" fmla="*/ 2147483647 w 951"/>
              <a:gd name="T31" fmla="*/ 2147483647 h 1062"/>
              <a:gd name="T32" fmla="*/ 2147483647 w 951"/>
              <a:gd name="T33" fmla="*/ 2147483647 h 1062"/>
              <a:gd name="T34" fmla="*/ 2147483647 w 951"/>
              <a:gd name="T35" fmla="*/ 2147483647 h 1062"/>
              <a:gd name="T36" fmla="*/ 2147483647 w 951"/>
              <a:gd name="T37" fmla="*/ 2147483647 h 1062"/>
              <a:gd name="T38" fmla="*/ 2147483647 w 951"/>
              <a:gd name="T39" fmla="*/ 2147483647 h 1062"/>
              <a:gd name="T40" fmla="*/ 2147483647 w 951"/>
              <a:gd name="T41" fmla="*/ 2147483647 h 1062"/>
              <a:gd name="T42" fmla="*/ 2147483647 w 951"/>
              <a:gd name="T43" fmla="*/ 2147483647 h 1062"/>
              <a:gd name="T44" fmla="*/ 2147483647 w 951"/>
              <a:gd name="T45" fmla="*/ 2147483647 h 1062"/>
              <a:gd name="T46" fmla="*/ 2147483647 w 951"/>
              <a:gd name="T47" fmla="*/ 2147483647 h 1062"/>
              <a:gd name="T48" fmla="*/ 2147483647 w 951"/>
              <a:gd name="T49" fmla="*/ 2147483647 h 1062"/>
              <a:gd name="T50" fmla="*/ 2147483647 w 951"/>
              <a:gd name="T51" fmla="*/ 2147483647 h 1062"/>
              <a:gd name="T52" fmla="*/ 2147483647 w 951"/>
              <a:gd name="T53" fmla="*/ 2147483647 h 1062"/>
              <a:gd name="T54" fmla="*/ 2147483647 w 951"/>
              <a:gd name="T55" fmla="*/ 2147483647 h 1062"/>
              <a:gd name="T56" fmla="*/ 2147483647 w 951"/>
              <a:gd name="T57" fmla="*/ 2147483647 h 1062"/>
              <a:gd name="T58" fmla="*/ 2147483647 w 951"/>
              <a:gd name="T59" fmla="*/ 2147483647 h 1062"/>
              <a:gd name="T60" fmla="*/ 2147483647 w 951"/>
              <a:gd name="T61" fmla="*/ 2147483647 h 1062"/>
              <a:gd name="T62" fmla="*/ 2147483647 w 951"/>
              <a:gd name="T63" fmla="*/ 2147483647 h 1062"/>
              <a:gd name="T64" fmla="*/ 2147483647 w 951"/>
              <a:gd name="T65" fmla="*/ 2147483647 h 1062"/>
              <a:gd name="T66" fmla="*/ 2147483647 w 951"/>
              <a:gd name="T67" fmla="*/ 2147483647 h 1062"/>
              <a:gd name="T68" fmla="*/ 2147483647 w 951"/>
              <a:gd name="T69" fmla="*/ 2147483647 h 1062"/>
              <a:gd name="T70" fmla="*/ 2147483647 w 951"/>
              <a:gd name="T71" fmla="*/ 2147483647 h 1062"/>
              <a:gd name="T72" fmla="*/ 2147483647 w 951"/>
              <a:gd name="T73" fmla="*/ 2147483647 h 1062"/>
              <a:gd name="T74" fmla="*/ 2147483647 w 951"/>
              <a:gd name="T75" fmla="*/ 2147483647 h 1062"/>
              <a:gd name="T76" fmla="*/ 2147483647 w 951"/>
              <a:gd name="T77" fmla="*/ 2147483647 h 1062"/>
              <a:gd name="T78" fmla="*/ 2147483647 w 951"/>
              <a:gd name="T79" fmla="*/ 2147483647 h 1062"/>
              <a:gd name="T80" fmla="*/ 2147483647 w 951"/>
              <a:gd name="T81" fmla="*/ 2147483647 h 1062"/>
              <a:gd name="T82" fmla="*/ 2147483647 w 951"/>
              <a:gd name="T83" fmla="*/ 2147483647 h 1062"/>
              <a:gd name="T84" fmla="*/ 2147483647 w 951"/>
              <a:gd name="T85" fmla="*/ 2147483647 h 1062"/>
              <a:gd name="T86" fmla="*/ 2147483647 w 951"/>
              <a:gd name="T87" fmla="*/ 2147483647 h 1062"/>
              <a:gd name="T88" fmla="*/ 2147483647 w 951"/>
              <a:gd name="T89" fmla="*/ 2147483647 h 1062"/>
              <a:gd name="T90" fmla="*/ 2147483647 w 951"/>
              <a:gd name="T91" fmla="*/ 2147483647 h 1062"/>
              <a:gd name="T92" fmla="*/ 2147483647 w 951"/>
              <a:gd name="T93" fmla="*/ 2147483647 h 1062"/>
              <a:gd name="T94" fmla="*/ 2147483647 w 951"/>
              <a:gd name="T95" fmla="*/ 2147483647 h 1062"/>
              <a:gd name="T96" fmla="*/ 2147483647 w 951"/>
              <a:gd name="T97" fmla="*/ 2147483647 h 1062"/>
              <a:gd name="T98" fmla="*/ 2147483647 w 951"/>
              <a:gd name="T99" fmla="*/ 2147483647 h 1062"/>
              <a:gd name="T100" fmla="*/ 2147483647 w 951"/>
              <a:gd name="T101" fmla="*/ 2147483647 h 1062"/>
              <a:gd name="T102" fmla="*/ 0 w 951"/>
              <a:gd name="T103" fmla="*/ 2147483647 h 1062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951"/>
              <a:gd name="T157" fmla="*/ 0 h 1062"/>
              <a:gd name="T158" fmla="*/ 951 w 951"/>
              <a:gd name="T159" fmla="*/ 1062 h 1062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951" h="1062">
                <a:moveTo>
                  <a:pt x="0" y="614"/>
                </a:moveTo>
                <a:lnTo>
                  <a:pt x="13" y="597"/>
                </a:lnTo>
                <a:lnTo>
                  <a:pt x="25" y="580"/>
                </a:lnTo>
                <a:lnTo>
                  <a:pt x="46" y="578"/>
                </a:lnTo>
                <a:lnTo>
                  <a:pt x="69" y="576"/>
                </a:lnTo>
                <a:lnTo>
                  <a:pt x="71" y="564"/>
                </a:lnTo>
                <a:lnTo>
                  <a:pt x="73" y="551"/>
                </a:lnTo>
                <a:lnTo>
                  <a:pt x="106" y="530"/>
                </a:lnTo>
                <a:lnTo>
                  <a:pt x="132" y="503"/>
                </a:lnTo>
                <a:lnTo>
                  <a:pt x="140" y="497"/>
                </a:lnTo>
                <a:lnTo>
                  <a:pt x="152" y="493"/>
                </a:lnTo>
                <a:lnTo>
                  <a:pt x="154" y="468"/>
                </a:lnTo>
                <a:lnTo>
                  <a:pt x="154" y="438"/>
                </a:lnTo>
                <a:lnTo>
                  <a:pt x="155" y="413"/>
                </a:lnTo>
                <a:lnTo>
                  <a:pt x="157" y="384"/>
                </a:lnTo>
                <a:lnTo>
                  <a:pt x="155" y="330"/>
                </a:lnTo>
                <a:lnTo>
                  <a:pt x="152" y="292"/>
                </a:lnTo>
                <a:lnTo>
                  <a:pt x="146" y="261"/>
                </a:lnTo>
                <a:lnTo>
                  <a:pt x="142" y="224"/>
                </a:lnTo>
                <a:lnTo>
                  <a:pt x="144" y="196"/>
                </a:lnTo>
                <a:lnTo>
                  <a:pt x="154" y="163"/>
                </a:lnTo>
                <a:lnTo>
                  <a:pt x="157" y="150"/>
                </a:lnTo>
                <a:lnTo>
                  <a:pt x="163" y="138"/>
                </a:lnTo>
                <a:lnTo>
                  <a:pt x="169" y="126"/>
                </a:lnTo>
                <a:lnTo>
                  <a:pt x="179" y="115"/>
                </a:lnTo>
                <a:lnTo>
                  <a:pt x="236" y="92"/>
                </a:lnTo>
                <a:lnTo>
                  <a:pt x="269" y="80"/>
                </a:lnTo>
                <a:lnTo>
                  <a:pt x="280" y="75"/>
                </a:lnTo>
                <a:lnTo>
                  <a:pt x="282" y="67"/>
                </a:lnTo>
                <a:lnTo>
                  <a:pt x="334" y="75"/>
                </a:lnTo>
                <a:lnTo>
                  <a:pt x="384" y="80"/>
                </a:lnTo>
                <a:lnTo>
                  <a:pt x="438" y="88"/>
                </a:lnTo>
                <a:lnTo>
                  <a:pt x="490" y="92"/>
                </a:lnTo>
                <a:lnTo>
                  <a:pt x="497" y="109"/>
                </a:lnTo>
                <a:lnTo>
                  <a:pt x="507" y="119"/>
                </a:lnTo>
                <a:lnTo>
                  <a:pt x="515" y="126"/>
                </a:lnTo>
                <a:lnTo>
                  <a:pt x="524" y="132"/>
                </a:lnTo>
                <a:lnTo>
                  <a:pt x="538" y="132"/>
                </a:lnTo>
                <a:lnTo>
                  <a:pt x="549" y="128"/>
                </a:lnTo>
                <a:lnTo>
                  <a:pt x="561" y="125"/>
                </a:lnTo>
                <a:lnTo>
                  <a:pt x="572" y="119"/>
                </a:lnTo>
                <a:lnTo>
                  <a:pt x="599" y="103"/>
                </a:lnTo>
                <a:lnTo>
                  <a:pt x="626" y="90"/>
                </a:lnTo>
                <a:lnTo>
                  <a:pt x="639" y="86"/>
                </a:lnTo>
                <a:lnTo>
                  <a:pt x="653" y="80"/>
                </a:lnTo>
                <a:lnTo>
                  <a:pt x="664" y="77"/>
                </a:lnTo>
                <a:lnTo>
                  <a:pt x="678" y="77"/>
                </a:lnTo>
                <a:lnTo>
                  <a:pt x="695" y="90"/>
                </a:lnTo>
                <a:lnTo>
                  <a:pt x="711" y="98"/>
                </a:lnTo>
                <a:lnTo>
                  <a:pt x="726" y="102"/>
                </a:lnTo>
                <a:lnTo>
                  <a:pt x="745" y="103"/>
                </a:lnTo>
                <a:lnTo>
                  <a:pt x="757" y="88"/>
                </a:lnTo>
                <a:lnTo>
                  <a:pt x="768" y="63"/>
                </a:lnTo>
                <a:lnTo>
                  <a:pt x="782" y="38"/>
                </a:lnTo>
                <a:lnTo>
                  <a:pt x="787" y="17"/>
                </a:lnTo>
                <a:lnTo>
                  <a:pt x="808" y="19"/>
                </a:lnTo>
                <a:lnTo>
                  <a:pt x="830" y="23"/>
                </a:lnTo>
                <a:lnTo>
                  <a:pt x="843" y="11"/>
                </a:lnTo>
                <a:lnTo>
                  <a:pt x="858" y="0"/>
                </a:lnTo>
                <a:lnTo>
                  <a:pt x="870" y="4"/>
                </a:lnTo>
                <a:lnTo>
                  <a:pt x="878" y="11"/>
                </a:lnTo>
                <a:lnTo>
                  <a:pt x="883" y="17"/>
                </a:lnTo>
                <a:lnTo>
                  <a:pt x="891" y="29"/>
                </a:lnTo>
                <a:lnTo>
                  <a:pt x="901" y="48"/>
                </a:lnTo>
                <a:lnTo>
                  <a:pt x="906" y="65"/>
                </a:lnTo>
                <a:lnTo>
                  <a:pt x="914" y="86"/>
                </a:lnTo>
                <a:lnTo>
                  <a:pt x="926" y="102"/>
                </a:lnTo>
                <a:lnTo>
                  <a:pt x="929" y="109"/>
                </a:lnTo>
                <a:lnTo>
                  <a:pt x="933" y="115"/>
                </a:lnTo>
                <a:lnTo>
                  <a:pt x="941" y="125"/>
                </a:lnTo>
                <a:lnTo>
                  <a:pt x="951" y="128"/>
                </a:lnTo>
                <a:lnTo>
                  <a:pt x="951" y="144"/>
                </a:lnTo>
                <a:lnTo>
                  <a:pt x="949" y="157"/>
                </a:lnTo>
                <a:lnTo>
                  <a:pt x="943" y="173"/>
                </a:lnTo>
                <a:lnTo>
                  <a:pt x="937" y="184"/>
                </a:lnTo>
                <a:lnTo>
                  <a:pt x="918" y="207"/>
                </a:lnTo>
                <a:lnTo>
                  <a:pt x="901" y="234"/>
                </a:lnTo>
                <a:lnTo>
                  <a:pt x="874" y="236"/>
                </a:lnTo>
                <a:lnTo>
                  <a:pt x="847" y="240"/>
                </a:lnTo>
                <a:lnTo>
                  <a:pt x="843" y="255"/>
                </a:lnTo>
                <a:lnTo>
                  <a:pt x="835" y="267"/>
                </a:lnTo>
                <a:lnTo>
                  <a:pt x="832" y="271"/>
                </a:lnTo>
                <a:lnTo>
                  <a:pt x="826" y="274"/>
                </a:lnTo>
                <a:lnTo>
                  <a:pt x="818" y="274"/>
                </a:lnTo>
                <a:lnTo>
                  <a:pt x="808" y="274"/>
                </a:lnTo>
                <a:lnTo>
                  <a:pt x="808" y="282"/>
                </a:lnTo>
                <a:lnTo>
                  <a:pt x="808" y="294"/>
                </a:lnTo>
                <a:lnTo>
                  <a:pt x="785" y="303"/>
                </a:lnTo>
                <a:lnTo>
                  <a:pt x="764" y="315"/>
                </a:lnTo>
                <a:lnTo>
                  <a:pt x="751" y="324"/>
                </a:lnTo>
                <a:lnTo>
                  <a:pt x="741" y="336"/>
                </a:lnTo>
                <a:lnTo>
                  <a:pt x="735" y="347"/>
                </a:lnTo>
                <a:lnTo>
                  <a:pt x="732" y="359"/>
                </a:lnTo>
                <a:lnTo>
                  <a:pt x="732" y="374"/>
                </a:lnTo>
                <a:lnTo>
                  <a:pt x="735" y="386"/>
                </a:lnTo>
                <a:lnTo>
                  <a:pt x="760" y="443"/>
                </a:lnTo>
                <a:lnTo>
                  <a:pt x="789" y="503"/>
                </a:lnTo>
                <a:lnTo>
                  <a:pt x="776" y="524"/>
                </a:lnTo>
                <a:lnTo>
                  <a:pt x="760" y="537"/>
                </a:lnTo>
                <a:lnTo>
                  <a:pt x="745" y="547"/>
                </a:lnTo>
                <a:lnTo>
                  <a:pt x="722" y="560"/>
                </a:lnTo>
                <a:lnTo>
                  <a:pt x="718" y="566"/>
                </a:lnTo>
                <a:lnTo>
                  <a:pt x="716" y="576"/>
                </a:lnTo>
                <a:lnTo>
                  <a:pt x="699" y="578"/>
                </a:lnTo>
                <a:lnTo>
                  <a:pt x="682" y="584"/>
                </a:lnTo>
                <a:lnTo>
                  <a:pt x="664" y="589"/>
                </a:lnTo>
                <a:lnTo>
                  <a:pt x="651" y="603"/>
                </a:lnTo>
                <a:lnTo>
                  <a:pt x="639" y="616"/>
                </a:lnTo>
                <a:lnTo>
                  <a:pt x="630" y="633"/>
                </a:lnTo>
                <a:lnTo>
                  <a:pt x="618" y="651"/>
                </a:lnTo>
                <a:lnTo>
                  <a:pt x="609" y="670"/>
                </a:lnTo>
                <a:lnTo>
                  <a:pt x="595" y="708"/>
                </a:lnTo>
                <a:lnTo>
                  <a:pt x="586" y="749"/>
                </a:lnTo>
                <a:lnTo>
                  <a:pt x="578" y="787"/>
                </a:lnTo>
                <a:lnTo>
                  <a:pt x="568" y="822"/>
                </a:lnTo>
                <a:lnTo>
                  <a:pt x="536" y="827"/>
                </a:lnTo>
                <a:lnTo>
                  <a:pt x="499" y="835"/>
                </a:lnTo>
                <a:lnTo>
                  <a:pt x="495" y="850"/>
                </a:lnTo>
                <a:lnTo>
                  <a:pt x="488" y="858"/>
                </a:lnTo>
                <a:lnTo>
                  <a:pt x="478" y="864"/>
                </a:lnTo>
                <a:lnTo>
                  <a:pt x="467" y="872"/>
                </a:lnTo>
                <a:lnTo>
                  <a:pt x="463" y="897"/>
                </a:lnTo>
                <a:lnTo>
                  <a:pt x="457" y="918"/>
                </a:lnTo>
                <a:lnTo>
                  <a:pt x="451" y="943"/>
                </a:lnTo>
                <a:lnTo>
                  <a:pt x="442" y="966"/>
                </a:lnTo>
                <a:lnTo>
                  <a:pt x="432" y="991"/>
                </a:lnTo>
                <a:lnTo>
                  <a:pt x="428" y="1014"/>
                </a:lnTo>
                <a:lnTo>
                  <a:pt x="424" y="1039"/>
                </a:lnTo>
                <a:lnTo>
                  <a:pt x="421" y="1062"/>
                </a:lnTo>
                <a:lnTo>
                  <a:pt x="405" y="1060"/>
                </a:lnTo>
                <a:lnTo>
                  <a:pt x="390" y="1056"/>
                </a:lnTo>
                <a:lnTo>
                  <a:pt x="373" y="1052"/>
                </a:lnTo>
                <a:lnTo>
                  <a:pt x="359" y="1046"/>
                </a:lnTo>
                <a:lnTo>
                  <a:pt x="332" y="1031"/>
                </a:lnTo>
                <a:lnTo>
                  <a:pt x="311" y="1016"/>
                </a:lnTo>
                <a:lnTo>
                  <a:pt x="288" y="995"/>
                </a:lnTo>
                <a:lnTo>
                  <a:pt x="271" y="970"/>
                </a:lnTo>
                <a:lnTo>
                  <a:pt x="252" y="943"/>
                </a:lnTo>
                <a:lnTo>
                  <a:pt x="234" y="912"/>
                </a:lnTo>
                <a:lnTo>
                  <a:pt x="200" y="898"/>
                </a:lnTo>
                <a:lnTo>
                  <a:pt x="155" y="883"/>
                </a:lnTo>
                <a:lnTo>
                  <a:pt x="134" y="874"/>
                </a:lnTo>
                <a:lnTo>
                  <a:pt x="119" y="864"/>
                </a:lnTo>
                <a:lnTo>
                  <a:pt x="111" y="858"/>
                </a:lnTo>
                <a:lnTo>
                  <a:pt x="106" y="850"/>
                </a:lnTo>
                <a:lnTo>
                  <a:pt x="98" y="843"/>
                </a:lnTo>
                <a:lnTo>
                  <a:pt x="96" y="835"/>
                </a:lnTo>
                <a:lnTo>
                  <a:pt x="81" y="833"/>
                </a:lnTo>
                <a:lnTo>
                  <a:pt x="67" y="829"/>
                </a:lnTo>
                <a:lnTo>
                  <a:pt x="58" y="799"/>
                </a:lnTo>
                <a:lnTo>
                  <a:pt x="36" y="749"/>
                </a:lnTo>
                <a:lnTo>
                  <a:pt x="27" y="724"/>
                </a:lnTo>
                <a:lnTo>
                  <a:pt x="19" y="705"/>
                </a:lnTo>
                <a:lnTo>
                  <a:pt x="11" y="685"/>
                </a:lnTo>
                <a:lnTo>
                  <a:pt x="0" y="676"/>
                </a:lnTo>
                <a:lnTo>
                  <a:pt x="0" y="645"/>
                </a:lnTo>
                <a:lnTo>
                  <a:pt x="0" y="614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10" name="Freeform 406"/>
          <p:cNvSpPr>
            <a:spLocks/>
          </p:cNvSpPr>
          <p:nvPr/>
        </p:nvSpPr>
        <p:spPr bwMode="auto">
          <a:xfrm>
            <a:off x="1474788" y="3614738"/>
            <a:ext cx="754062" cy="842962"/>
          </a:xfrm>
          <a:custGeom>
            <a:avLst/>
            <a:gdLst>
              <a:gd name="T0" fmla="*/ 2147483647 w 951"/>
              <a:gd name="T1" fmla="*/ 2147483647 h 1062"/>
              <a:gd name="T2" fmla="*/ 2147483647 w 951"/>
              <a:gd name="T3" fmla="*/ 2147483647 h 1062"/>
              <a:gd name="T4" fmla="*/ 2147483647 w 951"/>
              <a:gd name="T5" fmla="*/ 2147483647 h 1062"/>
              <a:gd name="T6" fmla="*/ 2147483647 w 951"/>
              <a:gd name="T7" fmla="*/ 2147483647 h 1062"/>
              <a:gd name="T8" fmla="*/ 2147483647 w 951"/>
              <a:gd name="T9" fmla="*/ 2147483647 h 1062"/>
              <a:gd name="T10" fmla="*/ 2147483647 w 951"/>
              <a:gd name="T11" fmla="*/ 2147483647 h 1062"/>
              <a:gd name="T12" fmla="*/ 2147483647 w 951"/>
              <a:gd name="T13" fmla="*/ 2147483647 h 1062"/>
              <a:gd name="T14" fmla="*/ 2147483647 w 951"/>
              <a:gd name="T15" fmla="*/ 2147483647 h 1062"/>
              <a:gd name="T16" fmla="*/ 2147483647 w 951"/>
              <a:gd name="T17" fmla="*/ 2147483647 h 1062"/>
              <a:gd name="T18" fmla="*/ 2147483647 w 951"/>
              <a:gd name="T19" fmla="*/ 2147483647 h 1062"/>
              <a:gd name="T20" fmla="*/ 2147483647 w 951"/>
              <a:gd name="T21" fmla="*/ 2147483647 h 1062"/>
              <a:gd name="T22" fmla="*/ 2147483647 w 951"/>
              <a:gd name="T23" fmla="*/ 2147483647 h 1062"/>
              <a:gd name="T24" fmla="*/ 2147483647 w 951"/>
              <a:gd name="T25" fmla="*/ 2147483647 h 1062"/>
              <a:gd name="T26" fmla="*/ 2147483647 w 951"/>
              <a:gd name="T27" fmla="*/ 2147483647 h 1062"/>
              <a:gd name="T28" fmla="*/ 2147483647 w 951"/>
              <a:gd name="T29" fmla="*/ 2147483647 h 1062"/>
              <a:gd name="T30" fmla="*/ 2147483647 w 951"/>
              <a:gd name="T31" fmla="*/ 2147483647 h 1062"/>
              <a:gd name="T32" fmla="*/ 2147483647 w 951"/>
              <a:gd name="T33" fmla="*/ 2147483647 h 1062"/>
              <a:gd name="T34" fmla="*/ 2147483647 w 951"/>
              <a:gd name="T35" fmla="*/ 2147483647 h 1062"/>
              <a:gd name="T36" fmla="*/ 2147483647 w 951"/>
              <a:gd name="T37" fmla="*/ 2147483647 h 1062"/>
              <a:gd name="T38" fmla="*/ 2147483647 w 951"/>
              <a:gd name="T39" fmla="*/ 2147483647 h 1062"/>
              <a:gd name="T40" fmla="*/ 2147483647 w 951"/>
              <a:gd name="T41" fmla="*/ 2147483647 h 1062"/>
              <a:gd name="T42" fmla="*/ 2147483647 w 951"/>
              <a:gd name="T43" fmla="*/ 2147483647 h 1062"/>
              <a:gd name="T44" fmla="*/ 2147483647 w 951"/>
              <a:gd name="T45" fmla="*/ 2147483647 h 1062"/>
              <a:gd name="T46" fmla="*/ 2147483647 w 951"/>
              <a:gd name="T47" fmla="*/ 2147483647 h 1062"/>
              <a:gd name="T48" fmla="*/ 2147483647 w 951"/>
              <a:gd name="T49" fmla="*/ 2147483647 h 1062"/>
              <a:gd name="T50" fmla="*/ 2147483647 w 951"/>
              <a:gd name="T51" fmla="*/ 2147483647 h 1062"/>
              <a:gd name="T52" fmla="*/ 2147483647 w 951"/>
              <a:gd name="T53" fmla="*/ 2147483647 h 1062"/>
              <a:gd name="T54" fmla="*/ 2147483647 w 951"/>
              <a:gd name="T55" fmla="*/ 2147483647 h 1062"/>
              <a:gd name="T56" fmla="*/ 2147483647 w 951"/>
              <a:gd name="T57" fmla="*/ 2147483647 h 1062"/>
              <a:gd name="T58" fmla="*/ 2147483647 w 951"/>
              <a:gd name="T59" fmla="*/ 2147483647 h 1062"/>
              <a:gd name="T60" fmla="*/ 2147483647 w 951"/>
              <a:gd name="T61" fmla="*/ 2147483647 h 1062"/>
              <a:gd name="T62" fmla="*/ 2147483647 w 951"/>
              <a:gd name="T63" fmla="*/ 2147483647 h 1062"/>
              <a:gd name="T64" fmla="*/ 2147483647 w 951"/>
              <a:gd name="T65" fmla="*/ 2147483647 h 1062"/>
              <a:gd name="T66" fmla="*/ 2147483647 w 951"/>
              <a:gd name="T67" fmla="*/ 2147483647 h 1062"/>
              <a:gd name="T68" fmla="*/ 2147483647 w 951"/>
              <a:gd name="T69" fmla="*/ 2147483647 h 1062"/>
              <a:gd name="T70" fmla="*/ 2147483647 w 951"/>
              <a:gd name="T71" fmla="*/ 2147483647 h 1062"/>
              <a:gd name="T72" fmla="*/ 2147483647 w 951"/>
              <a:gd name="T73" fmla="*/ 2147483647 h 1062"/>
              <a:gd name="T74" fmla="*/ 2147483647 w 951"/>
              <a:gd name="T75" fmla="*/ 2147483647 h 1062"/>
              <a:gd name="T76" fmla="*/ 2147483647 w 951"/>
              <a:gd name="T77" fmla="*/ 2147483647 h 1062"/>
              <a:gd name="T78" fmla="*/ 2147483647 w 951"/>
              <a:gd name="T79" fmla="*/ 2147483647 h 1062"/>
              <a:gd name="T80" fmla="*/ 2147483647 w 951"/>
              <a:gd name="T81" fmla="*/ 2147483647 h 1062"/>
              <a:gd name="T82" fmla="*/ 2147483647 w 951"/>
              <a:gd name="T83" fmla="*/ 2147483647 h 1062"/>
              <a:gd name="T84" fmla="*/ 2147483647 w 951"/>
              <a:gd name="T85" fmla="*/ 2147483647 h 1062"/>
              <a:gd name="T86" fmla="*/ 2147483647 w 951"/>
              <a:gd name="T87" fmla="*/ 2147483647 h 1062"/>
              <a:gd name="T88" fmla="*/ 2147483647 w 951"/>
              <a:gd name="T89" fmla="*/ 2147483647 h 1062"/>
              <a:gd name="T90" fmla="*/ 2147483647 w 951"/>
              <a:gd name="T91" fmla="*/ 2147483647 h 1062"/>
              <a:gd name="T92" fmla="*/ 2147483647 w 951"/>
              <a:gd name="T93" fmla="*/ 2147483647 h 1062"/>
              <a:gd name="T94" fmla="*/ 2147483647 w 951"/>
              <a:gd name="T95" fmla="*/ 2147483647 h 1062"/>
              <a:gd name="T96" fmla="*/ 2147483647 w 951"/>
              <a:gd name="T97" fmla="*/ 2147483647 h 1062"/>
              <a:gd name="T98" fmla="*/ 2147483647 w 951"/>
              <a:gd name="T99" fmla="*/ 2147483647 h 1062"/>
              <a:gd name="T100" fmla="*/ 2147483647 w 951"/>
              <a:gd name="T101" fmla="*/ 2147483647 h 1062"/>
              <a:gd name="T102" fmla="*/ 0 w 951"/>
              <a:gd name="T103" fmla="*/ 2147483647 h 1062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951"/>
              <a:gd name="T157" fmla="*/ 0 h 1062"/>
              <a:gd name="T158" fmla="*/ 951 w 951"/>
              <a:gd name="T159" fmla="*/ 1062 h 1062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951" h="1062">
                <a:moveTo>
                  <a:pt x="0" y="614"/>
                </a:moveTo>
                <a:lnTo>
                  <a:pt x="13" y="597"/>
                </a:lnTo>
                <a:lnTo>
                  <a:pt x="25" y="580"/>
                </a:lnTo>
                <a:lnTo>
                  <a:pt x="46" y="578"/>
                </a:lnTo>
                <a:lnTo>
                  <a:pt x="69" y="576"/>
                </a:lnTo>
                <a:lnTo>
                  <a:pt x="71" y="564"/>
                </a:lnTo>
                <a:lnTo>
                  <a:pt x="73" y="551"/>
                </a:lnTo>
                <a:lnTo>
                  <a:pt x="106" y="530"/>
                </a:lnTo>
                <a:lnTo>
                  <a:pt x="132" y="503"/>
                </a:lnTo>
                <a:lnTo>
                  <a:pt x="140" y="497"/>
                </a:lnTo>
                <a:lnTo>
                  <a:pt x="152" y="493"/>
                </a:lnTo>
                <a:lnTo>
                  <a:pt x="154" y="468"/>
                </a:lnTo>
                <a:lnTo>
                  <a:pt x="154" y="438"/>
                </a:lnTo>
                <a:lnTo>
                  <a:pt x="155" y="413"/>
                </a:lnTo>
                <a:lnTo>
                  <a:pt x="157" y="384"/>
                </a:lnTo>
                <a:lnTo>
                  <a:pt x="155" y="330"/>
                </a:lnTo>
                <a:lnTo>
                  <a:pt x="152" y="292"/>
                </a:lnTo>
                <a:lnTo>
                  <a:pt x="146" y="261"/>
                </a:lnTo>
                <a:lnTo>
                  <a:pt x="142" y="224"/>
                </a:lnTo>
                <a:lnTo>
                  <a:pt x="144" y="196"/>
                </a:lnTo>
                <a:lnTo>
                  <a:pt x="154" y="163"/>
                </a:lnTo>
                <a:lnTo>
                  <a:pt x="157" y="150"/>
                </a:lnTo>
                <a:lnTo>
                  <a:pt x="163" y="138"/>
                </a:lnTo>
                <a:lnTo>
                  <a:pt x="169" y="126"/>
                </a:lnTo>
                <a:lnTo>
                  <a:pt x="179" y="115"/>
                </a:lnTo>
                <a:lnTo>
                  <a:pt x="236" y="92"/>
                </a:lnTo>
                <a:lnTo>
                  <a:pt x="269" y="80"/>
                </a:lnTo>
                <a:lnTo>
                  <a:pt x="280" y="75"/>
                </a:lnTo>
                <a:lnTo>
                  <a:pt x="282" y="67"/>
                </a:lnTo>
                <a:lnTo>
                  <a:pt x="334" y="75"/>
                </a:lnTo>
                <a:lnTo>
                  <a:pt x="384" y="80"/>
                </a:lnTo>
                <a:lnTo>
                  <a:pt x="438" y="88"/>
                </a:lnTo>
                <a:lnTo>
                  <a:pt x="490" y="92"/>
                </a:lnTo>
                <a:lnTo>
                  <a:pt x="497" y="109"/>
                </a:lnTo>
                <a:lnTo>
                  <a:pt x="507" y="119"/>
                </a:lnTo>
                <a:lnTo>
                  <a:pt x="515" y="126"/>
                </a:lnTo>
                <a:lnTo>
                  <a:pt x="524" y="132"/>
                </a:lnTo>
                <a:lnTo>
                  <a:pt x="538" y="132"/>
                </a:lnTo>
                <a:lnTo>
                  <a:pt x="549" y="128"/>
                </a:lnTo>
                <a:lnTo>
                  <a:pt x="561" y="125"/>
                </a:lnTo>
                <a:lnTo>
                  <a:pt x="572" y="119"/>
                </a:lnTo>
                <a:lnTo>
                  <a:pt x="599" y="103"/>
                </a:lnTo>
                <a:lnTo>
                  <a:pt x="626" y="90"/>
                </a:lnTo>
                <a:lnTo>
                  <a:pt x="639" y="86"/>
                </a:lnTo>
                <a:lnTo>
                  <a:pt x="653" y="80"/>
                </a:lnTo>
                <a:lnTo>
                  <a:pt x="664" y="77"/>
                </a:lnTo>
                <a:lnTo>
                  <a:pt x="678" y="77"/>
                </a:lnTo>
                <a:lnTo>
                  <a:pt x="695" y="90"/>
                </a:lnTo>
                <a:lnTo>
                  <a:pt x="711" y="98"/>
                </a:lnTo>
                <a:lnTo>
                  <a:pt x="726" y="102"/>
                </a:lnTo>
                <a:lnTo>
                  <a:pt x="745" y="103"/>
                </a:lnTo>
                <a:lnTo>
                  <a:pt x="757" y="88"/>
                </a:lnTo>
                <a:lnTo>
                  <a:pt x="768" y="63"/>
                </a:lnTo>
                <a:lnTo>
                  <a:pt x="782" y="38"/>
                </a:lnTo>
                <a:lnTo>
                  <a:pt x="787" y="17"/>
                </a:lnTo>
                <a:lnTo>
                  <a:pt x="808" y="19"/>
                </a:lnTo>
                <a:lnTo>
                  <a:pt x="830" y="23"/>
                </a:lnTo>
                <a:lnTo>
                  <a:pt x="843" y="11"/>
                </a:lnTo>
                <a:lnTo>
                  <a:pt x="858" y="0"/>
                </a:lnTo>
                <a:lnTo>
                  <a:pt x="870" y="4"/>
                </a:lnTo>
                <a:lnTo>
                  <a:pt x="878" y="11"/>
                </a:lnTo>
                <a:lnTo>
                  <a:pt x="883" y="17"/>
                </a:lnTo>
                <a:lnTo>
                  <a:pt x="891" y="29"/>
                </a:lnTo>
                <a:lnTo>
                  <a:pt x="901" y="48"/>
                </a:lnTo>
                <a:lnTo>
                  <a:pt x="906" y="65"/>
                </a:lnTo>
                <a:lnTo>
                  <a:pt x="914" y="86"/>
                </a:lnTo>
                <a:lnTo>
                  <a:pt x="926" y="102"/>
                </a:lnTo>
                <a:lnTo>
                  <a:pt x="929" y="109"/>
                </a:lnTo>
                <a:lnTo>
                  <a:pt x="933" y="115"/>
                </a:lnTo>
                <a:lnTo>
                  <a:pt x="941" y="125"/>
                </a:lnTo>
                <a:lnTo>
                  <a:pt x="951" y="128"/>
                </a:lnTo>
                <a:lnTo>
                  <a:pt x="951" y="144"/>
                </a:lnTo>
                <a:lnTo>
                  <a:pt x="949" y="157"/>
                </a:lnTo>
                <a:lnTo>
                  <a:pt x="943" y="173"/>
                </a:lnTo>
                <a:lnTo>
                  <a:pt x="937" y="184"/>
                </a:lnTo>
                <a:lnTo>
                  <a:pt x="918" y="207"/>
                </a:lnTo>
                <a:lnTo>
                  <a:pt x="901" y="234"/>
                </a:lnTo>
                <a:lnTo>
                  <a:pt x="874" y="236"/>
                </a:lnTo>
                <a:lnTo>
                  <a:pt x="847" y="240"/>
                </a:lnTo>
                <a:lnTo>
                  <a:pt x="843" y="255"/>
                </a:lnTo>
                <a:lnTo>
                  <a:pt x="835" y="267"/>
                </a:lnTo>
                <a:lnTo>
                  <a:pt x="832" y="271"/>
                </a:lnTo>
                <a:lnTo>
                  <a:pt x="826" y="274"/>
                </a:lnTo>
                <a:lnTo>
                  <a:pt x="818" y="274"/>
                </a:lnTo>
                <a:lnTo>
                  <a:pt x="808" y="274"/>
                </a:lnTo>
                <a:lnTo>
                  <a:pt x="808" y="282"/>
                </a:lnTo>
                <a:lnTo>
                  <a:pt x="808" y="294"/>
                </a:lnTo>
                <a:lnTo>
                  <a:pt x="785" y="303"/>
                </a:lnTo>
                <a:lnTo>
                  <a:pt x="764" y="315"/>
                </a:lnTo>
                <a:lnTo>
                  <a:pt x="751" y="324"/>
                </a:lnTo>
                <a:lnTo>
                  <a:pt x="741" y="336"/>
                </a:lnTo>
                <a:lnTo>
                  <a:pt x="735" y="347"/>
                </a:lnTo>
                <a:lnTo>
                  <a:pt x="732" y="359"/>
                </a:lnTo>
                <a:lnTo>
                  <a:pt x="732" y="374"/>
                </a:lnTo>
                <a:lnTo>
                  <a:pt x="735" y="386"/>
                </a:lnTo>
                <a:lnTo>
                  <a:pt x="760" y="443"/>
                </a:lnTo>
                <a:lnTo>
                  <a:pt x="789" y="503"/>
                </a:lnTo>
                <a:lnTo>
                  <a:pt x="776" y="524"/>
                </a:lnTo>
                <a:lnTo>
                  <a:pt x="760" y="537"/>
                </a:lnTo>
                <a:lnTo>
                  <a:pt x="745" y="547"/>
                </a:lnTo>
                <a:lnTo>
                  <a:pt x="722" y="560"/>
                </a:lnTo>
                <a:lnTo>
                  <a:pt x="718" y="566"/>
                </a:lnTo>
                <a:lnTo>
                  <a:pt x="716" y="576"/>
                </a:lnTo>
                <a:lnTo>
                  <a:pt x="699" y="578"/>
                </a:lnTo>
                <a:lnTo>
                  <a:pt x="682" y="584"/>
                </a:lnTo>
                <a:lnTo>
                  <a:pt x="664" y="589"/>
                </a:lnTo>
                <a:lnTo>
                  <a:pt x="651" y="603"/>
                </a:lnTo>
                <a:lnTo>
                  <a:pt x="639" y="616"/>
                </a:lnTo>
                <a:lnTo>
                  <a:pt x="630" y="633"/>
                </a:lnTo>
                <a:lnTo>
                  <a:pt x="618" y="651"/>
                </a:lnTo>
                <a:lnTo>
                  <a:pt x="609" y="670"/>
                </a:lnTo>
                <a:lnTo>
                  <a:pt x="595" y="708"/>
                </a:lnTo>
                <a:lnTo>
                  <a:pt x="586" y="749"/>
                </a:lnTo>
                <a:lnTo>
                  <a:pt x="578" y="787"/>
                </a:lnTo>
                <a:lnTo>
                  <a:pt x="568" y="822"/>
                </a:lnTo>
                <a:lnTo>
                  <a:pt x="536" y="827"/>
                </a:lnTo>
                <a:lnTo>
                  <a:pt x="499" y="835"/>
                </a:lnTo>
                <a:lnTo>
                  <a:pt x="495" y="850"/>
                </a:lnTo>
                <a:lnTo>
                  <a:pt x="488" y="858"/>
                </a:lnTo>
                <a:lnTo>
                  <a:pt x="478" y="864"/>
                </a:lnTo>
                <a:lnTo>
                  <a:pt x="467" y="872"/>
                </a:lnTo>
                <a:lnTo>
                  <a:pt x="463" y="897"/>
                </a:lnTo>
                <a:lnTo>
                  <a:pt x="457" y="918"/>
                </a:lnTo>
                <a:lnTo>
                  <a:pt x="451" y="943"/>
                </a:lnTo>
                <a:lnTo>
                  <a:pt x="442" y="966"/>
                </a:lnTo>
                <a:lnTo>
                  <a:pt x="432" y="991"/>
                </a:lnTo>
                <a:lnTo>
                  <a:pt x="428" y="1014"/>
                </a:lnTo>
                <a:lnTo>
                  <a:pt x="424" y="1039"/>
                </a:lnTo>
                <a:lnTo>
                  <a:pt x="421" y="1062"/>
                </a:lnTo>
                <a:lnTo>
                  <a:pt x="405" y="1060"/>
                </a:lnTo>
                <a:lnTo>
                  <a:pt x="390" y="1056"/>
                </a:lnTo>
                <a:lnTo>
                  <a:pt x="373" y="1052"/>
                </a:lnTo>
                <a:lnTo>
                  <a:pt x="359" y="1046"/>
                </a:lnTo>
                <a:lnTo>
                  <a:pt x="332" y="1031"/>
                </a:lnTo>
                <a:lnTo>
                  <a:pt x="311" y="1016"/>
                </a:lnTo>
                <a:lnTo>
                  <a:pt x="288" y="995"/>
                </a:lnTo>
                <a:lnTo>
                  <a:pt x="271" y="970"/>
                </a:lnTo>
                <a:lnTo>
                  <a:pt x="252" y="943"/>
                </a:lnTo>
                <a:lnTo>
                  <a:pt x="234" y="912"/>
                </a:lnTo>
                <a:lnTo>
                  <a:pt x="200" y="898"/>
                </a:lnTo>
                <a:lnTo>
                  <a:pt x="155" y="883"/>
                </a:lnTo>
                <a:lnTo>
                  <a:pt x="134" y="874"/>
                </a:lnTo>
                <a:lnTo>
                  <a:pt x="119" y="864"/>
                </a:lnTo>
                <a:lnTo>
                  <a:pt x="111" y="858"/>
                </a:lnTo>
                <a:lnTo>
                  <a:pt x="106" y="850"/>
                </a:lnTo>
                <a:lnTo>
                  <a:pt x="98" y="843"/>
                </a:lnTo>
                <a:lnTo>
                  <a:pt x="96" y="835"/>
                </a:lnTo>
                <a:lnTo>
                  <a:pt x="81" y="833"/>
                </a:lnTo>
                <a:lnTo>
                  <a:pt x="67" y="829"/>
                </a:lnTo>
                <a:lnTo>
                  <a:pt x="58" y="799"/>
                </a:lnTo>
                <a:lnTo>
                  <a:pt x="36" y="749"/>
                </a:lnTo>
                <a:lnTo>
                  <a:pt x="27" y="724"/>
                </a:lnTo>
                <a:lnTo>
                  <a:pt x="19" y="705"/>
                </a:lnTo>
                <a:lnTo>
                  <a:pt x="11" y="685"/>
                </a:lnTo>
                <a:lnTo>
                  <a:pt x="0" y="676"/>
                </a:lnTo>
                <a:lnTo>
                  <a:pt x="0" y="645"/>
                </a:lnTo>
                <a:lnTo>
                  <a:pt x="0" y="614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11" name="Freeform 407"/>
          <p:cNvSpPr>
            <a:spLocks/>
          </p:cNvSpPr>
          <p:nvPr/>
        </p:nvSpPr>
        <p:spPr bwMode="auto">
          <a:xfrm>
            <a:off x="4097338" y="3881438"/>
            <a:ext cx="474662" cy="509587"/>
          </a:xfrm>
          <a:custGeom>
            <a:avLst/>
            <a:gdLst>
              <a:gd name="T0" fmla="*/ 2147483647 w 599"/>
              <a:gd name="T1" fmla="*/ 2147483647 h 641"/>
              <a:gd name="T2" fmla="*/ 2147483647 w 599"/>
              <a:gd name="T3" fmla="*/ 2147483647 h 641"/>
              <a:gd name="T4" fmla="*/ 2147483647 w 599"/>
              <a:gd name="T5" fmla="*/ 2147483647 h 641"/>
              <a:gd name="T6" fmla="*/ 2147483647 w 599"/>
              <a:gd name="T7" fmla="*/ 2147483647 h 641"/>
              <a:gd name="T8" fmla="*/ 2147483647 w 599"/>
              <a:gd name="T9" fmla="*/ 2147483647 h 641"/>
              <a:gd name="T10" fmla="*/ 2147483647 w 599"/>
              <a:gd name="T11" fmla="*/ 2147483647 h 641"/>
              <a:gd name="T12" fmla="*/ 2147483647 w 599"/>
              <a:gd name="T13" fmla="*/ 2147483647 h 641"/>
              <a:gd name="T14" fmla="*/ 2147483647 w 599"/>
              <a:gd name="T15" fmla="*/ 2147483647 h 641"/>
              <a:gd name="T16" fmla="*/ 2147483647 w 599"/>
              <a:gd name="T17" fmla="*/ 2147483647 h 641"/>
              <a:gd name="T18" fmla="*/ 2147483647 w 599"/>
              <a:gd name="T19" fmla="*/ 2147483647 h 641"/>
              <a:gd name="T20" fmla="*/ 2147483647 w 599"/>
              <a:gd name="T21" fmla="*/ 2147483647 h 641"/>
              <a:gd name="T22" fmla="*/ 2147483647 w 599"/>
              <a:gd name="T23" fmla="*/ 2147483647 h 641"/>
              <a:gd name="T24" fmla="*/ 2147483647 w 599"/>
              <a:gd name="T25" fmla="*/ 2147483647 h 641"/>
              <a:gd name="T26" fmla="*/ 2147483647 w 599"/>
              <a:gd name="T27" fmla="*/ 2147483647 h 641"/>
              <a:gd name="T28" fmla="*/ 2147483647 w 599"/>
              <a:gd name="T29" fmla="*/ 2147483647 h 641"/>
              <a:gd name="T30" fmla="*/ 2147483647 w 599"/>
              <a:gd name="T31" fmla="*/ 2147483647 h 641"/>
              <a:gd name="T32" fmla="*/ 2147483647 w 599"/>
              <a:gd name="T33" fmla="*/ 2147483647 h 641"/>
              <a:gd name="T34" fmla="*/ 0 w 599"/>
              <a:gd name="T35" fmla="*/ 2147483647 h 641"/>
              <a:gd name="T36" fmla="*/ 2147483647 w 599"/>
              <a:gd name="T37" fmla="*/ 2147483647 h 641"/>
              <a:gd name="T38" fmla="*/ 2147483647 w 599"/>
              <a:gd name="T39" fmla="*/ 2147483647 h 641"/>
              <a:gd name="T40" fmla="*/ 2147483647 w 599"/>
              <a:gd name="T41" fmla="*/ 2147483647 h 641"/>
              <a:gd name="T42" fmla="*/ 2147483647 w 599"/>
              <a:gd name="T43" fmla="*/ 2147483647 h 641"/>
              <a:gd name="T44" fmla="*/ 2147483647 w 599"/>
              <a:gd name="T45" fmla="*/ 2147483647 h 641"/>
              <a:gd name="T46" fmla="*/ 2147483647 w 599"/>
              <a:gd name="T47" fmla="*/ 2147483647 h 641"/>
              <a:gd name="T48" fmla="*/ 2147483647 w 599"/>
              <a:gd name="T49" fmla="*/ 2147483647 h 641"/>
              <a:gd name="T50" fmla="*/ 2147483647 w 599"/>
              <a:gd name="T51" fmla="*/ 2147483647 h 641"/>
              <a:gd name="T52" fmla="*/ 2147483647 w 599"/>
              <a:gd name="T53" fmla="*/ 2147483647 h 641"/>
              <a:gd name="T54" fmla="*/ 2147483647 w 599"/>
              <a:gd name="T55" fmla="*/ 2147483647 h 641"/>
              <a:gd name="T56" fmla="*/ 2147483647 w 599"/>
              <a:gd name="T57" fmla="*/ 2147483647 h 641"/>
              <a:gd name="T58" fmla="*/ 2147483647 w 599"/>
              <a:gd name="T59" fmla="*/ 2147483647 h 641"/>
              <a:gd name="T60" fmla="*/ 2147483647 w 599"/>
              <a:gd name="T61" fmla="*/ 2147483647 h 641"/>
              <a:gd name="T62" fmla="*/ 2147483647 w 599"/>
              <a:gd name="T63" fmla="*/ 2147483647 h 641"/>
              <a:gd name="T64" fmla="*/ 2147483647 w 599"/>
              <a:gd name="T65" fmla="*/ 2147483647 h 641"/>
              <a:gd name="T66" fmla="*/ 2147483647 w 599"/>
              <a:gd name="T67" fmla="*/ 2147483647 h 641"/>
              <a:gd name="T68" fmla="*/ 2147483647 w 599"/>
              <a:gd name="T69" fmla="*/ 2147483647 h 641"/>
              <a:gd name="T70" fmla="*/ 2147483647 w 599"/>
              <a:gd name="T71" fmla="*/ 2147483647 h 641"/>
              <a:gd name="T72" fmla="*/ 2147483647 w 599"/>
              <a:gd name="T73" fmla="*/ 2147483647 h 641"/>
              <a:gd name="T74" fmla="*/ 2147483647 w 599"/>
              <a:gd name="T75" fmla="*/ 2147483647 h 641"/>
              <a:gd name="T76" fmla="*/ 2147483647 w 599"/>
              <a:gd name="T77" fmla="*/ 2147483647 h 641"/>
              <a:gd name="T78" fmla="*/ 2147483647 w 599"/>
              <a:gd name="T79" fmla="*/ 2147483647 h 641"/>
              <a:gd name="T80" fmla="*/ 2147483647 w 599"/>
              <a:gd name="T81" fmla="*/ 2147483647 h 641"/>
              <a:gd name="T82" fmla="*/ 2147483647 w 599"/>
              <a:gd name="T83" fmla="*/ 2147483647 h 641"/>
              <a:gd name="T84" fmla="*/ 2147483647 w 599"/>
              <a:gd name="T85" fmla="*/ 2147483647 h 641"/>
              <a:gd name="T86" fmla="*/ 2147483647 w 599"/>
              <a:gd name="T87" fmla="*/ 2147483647 h 641"/>
              <a:gd name="T88" fmla="*/ 2147483647 w 599"/>
              <a:gd name="T89" fmla="*/ 2147483647 h 641"/>
              <a:gd name="T90" fmla="*/ 2147483647 w 599"/>
              <a:gd name="T91" fmla="*/ 2147483647 h 641"/>
              <a:gd name="T92" fmla="*/ 2147483647 w 599"/>
              <a:gd name="T93" fmla="*/ 2147483647 h 641"/>
              <a:gd name="T94" fmla="*/ 2147483647 w 599"/>
              <a:gd name="T95" fmla="*/ 2147483647 h 641"/>
              <a:gd name="T96" fmla="*/ 2147483647 w 599"/>
              <a:gd name="T97" fmla="*/ 2147483647 h 641"/>
              <a:gd name="T98" fmla="*/ 2147483647 w 599"/>
              <a:gd name="T99" fmla="*/ 2147483647 h 641"/>
              <a:gd name="T100" fmla="*/ 2147483647 w 599"/>
              <a:gd name="T101" fmla="*/ 2147483647 h 641"/>
              <a:gd name="T102" fmla="*/ 2147483647 w 599"/>
              <a:gd name="T103" fmla="*/ 2147483647 h 641"/>
              <a:gd name="T104" fmla="*/ 2147483647 w 599"/>
              <a:gd name="T105" fmla="*/ 2147483647 h 641"/>
              <a:gd name="T106" fmla="*/ 2147483647 w 599"/>
              <a:gd name="T107" fmla="*/ 2147483647 h 641"/>
              <a:gd name="T108" fmla="*/ 2147483647 w 599"/>
              <a:gd name="T109" fmla="*/ 2147483647 h 641"/>
              <a:gd name="T110" fmla="*/ 2147483647 w 599"/>
              <a:gd name="T111" fmla="*/ 2147483647 h 641"/>
              <a:gd name="T112" fmla="*/ 2147483647 w 599"/>
              <a:gd name="T113" fmla="*/ 2147483647 h 641"/>
              <a:gd name="T114" fmla="*/ 2147483647 w 599"/>
              <a:gd name="T115" fmla="*/ 2147483647 h 641"/>
              <a:gd name="T116" fmla="*/ 2147483647 w 599"/>
              <a:gd name="T117" fmla="*/ 2147483647 h 641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599"/>
              <a:gd name="T178" fmla="*/ 0 h 641"/>
              <a:gd name="T179" fmla="*/ 599 w 599"/>
              <a:gd name="T180" fmla="*/ 641 h 641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599" h="641">
                <a:moveTo>
                  <a:pt x="173" y="632"/>
                </a:moveTo>
                <a:lnTo>
                  <a:pt x="173" y="620"/>
                </a:lnTo>
                <a:lnTo>
                  <a:pt x="173" y="610"/>
                </a:lnTo>
                <a:lnTo>
                  <a:pt x="154" y="603"/>
                </a:lnTo>
                <a:lnTo>
                  <a:pt x="140" y="589"/>
                </a:lnTo>
                <a:lnTo>
                  <a:pt x="129" y="578"/>
                </a:lnTo>
                <a:lnTo>
                  <a:pt x="119" y="564"/>
                </a:lnTo>
                <a:lnTo>
                  <a:pt x="114" y="549"/>
                </a:lnTo>
                <a:lnTo>
                  <a:pt x="104" y="534"/>
                </a:lnTo>
                <a:lnTo>
                  <a:pt x="102" y="516"/>
                </a:lnTo>
                <a:lnTo>
                  <a:pt x="102" y="499"/>
                </a:lnTo>
                <a:lnTo>
                  <a:pt x="102" y="482"/>
                </a:lnTo>
                <a:lnTo>
                  <a:pt x="104" y="465"/>
                </a:lnTo>
                <a:lnTo>
                  <a:pt x="112" y="445"/>
                </a:lnTo>
                <a:lnTo>
                  <a:pt x="117" y="430"/>
                </a:lnTo>
                <a:lnTo>
                  <a:pt x="127" y="417"/>
                </a:lnTo>
                <a:lnTo>
                  <a:pt x="137" y="399"/>
                </a:lnTo>
                <a:lnTo>
                  <a:pt x="150" y="388"/>
                </a:lnTo>
                <a:lnTo>
                  <a:pt x="165" y="380"/>
                </a:lnTo>
                <a:lnTo>
                  <a:pt x="165" y="370"/>
                </a:lnTo>
                <a:lnTo>
                  <a:pt x="165" y="359"/>
                </a:lnTo>
                <a:lnTo>
                  <a:pt x="150" y="347"/>
                </a:lnTo>
                <a:lnTo>
                  <a:pt x="138" y="336"/>
                </a:lnTo>
                <a:lnTo>
                  <a:pt x="131" y="326"/>
                </a:lnTo>
                <a:lnTo>
                  <a:pt x="125" y="315"/>
                </a:lnTo>
                <a:lnTo>
                  <a:pt x="115" y="301"/>
                </a:lnTo>
                <a:lnTo>
                  <a:pt x="104" y="292"/>
                </a:lnTo>
                <a:lnTo>
                  <a:pt x="90" y="284"/>
                </a:lnTo>
                <a:lnTo>
                  <a:pt x="71" y="274"/>
                </a:lnTo>
                <a:lnTo>
                  <a:pt x="67" y="259"/>
                </a:lnTo>
                <a:lnTo>
                  <a:pt x="64" y="244"/>
                </a:lnTo>
                <a:lnTo>
                  <a:pt x="46" y="242"/>
                </a:lnTo>
                <a:lnTo>
                  <a:pt x="31" y="240"/>
                </a:lnTo>
                <a:lnTo>
                  <a:pt x="17" y="203"/>
                </a:lnTo>
                <a:lnTo>
                  <a:pt x="0" y="167"/>
                </a:lnTo>
                <a:lnTo>
                  <a:pt x="0" y="157"/>
                </a:lnTo>
                <a:lnTo>
                  <a:pt x="0" y="148"/>
                </a:lnTo>
                <a:lnTo>
                  <a:pt x="33" y="138"/>
                </a:lnTo>
                <a:lnTo>
                  <a:pt x="66" y="132"/>
                </a:lnTo>
                <a:lnTo>
                  <a:pt x="112" y="100"/>
                </a:lnTo>
                <a:lnTo>
                  <a:pt x="137" y="84"/>
                </a:lnTo>
                <a:lnTo>
                  <a:pt x="140" y="79"/>
                </a:lnTo>
                <a:lnTo>
                  <a:pt x="142" y="75"/>
                </a:lnTo>
                <a:lnTo>
                  <a:pt x="146" y="65"/>
                </a:lnTo>
                <a:lnTo>
                  <a:pt x="148" y="59"/>
                </a:lnTo>
                <a:lnTo>
                  <a:pt x="148" y="38"/>
                </a:lnTo>
                <a:lnTo>
                  <a:pt x="146" y="9"/>
                </a:lnTo>
                <a:lnTo>
                  <a:pt x="179" y="9"/>
                </a:lnTo>
                <a:lnTo>
                  <a:pt x="211" y="9"/>
                </a:lnTo>
                <a:lnTo>
                  <a:pt x="211" y="17"/>
                </a:lnTo>
                <a:lnTo>
                  <a:pt x="211" y="29"/>
                </a:lnTo>
                <a:lnTo>
                  <a:pt x="233" y="29"/>
                </a:lnTo>
                <a:lnTo>
                  <a:pt x="250" y="29"/>
                </a:lnTo>
                <a:lnTo>
                  <a:pt x="271" y="29"/>
                </a:lnTo>
                <a:lnTo>
                  <a:pt x="292" y="29"/>
                </a:lnTo>
                <a:lnTo>
                  <a:pt x="294" y="21"/>
                </a:lnTo>
                <a:lnTo>
                  <a:pt x="294" y="11"/>
                </a:lnTo>
                <a:lnTo>
                  <a:pt x="321" y="9"/>
                </a:lnTo>
                <a:lnTo>
                  <a:pt x="344" y="4"/>
                </a:lnTo>
                <a:lnTo>
                  <a:pt x="373" y="2"/>
                </a:lnTo>
                <a:lnTo>
                  <a:pt x="396" y="0"/>
                </a:lnTo>
                <a:lnTo>
                  <a:pt x="405" y="4"/>
                </a:lnTo>
                <a:lnTo>
                  <a:pt x="413" y="6"/>
                </a:lnTo>
                <a:lnTo>
                  <a:pt x="421" y="9"/>
                </a:lnTo>
                <a:lnTo>
                  <a:pt x="432" y="9"/>
                </a:lnTo>
                <a:lnTo>
                  <a:pt x="448" y="46"/>
                </a:lnTo>
                <a:lnTo>
                  <a:pt x="457" y="63"/>
                </a:lnTo>
                <a:lnTo>
                  <a:pt x="469" y="79"/>
                </a:lnTo>
                <a:lnTo>
                  <a:pt x="482" y="96"/>
                </a:lnTo>
                <a:lnTo>
                  <a:pt x="511" y="96"/>
                </a:lnTo>
                <a:lnTo>
                  <a:pt x="544" y="96"/>
                </a:lnTo>
                <a:lnTo>
                  <a:pt x="548" y="88"/>
                </a:lnTo>
                <a:lnTo>
                  <a:pt x="553" y="82"/>
                </a:lnTo>
                <a:lnTo>
                  <a:pt x="569" y="82"/>
                </a:lnTo>
                <a:lnTo>
                  <a:pt x="588" y="84"/>
                </a:lnTo>
                <a:lnTo>
                  <a:pt x="592" y="105"/>
                </a:lnTo>
                <a:lnTo>
                  <a:pt x="594" y="127"/>
                </a:lnTo>
                <a:lnTo>
                  <a:pt x="596" y="148"/>
                </a:lnTo>
                <a:lnTo>
                  <a:pt x="599" y="167"/>
                </a:lnTo>
                <a:lnTo>
                  <a:pt x="592" y="178"/>
                </a:lnTo>
                <a:lnTo>
                  <a:pt x="586" y="184"/>
                </a:lnTo>
                <a:lnTo>
                  <a:pt x="582" y="194"/>
                </a:lnTo>
                <a:lnTo>
                  <a:pt x="580" y="203"/>
                </a:lnTo>
                <a:lnTo>
                  <a:pt x="580" y="224"/>
                </a:lnTo>
                <a:lnTo>
                  <a:pt x="582" y="244"/>
                </a:lnTo>
                <a:lnTo>
                  <a:pt x="573" y="251"/>
                </a:lnTo>
                <a:lnTo>
                  <a:pt x="567" y="259"/>
                </a:lnTo>
                <a:lnTo>
                  <a:pt x="567" y="274"/>
                </a:lnTo>
                <a:lnTo>
                  <a:pt x="565" y="288"/>
                </a:lnTo>
                <a:lnTo>
                  <a:pt x="559" y="303"/>
                </a:lnTo>
                <a:lnTo>
                  <a:pt x="553" y="324"/>
                </a:lnTo>
                <a:lnTo>
                  <a:pt x="544" y="340"/>
                </a:lnTo>
                <a:lnTo>
                  <a:pt x="532" y="359"/>
                </a:lnTo>
                <a:lnTo>
                  <a:pt x="523" y="376"/>
                </a:lnTo>
                <a:lnTo>
                  <a:pt x="511" y="393"/>
                </a:lnTo>
                <a:lnTo>
                  <a:pt x="500" y="407"/>
                </a:lnTo>
                <a:lnTo>
                  <a:pt x="484" y="422"/>
                </a:lnTo>
                <a:lnTo>
                  <a:pt x="471" y="434"/>
                </a:lnTo>
                <a:lnTo>
                  <a:pt x="457" y="443"/>
                </a:lnTo>
                <a:lnTo>
                  <a:pt x="438" y="451"/>
                </a:lnTo>
                <a:lnTo>
                  <a:pt x="425" y="455"/>
                </a:lnTo>
                <a:lnTo>
                  <a:pt x="409" y="455"/>
                </a:lnTo>
                <a:lnTo>
                  <a:pt x="392" y="453"/>
                </a:lnTo>
                <a:lnTo>
                  <a:pt x="386" y="478"/>
                </a:lnTo>
                <a:lnTo>
                  <a:pt x="380" y="499"/>
                </a:lnTo>
                <a:lnTo>
                  <a:pt x="373" y="518"/>
                </a:lnTo>
                <a:lnTo>
                  <a:pt x="357" y="539"/>
                </a:lnTo>
                <a:lnTo>
                  <a:pt x="357" y="564"/>
                </a:lnTo>
                <a:lnTo>
                  <a:pt x="357" y="589"/>
                </a:lnTo>
                <a:lnTo>
                  <a:pt x="357" y="614"/>
                </a:lnTo>
                <a:lnTo>
                  <a:pt x="357" y="641"/>
                </a:lnTo>
                <a:lnTo>
                  <a:pt x="329" y="635"/>
                </a:lnTo>
                <a:lnTo>
                  <a:pt x="311" y="632"/>
                </a:lnTo>
                <a:lnTo>
                  <a:pt x="298" y="624"/>
                </a:lnTo>
                <a:lnTo>
                  <a:pt x="286" y="614"/>
                </a:lnTo>
                <a:lnTo>
                  <a:pt x="258" y="620"/>
                </a:lnTo>
                <a:lnTo>
                  <a:pt x="227" y="622"/>
                </a:lnTo>
                <a:lnTo>
                  <a:pt x="198" y="626"/>
                </a:lnTo>
                <a:lnTo>
                  <a:pt x="173" y="632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12" name="Freeform 408"/>
          <p:cNvSpPr>
            <a:spLocks/>
          </p:cNvSpPr>
          <p:nvPr/>
        </p:nvSpPr>
        <p:spPr bwMode="auto">
          <a:xfrm>
            <a:off x="4097338" y="3881438"/>
            <a:ext cx="474662" cy="509587"/>
          </a:xfrm>
          <a:custGeom>
            <a:avLst/>
            <a:gdLst>
              <a:gd name="T0" fmla="*/ 2147483647 w 599"/>
              <a:gd name="T1" fmla="*/ 2147483647 h 641"/>
              <a:gd name="T2" fmla="*/ 2147483647 w 599"/>
              <a:gd name="T3" fmla="*/ 2147483647 h 641"/>
              <a:gd name="T4" fmla="*/ 2147483647 w 599"/>
              <a:gd name="T5" fmla="*/ 2147483647 h 641"/>
              <a:gd name="T6" fmla="*/ 2147483647 w 599"/>
              <a:gd name="T7" fmla="*/ 2147483647 h 641"/>
              <a:gd name="T8" fmla="*/ 2147483647 w 599"/>
              <a:gd name="T9" fmla="*/ 2147483647 h 641"/>
              <a:gd name="T10" fmla="*/ 2147483647 w 599"/>
              <a:gd name="T11" fmla="*/ 2147483647 h 641"/>
              <a:gd name="T12" fmla="*/ 2147483647 w 599"/>
              <a:gd name="T13" fmla="*/ 2147483647 h 641"/>
              <a:gd name="T14" fmla="*/ 2147483647 w 599"/>
              <a:gd name="T15" fmla="*/ 2147483647 h 641"/>
              <a:gd name="T16" fmla="*/ 2147483647 w 599"/>
              <a:gd name="T17" fmla="*/ 2147483647 h 641"/>
              <a:gd name="T18" fmla="*/ 2147483647 w 599"/>
              <a:gd name="T19" fmla="*/ 2147483647 h 641"/>
              <a:gd name="T20" fmla="*/ 2147483647 w 599"/>
              <a:gd name="T21" fmla="*/ 2147483647 h 641"/>
              <a:gd name="T22" fmla="*/ 2147483647 w 599"/>
              <a:gd name="T23" fmla="*/ 2147483647 h 641"/>
              <a:gd name="T24" fmla="*/ 2147483647 w 599"/>
              <a:gd name="T25" fmla="*/ 2147483647 h 641"/>
              <a:gd name="T26" fmla="*/ 2147483647 w 599"/>
              <a:gd name="T27" fmla="*/ 2147483647 h 641"/>
              <a:gd name="T28" fmla="*/ 2147483647 w 599"/>
              <a:gd name="T29" fmla="*/ 2147483647 h 641"/>
              <a:gd name="T30" fmla="*/ 2147483647 w 599"/>
              <a:gd name="T31" fmla="*/ 2147483647 h 641"/>
              <a:gd name="T32" fmla="*/ 2147483647 w 599"/>
              <a:gd name="T33" fmla="*/ 2147483647 h 641"/>
              <a:gd name="T34" fmla="*/ 0 w 599"/>
              <a:gd name="T35" fmla="*/ 2147483647 h 641"/>
              <a:gd name="T36" fmla="*/ 2147483647 w 599"/>
              <a:gd name="T37" fmla="*/ 2147483647 h 641"/>
              <a:gd name="T38" fmla="*/ 2147483647 w 599"/>
              <a:gd name="T39" fmla="*/ 2147483647 h 641"/>
              <a:gd name="T40" fmla="*/ 2147483647 w 599"/>
              <a:gd name="T41" fmla="*/ 2147483647 h 641"/>
              <a:gd name="T42" fmla="*/ 2147483647 w 599"/>
              <a:gd name="T43" fmla="*/ 2147483647 h 641"/>
              <a:gd name="T44" fmla="*/ 2147483647 w 599"/>
              <a:gd name="T45" fmla="*/ 2147483647 h 641"/>
              <a:gd name="T46" fmla="*/ 2147483647 w 599"/>
              <a:gd name="T47" fmla="*/ 2147483647 h 641"/>
              <a:gd name="T48" fmla="*/ 2147483647 w 599"/>
              <a:gd name="T49" fmla="*/ 2147483647 h 641"/>
              <a:gd name="T50" fmla="*/ 2147483647 w 599"/>
              <a:gd name="T51" fmla="*/ 2147483647 h 641"/>
              <a:gd name="T52" fmla="*/ 2147483647 w 599"/>
              <a:gd name="T53" fmla="*/ 2147483647 h 641"/>
              <a:gd name="T54" fmla="*/ 2147483647 w 599"/>
              <a:gd name="T55" fmla="*/ 2147483647 h 641"/>
              <a:gd name="T56" fmla="*/ 2147483647 w 599"/>
              <a:gd name="T57" fmla="*/ 2147483647 h 641"/>
              <a:gd name="T58" fmla="*/ 2147483647 w 599"/>
              <a:gd name="T59" fmla="*/ 2147483647 h 641"/>
              <a:gd name="T60" fmla="*/ 2147483647 w 599"/>
              <a:gd name="T61" fmla="*/ 2147483647 h 641"/>
              <a:gd name="T62" fmla="*/ 2147483647 w 599"/>
              <a:gd name="T63" fmla="*/ 2147483647 h 641"/>
              <a:gd name="T64" fmla="*/ 2147483647 w 599"/>
              <a:gd name="T65" fmla="*/ 2147483647 h 641"/>
              <a:gd name="T66" fmla="*/ 2147483647 w 599"/>
              <a:gd name="T67" fmla="*/ 2147483647 h 641"/>
              <a:gd name="T68" fmla="*/ 2147483647 w 599"/>
              <a:gd name="T69" fmla="*/ 2147483647 h 641"/>
              <a:gd name="T70" fmla="*/ 2147483647 w 599"/>
              <a:gd name="T71" fmla="*/ 2147483647 h 641"/>
              <a:gd name="T72" fmla="*/ 2147483647 w 599"/>
              <a:gd name="T73" fmla="*/ 2147483647 h 641"/>
              <a:gd name="T74" fmla="*/ 2147483647 w 599"/>
              <a:gd name="T75" fmla="*/ 2147483647 h 641"/>
              <a:gd name="T76" fmla="*/ 2147483647 w 599"/>
              <a:gd name="T77" fmla="*/ 2147483647 h 641"/>
              <a:gd name="T78" fmla="*/ 2147483647 w 599"/>
              <a:gd name="T79" fmla="*/ 2147483647 h 641"/>
              <a:gd name="T80" fmla="*/ 2147483647 w 599"/>
              <a:gd name="T81" fmla="*/ 2147483647 h 641"/>
              <a:gd name="T82" fmla="*/ 2147483647 w 599"/>
              <a:gd name="T83" fmla="*/ 2147483647 h 641"/>
              <a:gd name="T84" fmla="*/ 2147483647 w 599"/>
              <a:gd name="T85" fmla="*/ 2147483647 h 641"/>
              <a:gd name="T86" fmla="*/ 2147483647 w 599"/>
              <a:gd name="T87" fmla="*/ 2147483647 h 641"/>
              <a:gd name="T88" fmla="*/ 2147483647 w 599"/>
              <a:gd name="T89" fmla="*/ 2147483647 h 641"/>
              <a:gd name="T90" fmla="*/ 2147483647 w 599"/>
              <a:gd name="T91" fmla="*/ 2147483647 h 641"/>
              <a:gd name="T92" fmla="*/ 2147483647 w 599"/>
              <a:gd name="T93" fmla="*/ 2147483647 h 641"/>
              <a:gd name="T94" fmla="*/ 2147483647 w 599"/>
              <a:gd name="T95" fmla="*/ 2147483647 h 641"/>
              <a:gd name="T96" fmla="*/ 2147483647 w 599"/>
              <a:gd name="T97" fmla="*/ 2147483647 h 641"/>
              <a:gd name="T98" fmla="*/ 2147483647 w 599"/>
              <a:gd name="T99" fmla="*/ 2147483647 h 641"/>
              <a:gd name="T100" fmla="*/ 2147483647 w 599"/>
              <a:gd name="T101" fmla="*/ 2147483647 h 641"/>
              <a:gd name="T102" fmla="*/ 2147483647 w 599"/>
              <a:gd name="T103" fmla="*/ 2147483647 h 641"/>
              <a:gd name="T104" fmla="*/ 2147483647 w 599"/>
              <a:gd name="T105" fmla="*/ 2147483647 h 641"/>
              <a:gd name="T106" fmla="*/ 2147483647 w 599"/>
              <a:gd name="T107" fmla="*/ 2147483647 h 641"/>
              <a:gd name="T108" fmla="*/ 2147483647 w 599"/>
              <a:gd name="T109" fmla="*/ 2147483647 h 641"/>
              <a:gd name="T110" fmla="*/ 2147483647 w 599"/>
              <a:gd name="T111" fmla="*/ 2147483647 h 641"/>
              <a:gd name="T112" fmla="*/ 2147483647 w 599"/>
              <a:gd name="T113" fmla="*/ 2147483647 h 641"/>
              <a:gd name="T114" fmla="*/ 2147483647 w 599"/>
              <a:gd name="T115" fmla="*/ 2147483647 h 641"/>
              <a:gd name="T116" fmla="*/ 2147483647 w 599"/>
              <a:gd name="T117" fmla="*/ 2147483647 h 641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599"/>
              <a:gd name="T178" fmla="*/ 0 h 641"/>
              <a:gd name="T179" fmla="*/ 599 w 599"/>
              <a:gd name="T180" fmla="*/ 641 h 641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599" h="641">
                <a:moveTo>
                  <a:pt x="173" y="632"/>
                </a:moveTo>
                <a:lnTo>
                  <a:pt x="173" y="620"/>
                </a:lnTo>
                <a:lnTo>
                  <a:pt x="173" y="610"/>
                </a:lnTo>
                <a:lnTo>
                  <a:pt x="154" y="603"/>
                </a:lnTo>
                <a:lnTo>
                  <a:pt x="140" y="589"/>
                </a:lnTo>
                <a:lnTo>
                  <a:pt x="129" y="578"/>
                </a:lnTo>
                <a:lnTo>
                  <a:pt x="119" y="564"/>
                </a:lnTo>
                <a:lnTo>
                  <a:pt x="114" y="549"/>
                </a:lnTo>
                <a:lnTo>
                  <a:pt x="104" y="534"/>
                </a:lnTo>
                <a:lnTo>
                  <a:pt x="102" y="516"/>
                </a:lnTo>
                <a:lnTo>
                  <a:pt x="102" y="499"/>
                </a:lnTo>
                <a:lnTo>
                  <a:pt x="102" y="482"/>
                </a:lnTo>
                <a:lnTo>
                  <a:pt x="104" y="465"/>
                </a:lnTo>
                <a:lnTo>
                  <a:pt x="112" y="445"/>
                </a:lnTo>
                <a:lnTo>
                  <a:pt x="117" y="430"/>
                </a:lnTo>
                <a:lnTo>
                  <a:pt x="127" y="417"/>
                </a:lnTo>
                <a:lnTo>
                  <a:pt x="137" y="399"/>
                </a:lnTo>
                <a:lnTo>
                  <a:pt x="150" y="388"/>
                </a:lnTo>
                <a:lnTo>
                  <a:pt x="165" y="380"/>
                </a:lnTo>
                <a:lnTo>
                  <a:pt x="165" y="370"/>
                </a:lnTo>
                <a:lnTo>
                  <a:pt x="165" y="359"/>
                </a:lnTo>
                <a:lnTo>
                  <a:pt x="150" y="347"/>
                </a:lnTo>
                <a:lnTo>
                  <a:pt x="138" y="336"/>
                </a:lnTo>
                <a:lnTo>
                  <a:pt x="131" y="326"/>
                </a:lnTo>
                <a:lnTo>
                  <a:pt x="125" y="315"/>
                </a:lnTo>
                <a:lnTo>
                  <a:pt x="115" y="301"/>
                </a:lnTo>
                <a:lnTo>
                  <a:pt x="104" y="292"/>
                </a:lnTo>
                <a:lnTo>
                  <a:pt x="90" y="284"/>
                </a:lnTo>
                <a:lnTo>
                  <a:pt x="71" y="274"/>
                </a:lnTo>
                <a:lnTo>
                  <a:pt x="67" y="259"/>
                </a:lnTo>
                <a:lnTo>
                  <a:pt x="64" y="244"/>
                </a:lnTo>
                <a:lnTo>
                  <a:pt x="46" y="242"/>
                </a:lnTo>
                <a:lnTo>
                  <a:pt x="31" y="240"/>
                </a:lnTo>
                <a:lnTo>
                  <a:pt x="17" y="203"/>
                </a:lnTo>
                <a:lnTo>
                  <a:pt x="0" y="167"/>
                </a:lnTo>
                <a:lnTo>
                  <a:pt x="0" y="157"/>
                </a:lnTo>
                <a:lnTo>
                  <a:pt x="0" y="148"/>
                </a:lnTo>
                <a:lnTo>
                  <a:pt x="33" y="138"/>
                </a:lnTo>
                <a:lnTo>
                  <a:pt x="66" y="132"/>
                </a:lnTo>
                <a:lnTo>
                  <a:pt x="112" y="100"/>
                </a:lnTo>
                <a:lnTo>
                  <a:pt x="137" y="84"/>
                </a:lnTo>
                <a:lnTo>
                  <a:pt x="140" y="79"/>
                </a:lnTo>
                <a:lnTo>
                  <a:pt x="142" y="75"/>
                </a:lnTo>
                <a:lnTo>
                  <a:pt x="146" y="65"/>
                </a:lnTo>
                <a:lnTo>
                  <a:pt x="148" y="59"/>
                </a:lnTo>
                <a:lnTo>
                  <a:pt x="148" y="38"/>
                </a:lnTo>
                <a:lnTo>
                  <a:pt x="146" y="9"/>
                </a:lnTo>
                <a:lnTo>
                  <a:pt x="179" y="9"/>
                </a:lnTo>
                <a:lnTo>
                  <a:pt x="211" y="9"/>
                </a:lnTo>
                <a:lnTo>
                  <a:pt x="211" y="17"/>
                </a:lnTo>
                <a:lnTo>
                  <a:pt x="211" y="29"/>
                </a:lnTo>
                <a:lnTo>
                  <a:pt x="233" y="29"/>
                </a:lnTo>
                <a:lnTo>
                  <a:pt x="250" y="29"/>
                </a:lnTo>
                <a:lnTo>
                  <a:pt x="271" y="29"/>
                </a:lnTo>
                <a:lnTo>
                  <a:pt x="292" y="29"/>
                </a:lnTo>
                <a:lnTo>
                  <a:pt x="294" y="21"/>
                </a:lnTo>
                <a:lnTo>
                  <a:pt x="294" y="11"/>
                </a:lnTo>
                <a:lnTo>
                  <a:pt x="321" y="9"/>
                </a:lnTo>
                <a:lnTo>
                  <a:pt x="344" y="4"/>
                </a:lnTo>
                <a:lnTo>
                  <a:pt x="373" y="2"/>
                </a:lnTo>
                <a:lnTo>
                  <a:pt x="396" y="0"/>
                </a:lnTo>
                <a:lnTo>
                  <a:pt x="405" y="4"/>
                </a:lnTo>
                <a:lnTo>
                  <a:pt x="413" y="6"/>
                </a:lnTo>
                <a:lnTo>
                  <a:pt x="421" y="9"/>
                </a:lnTo>
                <a:lnTo>
                  <a:pt x="432" y="9"/>
                </a:lnTo>
                <a:lnTo>
                  <a:pt x="448" y="46"/>
                </a:lnTo>
                <a:lnTo>
                  <a:pt x="457" y="63"/>
                </a:lnTo>
                <a:lnTo>
                  <a:pt x="469" y="79"/>
                </a:lnTo>
                <a:lnTo>
                  <a:pt x="482" y="96"/>
                </a:lnTo>
                <a:lnTo>
                  <a:pt x="511" y="96"/>
                </a:lnTo>
                <a:lnTo>
                  <a:pt x="544" y="96"/>
                </a:lnTo>
                <a:lnTo>
                  <a:pt x="548" y="88"/>
                </a:lnTo>
                <a:lnTo>
                  <a:pt x="553" y="82"/>
                </a:lnTo>
                <a:lnTo>
                  <a:pt x="569" y="82"/>
                </a:lnTo>
                <a:lnTo>
                  <a:pt x="588" y="84"/>
                </a:lnTo>
                <a:lnTo>
                  <a:pt x="592" y="105"/>
                </a:lnTo>
                <a:lnTo>
                  <a:pt x="594" y="127"/>
                </a:lnTo>
                <a:lnTo>
                  <a:pt x="596" y="148"/>
                </a:lnTo>
                <a:lnTo>
                  <a:pt x="599" y="167"/>
                </a:lnTo>
                <a:lnTo>
                  <a:pt x="592" y="178"/>
                </a:lnTo>
                <a:lnTo>
                  <a:pt x="586" y="184"/>
                </a:lnTo>
                <a:lnTo>
                  <a:pt x="582" y="194"/>
                </a:lnTo>
                <a:lnTo>
                  <a:pt x="580" y="203"/>
                </a:lnTo>
                <a:lnTo>
                  <a:pt x="580" y="224"/>
                </a:lnTo>
                <a:lnTo>
                  <a:pt x="582" y="244"/>
                </a:lnTo>
                <a:lnTo>
                  <a:pt x="573" y="251"/>
                </a:lnTo>
                <a:lnTo>
                  <a:pt x="567" y="259"/>
                </a:lnTo>
                <a:lnTo>
                  <a:pt x="567" y="274"/>
                </a:lnTo>
                <a:lnTo>
                  <a:pt x="565" y="288"/>
                </a:lnTo>
                <a:lnTo>
                  <a:pt x="559" y="303"/>
                </a:lnTo>
                <a:lnTo>
                  <a:pt x="553" y="324"/>
                </a:lnTo>
                <a:lnTo>
                  <a:pt x="544" y="340"/>
                </a:lnTo>
                <a:lnTo>
                  <a:pt x="532" y="359"/>
                </a:lnTo>
                <a:lnTo>
                  <a:pt x="523" y="376"/>
                </a:lnTo>
                <a:lnTo>
                  <a:pt x="511" y="393"/>
                </a:lnTo>
                <a:lnTo>
                  <a:pt x="500" y="407"/>
                </a:lnTo>
                <a:lnTo>
                  <a:pt x="484" y="422"/>
                </a:lnTo>
                <a:lnTo>
                  <a:pt x="471" y="434"/>
                </a:lnTo>
                <a:lnTo>
                  <a:pt x="457" y="443"/>
                </a:lnTo>
                <a:lnTo>
                  <a:pt x="438" y="451"/>
                </a:lnTo>
                <a:lnTo>
                  <a:pt x="425" y="455"/>
                </a:lnTo>
                <a:lnTo>
                  <a:pt x="409" y="455"/>
                </a:lnTo>
                <a:lnTo>
                  <a:pt x="392" y="453"/>
                </a:lnTo>
                <a:lnTo>
                  <a:pt x="386" y="478"/>
                </a:lnTo>
                <a:lnTo>
                  <a:pt x="380" y="499"/>
                </a:lnTo>
                <a:lnTo>
                  <a:pt x="373" y="518"/>
                </a:lnTo>
                <a:lnTo>
                  <a:pt x="357" y="539"/>
                </a:lnTo>
                <a:lnTo>
                  <a:pt x="357" y="564"/>
                </a:lnTo>
                <a:lnTo>
                  <a:pt x="357" y="589"/>
                </a:lnTo>
                <a:lnTo>
                  <a:pt x="357" y="614"/>
                </a:lnTo>
                <a:lnTo>
                  <a:pt x="357" y="641"/>
                </a:lnTo>
                <a:lnTo>
                  <a:pt x="329" y="635"/>
                </a:lnTo>
                <a:lnTo>
                  <a:pt x="311" y="632"/>
                </a:lnTo>
                <a:lnTo>
                  <a:pt x="298" y="624"/>
                </a:lnTo>
                <a:lnTo>
                  <a:pt x="286" y="614"/>
                </a:lnTo>
                <a:lnTo>
                  <a:pt x="258" y="620"/>
                </a:lnTo>
                <a:lnTo>
                  <a:pt x="227" y="622"/>
                </a:lnTo>
                <a:lnTo>
                  <a:pt x="198" y="626"/>
                </a:lnTo>
                <a:lnTo>
                  <a:pt x="173" y="632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13" name="Freeform 409"/>
          <p:cNvSpPr>
            <a:spLocks/>
          </p:cNvSpPr>
          <p:nvPr/>
        </p:nvSpPr>
        <p:spPr bwMode="auto">
          <a:xfrm>
            <a:off x="2200275" y="3665538"/>
            <a:ext cx="731838" cy="630237"/>
          </a:xfrm>
          <a:custGeom>
            <a:avLst/>
            <a:gdLst>
              <a:gd name="T0" fmla="*/ 2147483647 w 922"/>
              <a:gd name="T1" fmla="*/ 2147483647 h 795"/>
              <a:gd name="T2" fmla="*/ 2147483647 w 922"/>
              <a:gd name="T3" fmla="*/ 2147483647 h 795"/>
              <a:gd name="T4" fmla="*/ 2147483647 w 922"/>
              <a:gd name="T5" fmla="*/ 2147483647 h 795"/>
              <a:gd name="T6" fmla="*/ 2147483647 w 922"/>
              <a:gd name="T7" fmla="*/ 2147483647 h 795"/>
              <a:gd name="T8" fmla="*/ 2147483647 w 922"/>
              <a:gd name="T9" fmla="*/ 2147483647 h 795"/>
              <a:gd name="T10" fmla="*/ 2147483647 w 922"/>
              <a:gd name="T11" fmla="*/ 2147483647 h 795"/>
              <a:gd name="T12" fmla="*/ 2147483647 w 922"/>
              <a:gd name="T13" fmla="*/ 2147483647 h 795"/>
              <a:gd name="T14" fmla="*/ 2147483647 w 922"/>
              <a:gd name="T15" fmla="*/ 2147483647 h 795"/>
              <a:gd name="T16" fmla="*/ 2147483647 w 922"/>
              <a:gd name="T17" fmla="*/ 2147483647 h 795"/>
              <a:gd name="T18" fmla="*/ 2147483647 w 922"/>
              <a:gd name="T19" fmla="*/ 2147483647 h 795"/>
              <a:gd name="T20" fmla="*/ 0 w 922"/>
              <a:gd name="T21" fmla="*/ 2147483647 h 795"/>
              <a:gd name="T22" fmla="*/ 2147483647 w 922"/>
              <a:gd name="T23" fmla="*/ 2147483647 h 795"/>
              <a:gd name="T24" fmla="*/ 2147483647 w 922"/>
              <a:gd name="T25" fmla="*/ 2147483647 h 795"/>
              <a:gd name="T26" fmla="*/ 2147483647 w 922"/>
              <a:gd name="T27" fmla="*/ 2147483647 h 795"/>
              <a:gd name="T28" fmla="*/ 2147483647 w 922"/>
              <a:gd name="T29" fmla="*/ 2147483647 h 795"/>
              <a:gd name="T30" fmla="*/ 2147483647 w 922"/>
              <a:gd name="T31" fmla="*/ 2147483647 h 795"/>
              <a:gd name="T32" fmla="*/ 2147483647 w 922"/>
              <a:gd name="T33" fmla="*/ 2147483647 h 795"/>
              <a:gd name="T34" fmla="*/ 2147483647 w 922"/>
              <a:gd name="T35" fmla="*/ 2147483647 h 795"/>
              <a:gd name="T36" fmla="*/ 2147483647 w 922"/>
              <a:gd name="T37" fmla="*/ 2147483647 h 795"/>
              <a:gd name="T38" fmla="*/ 2147483647 w 922"/>
              <a:gd name="T39" fmla="*/ 2147483647 h 795"/>
              <a:gd name="T40" fmla="*/ 2147483647 w 922"/>
              <a:gd name="T41" fmla="*/ 2147483647 h 795"/>
              <a:gd name="T42" fmla="*/ 2147483647 w 922"/>
              <a:gd name="T43" fmla="*/ 2147483647 h 795"/>
              <a:gd name="T44" fmla="*/ 2147483647 w 922"/>
              <a:gd name="T45" fmla="*/ 0 h 795"/>
              <a:gd name="T46" fmla="*/ 2147483647 w 922"/>
              <a:gd name="T47" fmla="*/ 2147483647 h 795"/>
              <a:gd name="T48" fmla="*/ 2147483647 w 922"/>
              <a:gd name="T49" fmla="*/ 2147483647 h 795"/>
              <a:gd name="T50" fmla="*/ 2147483647 w 922"/>
              <a:gd name="T51" fmla="*/ 2147483647 h 795"/>
              <a:gd name="T52" fmla="*/ 2147483647 w 922"/>
              <a:gd name="T53" fmla="*/ 2147483647 h 795"/>
              <a:gd name="T54" fmla="*/ 2147483647 w 922"/>
              <a:gd name="T55" fmla="*/ 2147483647 h 795"/>
              <a:gd name="T56" fmla="*/ 2147483647 w 922"/>
              <a:gd name="T57" fmla="*/ 2147483647 h 795"/>
              <a:gd name="T58" fmla="*/ 2147483647 w 922"/>
              <a:gd name="T59" fmla="*/ 2147483647 h 795"/>
              <a:gd name="T60" fmla="*/ 2147483647 w 922"/>
              <a:gd name="T61" fmla="*/ 2147483647 h 795"/>
              <a:gd name="T62" fmla="*/ 2147483647 w 922"/>
              <a:gd name="T63" fmla="*/ 2147483647 h 795"/>
              <a:gd name="T64" fmla="*/ 2147483647 w 922"/>
              <a:gd name="T65" fmla="*/ 2147483647 h 795"/>
              <a:gd name="T66" fmla="*/ 2147483647 w 922"/>
              <a:gd name="T67" fmla="*/ 2147483647 h 795"/>
              <a:gd name="T68" fmla="*/ 2147483647 w 922"/>
              <a:gd name="T69" fmla="*/ 2147483647 h 795"/>
              <a:gd name="T70" fmla="*/ 2147483647 w 922"/>
              <a:gd name="T71" fmla="*/ 2147483647 h 795"/>
              <a:gd name="T72" fmla="*/ 2147483647 w 922"/>
              <a:gd name="T73" fmla="*/ 2147483647 h 795"/>
              <a:gd name="T74" fmla="*/ 2147483647 w 922"/>
              <a:gd name="T75" fmla="*/ 2147483647 h 795"/>
              <a:gd name="T76" fmla="*/ 2147483647 w 922"/>
              <a:gd name="T77" fmla="*/ 2147483647 h 795"/>
              <a:gd name="T78" fmla="*/ 2147483647 w 922"/>
              <a:gd name="T79" fmla="*/ 2147483647 h 795"/>
              <a:gd name="T80" fmla="*/ 2147483647 w 922"/>
              <a:gd name="T81" fmla="*/ 2147483647 h 795"/>
              <a:gd name="T82" fmla="*/ 2147483647 w 922"/>
              <a:gd name="T83" fmla="*/ 2147483647 h 795"/>
              <a:gd name="T84" fmla="*/ 2147483647 w 922"/>
              <a:gd name="T85" fmla="*/ 2147483647 h 795"/>
              <a:gd name="T86" fmla="*/ 2147483647 w 922"/>
              <a:gd name="T87" fmla="*/ 2147483647 h 795"/>
              <a:gd name="T88" fmla="*/ 2147483647 w 922"/>
              <a:gd name="T89" fmla="*/ 2147483647 h 795"/>
              <a:gd name="T90" fmla="*/ 2147483647 w 922"/>
              <a:gd name="T91" fmla="*/ 2147483647 h 795"/>
              <a:gd name="T92" fmla="*/ 2147483647 w 922"/>
              <a:gd name="T93" fmla="*/ 2147483647 h 795"/>
              <a:gd name="T94" fmla="*/ 2147483647 w 922"/>
              <a:gd name="T95" fmla="*/ 2147483647 h 795"/>
              <a:gd name="T96" fmla="*/ 2147483647 w 922"/>
              <a:gd name="T97" fmla="*/ 2147483647 h 795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922"/>
              <a:gd name="T148" fmla="*/ 0 h 795"/>
              <a:gd name="T149" fmla="*/ 922 w 922"/>
              <a:gd name="T150" fmla="*/ 795 h 795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922" h="795">
                <a:moveTo>
                  <a:pt x="471" y="732"/>
                </a:moveTo>
                <a:lnTo>
                  <a:pt x="440" y="701"/>
                </a:lnTo>
                <a:lnTo>
                  <a:pt x="407" y="668"/>
                </a:lnTo>
                <a:lnTo>
                  <a:pt x="400" y="624"/>
                </a:lnTo>
                <a:lnTo>
                  <a:pt x="396" y="597"/>
                </a:lnTo>
                <a:lnTo>
                  <a:pt x="392" y="584"/>
                </a:lnTo>
                <a:lnTo>
                  <a:pt x="388" y="574"/>
                </a:lnTo>
                <a:lnTo>
                  <a:pt x="380" y="569"/>
                </a:lnTo>
                <a:lnTo>
                  <a:pt x="375" y="561"/>
                </a:lnTo>
                <a:lnTo>
                  <a:pt x="367" y="557"/>
                </a:lnTo>
                <a:lnTo>
                  <a:pt x="357" y="553"/>
                </a:lnTo>
                <a:lnTo>
                  <a:pt x="348" y="551"/>
                </a:lnTo>
                <a:lnTo>
                  <a:pt x="332" y="549"/>
                </a:lnTo>
                <a:lnTo>
                  <a:pt x="300" y="549"/>
                </a:lnTo>
                <a:lnTo>
                  <a:pt x="256" y="547"/>
                </a:lnTo>
                <a:lnTo>
                  <a:pt x="227" y="526"/>
                </a:lnTo>
                <a:lnTo>
                  <a:pt x="202" y="505"/>
                </a:lnTo>
                <a:lnTo>
                  <a:pt x="184" y="474"/>
                </a:lnTo>
                <a:lnTo>
                  <a:pt x="179" y="457"/>
                </a:lnTo>
                <a:lnTo>
                  <a:pt x="173" y="449"/>
                </a:lnTo>
                <a:lnTo>
                  <a:pt x="167" y="440"/>
                </a:lnTo>
                <a:lnTo>
                  <a:pt x="136" y="455"/>
                </a:lnTo>
                <a:lnTo>
                  <a:pt x="111" y="469"/>
                </a:lnTo>
                <a:lnTo>
                  <a:pt x="100" y="478"/>
                </a:lnTo>
                <a:lnTo>
                  <a:pt x="88" y="488"/>
                </a:lnTo>
                <a:lnTo>
                  <a:pt x="79" y="499"/>
                </a:lnTo>
                <a:lnTo>
                  <a:pt x="75" y="513"/>
                </a:lnTo>
                <a:lnTo>
                  <a:pt x="42" y="513"/>
                </a:lnTo>
                <a:lnTo>
                  <a:pt x="15" y="513"/>
                </a:lnTo>
                <a:lnTo>
                  <a:pt x="6" y="488"/>
                </a:lnTo>
                <a:lnTo>
                  <a:pt x="4" y="474"/>
                </a:lnTo>
                <a:lnTo>
                  <a:pt x="0" y="461"/>
                </a:lnTo>
                <a:lnTo>
                  <a:pt x="0" y="440"/>
                </a:lnTo>
                <a:lnTo>
                  <a:pt x="35" y="405"/>
                </a:lnTo>
                <a:lnTo>
                  <a:pt x="67" y="369"/>
                </a:lnTo>
                <a:lnTo>
                  <a:pt x="85" y="350"/>
                </a:lnTo>
                <a:lnTo>
                  <a:pt x="100" y="327"/>
                </a:lnTo>
                <a:lnTo>
                  <a:pt x="106" y="315"/>
                </a:lnTo>
                <a:lnTo>
                  <a:pt x="110" y="307"/>
                </a:lnTo>
                <a:lnTo>
                  <a:pt x="113" y="294"/>
                </a:lnTo>
                <a:lnTo>
                  <a:pt x="117" y="282"/>
                </a:lnTo>
                <a:lnTo>
                  <a:pt x="131" y="277"/>
                </a:lnTo>
                <a:lnTo>
                  <a:pt x="144" y="275"/>
                </a:lnTo>
                <a:lnTo>
                  <a:pt x="167" y="240"/>
                </a:lnTo>
                <a:lnTo>
                  <a:pt x="184" y="211"/>
                </a:lnTo>
                <a:lnTo>
                  <a:pt x="227" y="198"/>
                </a:lnTo>
                <a:lnTo>
                  <a:pt x="265" y="183"/>
                </a:lnTo>
                <a:lnTo>
                  <a:pt x="305" y="169"/>
                </a:lnTo>
                <a:lnTo>
                  <a:pt x="350" y="158"/>
                </a:lnTo>
                <a:lnTo>
                  <a:pt x="352" y="146"/>
                </a:lnTo>
                <a:lnTo>
                  <a:pt x="357" y="140"/>
                </a:lnTo>
                <a:lnTo>
                  <a:pt x="378" y="136"/>
                </a:lnTo>
                <a:lnTo>
                  <a:pt x="400" y="135"/>
                </a:lnTo>
                <a:lnTo>
                  <a:pt x="423" y="133"/>
                </a:lnTo>
                <a:lnTo>
                  <a:pt x="446" y="131"/>
                </a:lnTo>
                <a:lnTo>
                  <a:pt x="465" y="119"/>
                </a:lnTo>
                <a:lnTo>
                  <a:pt x="494" y="104"/>
                </a:lnTo>
                <a:lnTo>
                  <a:pt x="524" y="94"/>
                </a:lnTo>
                <a:lnTo>
                  <a:pt x="547" y="92"/>
                </a:lnTo>
                <a:lnTo>
                  <a:pt x="549" y="81"/>
                </a:lnTo>
                <a:lnTo>
                  <a:pt x="551" y="71"/>
                </a:lnTo>
                <a:lnTo>
                  <a:pt x="563" y="63"/>
                </a:lnTo>
                <a:lnTo>
                  <a:pt x="574" y="60"/>
                </a:lnTo>
                <a:lnTo>
                  <a:pt x="586" y="50"/>
                </a:lnTo>
                <a:lnTo>
                  <a:pt x="590" y="44"/>
                </a:lnTo>
                <a:lnTo>
                  <a:pt x="601" y="25"/>
                </a:lnTo>
                <a:lnTo>
                  <a:pt x="617" y="0"/>
                </a:lnTo>
                <a:lnTo>
                  <a:pt x="636" y="0"/>
                </a:lnTo>
                <a:lnTo>
                  <a:pt x="657" y="0"/>
                </a:lnTo>
                <a:lnTo>
                  <a:pt x="659" y="14"/>
                </a:lnTo>
                <a:lnTo>
                  <a:pt x="667" y="25"/>
                </a:lnTo>
                <a:lnTo>
                  <a:pt x="680" y="37"/>
                </a:lnTo>
                <a:lnTo>
                  <a:pt x="691" y="46"/>
                </a:lnTo>
                <a:lnTo>
                  <a:pt x="716" y="63"/>
                </a:lnTo>
                <a:lnTo>
                  <a:pt x="741" y="75"/>
                </a:lnTo>
                <a:lnTo>
                  <a:pt x="745" y="100"/>
                </a:lnTo>
                <a:lnTo>
                  <a:pt x="753" y="129"/>
                </a:lnTo>
                <a:lnTo>
                  <a:pt x="755" y="142"/>
                </a:lnTo>
                <a:lnTo>
                  <a:pt x="763" y="156"/>
                </a:lnTo>
                <a:lnTo>
                  <a:pt x="768" y="165"/>
                </a:lnTo>
                <a:lnTo>
                  <a:pt x="780" y="171"/>
                </a:lnTo>
                <a:lnTo>
                  <a:pt x="782" y="188"/>
                </a:lnTo>
                <a:lnTo>
                  <a:pt x="786" y="206"/>
                </a:lnTo>
                <a:lnTo>
                  <a:pt x="805" y="208"/>
                </a:lnTo>
                <a:lnTo>
                  <a:pt x="828" y="211"/>
                </a:lnTo>
                <a:lnTo>
                  <a:pt x="828" y="219"/>
                </a:lnTo>
                <a:lnTo>
                  <a:pt x="828" y="231"/>
                </a:lnTo>
                <a:lnTo>
                  <a:pt x="853" y="236"/>
                </a:lnTo>
                <a:lnTo>
                  <a:pt x="876" y="246"/>
                </a:lnTo>
                <a:lnTo>
                  <a:pt x="897" y="256"/>
                </a:lnTo>
                <a:lnTo>
                  <a:pt x="922" y="273"/>
                </a:lnTo>
                <a:lnTo>
                  <a:pt x="922" y="286"/>
                </a:lnTo>
                <a:lnTo>
                  <a:pt x="922" y="302"/>
                </a:lnTo>
                <a:lnTo>
                  <a:pt x="907" y="311"/>
                </a:lnTo>
                <a:lnTo>
                  <a:pt x="895" y="323"/>
                </a:lnTo>
                <a:lnTo>
                  <a:pt x="884" y="336"/>
                </a:lnTo>
                <a:lnTo>
                  <a:pt x="874" y="352"/>
                </a:lnTo>
                <a:lnTo>
                  <a:pt x="862" y="367"/>
                </a:lnTo>
                <a:lnTo>
                  <a:pt x="853" y="380"/>
                </a:lnTo>
                <a:lnTo>
                  <a:pt x="841" y="396"/>
                </a:lnTo>
                <a:lnTo>
                  <a:pt x="826" y="407"/>
                </a:lnTo>
                <a:lnTo>
                  <a:pt x="824" y="423"/>
                </a:lnTo>
                <a:lnTo>
                  <a:pt x="814" y="446"/>
                </a:lnTo>
                <a:lnTo>
                  <a:pt x="809" y="473"/>
                </a:lnTo>
                <a:lnTo>
                  <a:pt x="799" y="499"/>
                </a:lnTo>
                <a:lnTo>
                  <a:pt x="788" y="522"/>
                </a:lnTo>
                <a:lnTo>
                  <a:pt x="774" y="546"/>
                </a:lnTo>
                <a:lnTo>
                  <a:pt x="766" y="551"/>
                </a:lnTo>
                <a:lnTo>
                  <a:pt x="761" y="557"/>
                </a:lnTo>
                <a:lnTo>
                  <a:pt x="753" y="561"/>
                </a:lnTo>
                <a:lnTo>
                  <a:pt x="745" y="563"/>
                </a:lnTo>
                <a:lnTo>
                  <a:pt x="741" y="576"/>
                </a:lnTo>
                <a:lnTo>
                  <a:pt x="738" y="594"/>
                </a:lnTo>
                <a:lnTo>
                  <a:pt x="753" y="624"/>
                </a:lnTo>
                <a:lnTo>
                  <a:pt x="766" y="655"/>
                </a:lnTo>
                <a:lnTo>
                  <a:pt x="776" y="686"/>
                </a:lnTo>
                <a:lnTo>
                  <a:pt x="780" y="722"/>
                </a:lnTo>
                <a:lnTo>
                  <a:pt x="774" y="726"/>
                </a:lnTo>
                <a:lnTo>
                  <a:pt x="763" y="732"/>
                </a:lnTo>
                <a:lnTo>
                  <a:pt x="763" y="749"/>
                </a:lnTo>
                <a:lnTo>
                  <a:pt x="763" y="763"/>
                </a:lnTo>
                <a:lnTo>
                  <a:pt x="730" y="764"/>
                </a:lnTo>
                <a:lnTo>
                  <a:pt x="705" y="766"/>
                </a:lnTo>
                <a:lnTo>
                  <a:pt x="691" y="772"/>
                </a:lnTo>
                <a:lnTo>
                  <a:pt x="678" y="772"/>
                </a:lnTo>
                <a:lnTo>
                  <a:pt x="672" y="780"/>
                </a:lnTo>
                <a:lnTo>
                  <a:pt x="670" y="789"/>
                </a:lnTo>
                <a:lnTo>
                  <a:pt x="655" y="791"/>
                </a:lnTo>
                <a:lnTo>
                  <a:pt x="638" y="795"/>
                </a:lnTo>
                <a:lnTo>
                  <a:pt x="634" y="786"/>
                </a:lnTo>
                <a:lnTo>
                  <a:pt x="632" y="776"/>
                </a:lnTo>
                <a:lnTo>
                  <a:pt x="611" y="776"/>
                </a:lnTo>
                <a:lnTo>
                  <a:pt x="590" y="776"/>
                </a:lnTo>
                <a:lnTo>
                  <a:pt x="588" y="786"/>
                </a:lnTo>
                <a:lnTo>
                  <a:pt x="588" y="795"/>
                </a:lnTo>
                <a:lnTo>
                  <a:pt x="567" y="791"/>
                </a:lnTo>
                <a:lnTo>
                  <a:pt x="551" y="789"/>
                </a:lnTo>
                <a:lnTo>
                  <a:pt x="549" y="780"/>
                </a:lnTo>
                <a:lnTo>
                  <a:pt x="547" y="772"/>
                </a:lnTo>
                <a:lnTo>
                  <a:pt x="536" y="770"/>
                </a:lnTo>
                <a:lnTo>
                  <a:pt x="524" y="766"/>
                </a:lnTo>
                <a:lnTo>
                  <a:pt x="515" y="761"/>
                </a:lnTo>
                <a:lnTo>
                  <a:pt x="507" y="753"/>
                </a:lnTo>
                <a:lnTo>
                  <a:pt x="499" y="747"/>
                </a:lnTo>
                <a:lnTo>
                  <a:pt x="492" y="739"/>
                </a:lnTo>
                <a:lnTo>
                  <a:pt x="480" y="736"/>
                </a:lnTo>
                <a:lnTo>
                  <a:pt x="471" y="732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14" name="Freeform 410"/>
          <p:cNvSpPr>
            <a:spLocks/>
          </p:cNvSpPr>
          <p:nvPr/>
        </p:nvSpPr>
        <p:spPr bwMode="auto">
          <a:xfrm>
            <a:off x="2200275" y="3665538"/>
            <a:ext cx="731838" cy="630237"/>
          </a:xfrm>
          <a:custGeom>
            <a:avLst/>
            <a:gdLst>
              <a:gd name="T0" fmla="*/ 2147483647 w 922"/>
              <a:gd name="T1" fmla="*/ 2147483647 h 795"/>
              <a:gd name="T2" fmla="*/ 2147483647 w 922"/>
              <a:gd name="T3" fmla="*/ 2147483647 h 795"/>
              <a:gd name="T4" fmla="*/ 2147483647 w 922"/>
              <a:gd name="T5" fmla="*/ 2147483647 h 795"/>
              <a:gd name="T6" fmla="*/ 2147483647 w 922"/>
              <a:gd name="T7" fmla="*/ 2147483647 h 795"/>
              <a:gd name="T8" fmla="*/ 2147483647 w 922"/>
              <a:gd name="T9" fmla="*/ 2147483647 h 795"/>
              <a:gd name="T10" fmla="*/ 2147483647 w 922"/>
              <a:gd name="T11" fmla="*/ 2147483647 h 795"/>
              <a:gd name="T12" fmla="*/ 2147483647 w 922"/>
              <a:gd name="T13" fmla="*/ 2147483647 h 795"/>
              <a:gd name="T14" fmla="*/ 2147483647 w 922"/>
              <a:gd name="T15" fmla="*/ 2147483647 h 795"/>
              <a:gd name="T16" fmla="*/ 2147483647 w 922"/>
              <a:gd name="T17" fmla="*/ 2147483647 h 795"/>
              <a:gd name="T18" fmla="*/ 2147483647 w 922"/>
              <a:gd name="T19" fmla="*/ 2147483647 h 795"/>
              <a:gd name="T20" fmla="*/ 0 w 922"/>
              <a:gd name="T21" fmla="*/ 2147483647 h 795"/>
              <a:gd name="T22" fmla="*/ 2147483647 w 922"/>
              <a:gd name="T23" fmla="*/ 2147483647 h 795"/>
              <a:gd name="T24" fmla="*/ 2147483647 w 922"/>
              <a:gd name="T25" fmla="*/ 2147483647 h 795"/>
              <a:gd name="T26" fmla="*/ 2147483647 w 922"/>
              <a:gd name="T27" fmla="*/ 2147483647 h 795"/>
              <a:gd name="T28" fmla="*/ 2147483647 w 922"/>
              <a:gd name="T29" fmla="*/ 2147483647 h 795"/>
              <a:gd name="T30" fmla="*/ 2147483647 w 922"/>
              <a:gd name="T31" fmla="*/ 2147483647 h 795"/>
              <a:gd name="T32" fmla="*/ 2147483647 w 922"/>
              <a:gd name="T33" fmla="*/ 2147483647 h 795"/>
              <a:gd name="T34" fmla="*/ 2147483647 w 922"/>
              <a:gd name="T35" fmla="*/ 2147483647 h 795"/>
              <a:gd name="T36" fmla="*/ 2147483647 w 922"/>
              <a:gd name="T37" fmla="*/ 2147483647 h 795"/>
              <a:gd name="T38" fmla="*/ 2147483647 w 922"/>
              <a:gd name="T39" fmla="*/ 2147483647 h 795"/>
              <a:gd name="T40" fmla="*/ 2147483647 w 922"/>
              <a:gd name="T41" fmla="*/ 2147483647 h 795"/>
              <a:gd name="T42" fmla="*/ 2147483647 w 922"/>
              <a:gd name="T43" fmla="*/ 2147483647 h 795"/>
              <a:gd name="T44" fmla="*/ 2147483647 w 922"/>
              <a:gd name="T45" fmla="*/ 0 h 795"/>
              <a:gd name="T46" fmla="*/ 2147483647 w 922"/>
              <a:gd name="T47" fmla="*/ 2147483647 h 795"/>
              <a:gd name="T48" fmla="*/ 2147483647 w 922"/>
              <a:gd name="T49" fmla="*/ 2147483647 h 795"/>
              <a:gd name="T50" fmla="*/ 2147483647 w 922"/>
              <a:gd name="T51" fmla="*/ 2147483647 h 795"/>
              <a:gd name="T52" fmla="*/ 2147483647 w 922"/>
              <a:gd name="T53" fmla="*/ 2147483647 h 795"/>
              <a:gd name="T54" fmla="*/ 2147483647 w 922"/>
              <a:gd name="T55" fmla="*/ 2147483647 h 795"/>
              <a:gd name="T56" fmla="*/ 2147483647 w 922"/>
              <a:gd name="T57" fmla="*/ 2147483647 h 795"/>
              <a:gd name="T58" fmla="*/ 2147483647 w 922"/>
              <a:gd name="T59" fmla="*/ 2147483647 h 795"/>
              <a:gd name="T60" fmla="*/ 2147483647 w 922"/>
              <a:gd name="T61" fmla="*/ 2147483647 h 795"/>
              <a:gd name="T62" fmla="*/ 2147483647 w 922"/>
              <a:gd name="T63" fmla="*/ 2147483647 h 795"/>
              <a:gd name="T64" fmla="*/ 2147483647 w 922"/>
              <a:gd name="T65" fmla="*/ 2147483647 h 795"/>
              <a:gd name="T66" fmla="*/ 2147483647 w 922"/>
              <a:gd name="T67" fmla="*/ 2147483647 h 795"/>
              <a:gd name="T68" fmla="*/ 2147483647 w 922"/>
              <a:gd name="T69" fmla="*/ 2147483647 h 795"/>
              <a:gd name="T70" fmla="*/ 2147483647 w 922"/>
              <a:gd name="T71" fmla="*/ 2147483647 h 795"/>
              <a:gd name="T72" fmla="*/ 2147483647 w 922"/>
              <a:gd name="T73" fmla="*/ 2147483647 h 795"/>
              <a:gd name="T74" fmla="*/ 2147483647 w 922"/>
              <a:gd name="T75" fmla="*/ 2147483647 h 795"/>
              <a:gd name="T76" fmla="*/ 2147483647 w 922"/>
              <a:gd name="T77" fmla="*/ 2147483647 h 795"/>
              <a:gd name="T78" fmla="*/ 2147483647 w 922"/>
              <a:gd name="T79" fmla="*/ 2147483647 h 795"/>
              <a:gd name="T80" fmla="*/ 2147483647 w 922"/>
              <a:gd name="T81" fmla="*/ 2147483647 h 795"/>
              <a:gd name="T82" fmla="*/ 2147483647 w 922"/>
              <a:gd name="T83" fmla="*/ 2147483647 h 795"/>
              <a:gd name="T84" fmla="*/ 2147483647 w 922"/>
              <a:gd name="T85" fmla="*/ 2147483647 h 795"/>
              <a:gd name="T86" fmla="*/ 2147483647 w 922"/>
              <a:gd name="T87" fmla="*/ 2147483647 h 795"/>
              <a:gd name="T88" fmla="*/ 2147483647 w 922"/>
              <a:gd name="T89" fmla="*/ 2147483647 h 795"/>
              <a:gd name="T90" fmla="*/ 2147483647 w 922"/>
              <a:gd name="T91" fmla="*/ 2147483647 h 795"/>
              <a:gd name="T92" fmla="*/ 2147483647 w 922"/>
              <a:gd name="T93" fmla="*/ 2147483647 h 795"/>
              <a:gd name="T94" fmla="*/ 2147483647 w 922"/>
              <a:gd name="T95" fmla="*/ 2147483647 h 795"/>
              <a:gd name="T96" fmla="*/ 2147483647 w 922"/>
              <a:gd name="T97" fmla="*/ 2147483647 h 795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922"/>
              <a:gd name="T148" fmla="*/ 0 h 795"/>
              <a:gd name="T149" fmla="*/ 922 w 922"/>
              <a:gd name="T150" fmla="*/ 795 h 795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922" h="795">
                <a:moveTo>
                  <a:pt x="471" y="732"/>
                </a:moveTo>
                <a:lnTo>
                  <a:pt x="440" y="701"/>
                </a:lnTo>
                <a:lnTo>
                  <a:pt x="407" y="668"/>
                </a:lnTo>
                <a:lnTo>
                  <a:pt x="400" y="624"/>
                </a:lnTo>
                <a:lnTo>
                  <a:pt x="396" y="597"/>
                </a:lnTo>
                <a:lnTo>
                  <a:pt x="392" y="584"/>
                </a:lnTo>
                <a:lnTo>
                  <a:pt x="388" y="574"/>
                </a:lnTo>
                <a:lnTo>
                  <a:pt x="380" y="569"/>
                </a:lnTo>
                <a:lnTo>
                  <a:pt x="375" y="561"/>
                </a:lnTo>
                <a:lnTo>
                  <a:pt x="367" y="557"/>
                </a:lnTo>
                <a:lnTo>
                  <a:pt x="357" y="553"/>
                </a:lnTo>
                <a:lnTo>
                  <a:pt x="348" y="551"/>
                </a:lnTo>
                <a:lnTo>
                  <a:pt x="332" y="549"/>
                </a:lnTo>
                <a:lnTo>
                  <a:pt x="300" y="549"/>
                </a:lnTo>
                <a:lnTo>
                  <a:pt x="256" y="547"/>
                </a:lnTo>
                <a:lnTo>
                  <a:pt x="227" y="526"/>
                </a:lnTo>
                <a:lnTo>
                  <a:pt x="202" y="505"/>
                </a:lnTo>
                <a:lnTo>
                  <a:pt x="184" y="474"/>
                </a:lnTo>
                <a:lnTo>
                  <a:pt x="179" y="457"/>
                </a:lnTo>
                <a:lnTo>
                  <a:pt x="173" y="449"/>
                </a:lnTo>
                <a:lnTo>
                  <a:pt x="167" y="440"/>
                </a:lnTo>
                <a:lnTo>
                  <a:pt x="136" y="455"/>
                </a:lnTo>
                <a:lnTo>
                  <a:pt x="111" y="469"/>
                </a:lnTo>
                <a:lnTo>
                  <a:pt x="100" y="478"/>
                </a:lnTo>
                <a:lnTo>
                  <a:pt x="88" y="488"/>
                </a:lnTo>
                <a:lnTo>
                  <a:pt x="79" y="499"/>
                </a:lnTo>
                <a:lnTo>
                  <a:pt x="75" y="513"/>
                </a:lnTo>
                <a:lnTo>
                  <a:pt x="42" y="513"/>
                </a:lnTo>
                <a:lnTo>
                  <a:pt x="15" y="513"/>
                </a:lnTo>
                <a:lnTo>
                  <a:pt x="6" y="488"/>
                </a:lnTo>
                <a:lnTo>
                  <a:pt x="4" y="474"/>
                </a:lnTo>
                <a:lnTo>
                  <a:pt x="0" y="461"/>
                </a:lnTo>
                <a:lnTo>
                  <a:pt x="0" y="440"/>
                </a:lnTo>
                <a:lnTo>
                  <a:pt x="35" y="405"/>
                </a:lnTo>
                <a:lnTo>
                  <a:pt x="67" y="369"/>
                </a:lnTo>
                <a:lnTo>
                  <a:pt x="85" y="350"/>
                </a:lnTo>
                <a:lnTo>
                  <a:pt x="100" y="327"/>
                </a:lnTo>
                <a:lnTo>
                  <a:pt x="106" y="315"/>
                </a:lnTo>
                <a:lnTo>
                  <a:pt x="110" y="307"/>
                </a:lnTo>
                <a:lnTo>
                  <a:pt x="113" y="294"/>
                </a:lnTo>
                <a:lnTo>
                  <a:pt x="117" y="282"/>
                </a:lnTo>
                <a:lnTo>
                  <a:pt x="131" y="277"/>
                </a:lnTo>
                <a:lnTo>
                  <a:pt x="144" y="275"/>
                </a:lnTo>
                <a:lnTo>
                  <a:pt x="167" y="240"/>
                </a:lnTo>
                <a:lnTo>
                  <a:pt x="184" y="211"/>
                </a:lnTo>
                <a:lnTo>
                  <a:pt x="227" y="198"/>
                </a:lnTo>
                <a:lnTo>
                  <a:pt x="265" y="183"/>
                </a:lnTo>
                <a:lnTo>
                  <a:pt x="305" y="169"/>
                </a:lnTo>
                <a:lnTo>
                  <a:pt x="350" y="158"/>
                </a:lnTo>
                <a:lnTo>
                  <a:pt x="352" y="146"/>
                </a:lnTo>
                <a:lnTo>
                  <a:pt x="357" y="140"/>
                </a:lnTo>
                <a:lnTo>
                  <a:pt x="378" y="136"/>
                </a:lnTo>
                <a:lnTo>
                  <a:pt x="400" y="135"/>
                </a:lnTo>
                <a:lnTo>
                  <a:pt x="423" y="133"/>
                </a:lnTo>
                <a:lnTo>
                  <a:pt x="446" y="131"/>
                </a:lnTo>
                <a:lnTo>
                  <a:pt x="465" y="119"/>
                </a:lnTo>
                <a:lnTo>
                  <a:pt x="494" y="104"/>
                </a:lnTo>
                <a:lnTo>
                  <a:pt x="524" y="94"/>
                </a:lnTo>
                <a:lnTo>
                  <a:pt x="547" y="92"/>
                </a:lnTo>
                <a:lnTo>
                  <a:pt x="549" y="81"/>
                </a:lnTo>
                <a:lnTo>
                  <a:pt x="551" y="71"/>
                </a:lnTo>
                <a:lnTo>
                  <a:pt x="563" y="63"/>
                </a:lnTo>
                <a:lnTo>
                  <a:pt x="574" y="60"/>
                </a:lnTo>
                <a:lnTo>
                  <a:pt x="586" y="50"/>
                </a:lnTo>
                <a:lnTo>
                  <a:pt x="590" y="44"/>
                </a:lnTo>
                <a:lnTo>
                  <a:pt x="601" y="25"/>
                </a:lnTo>
                <a:lnTo>
                  <a:pt x="617" y="0"/>
                </a:lnTo>
                <a:lnTo>
                  <a:pt x="636" y="0"/>
                </a:lnTo>
                <a:lnTo>
                  <a:pt x="657" y="0"/>
                </a:lnTo>
                <a:lnTo>
                  <a:pt x="659" y="14"/>
                </a:lnTo>
                <a:lnTo>
                  <a:pt x="667" y="25"/>
                </a:lnTo>
                <a:lnTo>
                  <a:pt x="680" y="37"/>
                </a:lnTo>
                <a:lnTo>
                  <a:pt x="691" y="46"/>
                </a:lnTo>
                <a:lnTo>
                  <a:pt x="716" y="63"/>
                </a:lnTo>
                <a:lnTo>
                  <a:pt x="741" y="75"/>
                </a:lnTo>
                <a:lnTo>
                  <a:pt x="745" y="100"/>
                </a:lnTo>
                <a:lnTo>
                  <a:pt x="753" y="129"/>
                </a:lnTo>
                <a:lnTo>
                  <a:pt x="755" y="142"/>
                </a:lnTo>
                <a:lnTo>
                  <a:pt x="763" y="156"/>
                </a:lnTo>
                <a:lnTo>
                  <a:pt x="768" y="165"/>
                </a:lnTo>
                <a:lnTo>
                  <a:pt x="780" y="171"/>
                </a:lnTo>
                <a:lnTo>
                  <a:pt x="782" y="188"/>
                </a:lnTo>
                <a:lnTo>
                  <a:pt x="786" y="206"/>
                </a:lnTo>
                <a:lnTo>
                  <a:pt x="805" y="208"/>
                </a:lnTo>
                <a:lnTo>
                  <a:pt x="828" y="211"/>
                </a:lnTo>
                <a:lnTo>
                  <a:pt x="828" y="219"/>
                </a:lnTo>
                <a:lnTo>
                  <a:pt x="828" y="231"/>
                </a:lnTo>
                <a:lnTo>
                  <a:pt x="853" y="236"/>
                </a:lnTo>
                <a:lnTo>
                  <a:pt x="876" y="246"/>
                </a:lnTo>
                <a:lnTo>
                  <a:pt x="897" y="256"/>
                </a:lnTo>
                <a:lnTo>
                  <a:pt x="922" y="273"/>
                </a:lnTo>
                <a:lnTo>
                  <a:pt x="922" y="286"/>
                </a:lnTo>
                <a:lnTo>
                  <a:pt x="922" y="302"/>
                </a:lnTo>
                <a:lnTo>
                  <a:pt x="907" y="311"/>
                </a:lnTo>
                <a:lnTo>
                  <a:pt x="895" y="323"/>
                </a:lnTo>
                <a:lnTo>
                  <a:pt x="884" y="336"/>
                </a:lnTo>
                <a:lnTo>
                  <a:pt x="874" y="352"/>
                </a:lnTo>
                <a:lnTo>
                  <a:pt x="862" y="367"/>
                </a:lnTo>
                <a:lnTo>
                  <a:pt x="853" y="380"/>
                </a:lnTo>
                <a:lnTo>
                  <a:pt x="841" y="396"/>
                </a:lnTo>
                <a:lnTo>
                  <a:pt x="826" y="407"/>
                </a:lnTo>
                <a:lnTo>
                  <a:pt x="824" y="423"/>
                </a:lnTo>
                <a:lnTo>
                  <a:pt x="814" y="446"/>
                </a:lnTo>
                <a:lnTo>
                  <a:pt x="809" y="473"/>
                </a:lnTo>
                <a:lnTo>
                  <a:pt x="799" y="499"/>
                </a:lnTo>
                <a:lnTo>
                  <a:pt x="788" y="522"/>
                </a:lnTo>
                <a:lnTo>
                  <a:pt x="774" y="546"/>
                </a:lnTo>
                <a:lnTo>
                  <a:pt x="766" y="551"/>
                </a:lnTo>
                <a:lnTo>
                  <a:pt x="761" y="557"/>
                </a:lnTo>
                <a:lnTo>
                  <a:pt x="753" y="561"/>
                </a:lnTo>
                <a:lnTo>
                  <a:pt x="745" y="563"/>
                </a:lnTo>
                <a:lnTo>
                  <a:pt x="741" y="576"/>
                </a:lnTo>
                <a:lnTo>
                  <a:pt x="738" y="594"/>
                </a:lnTo>
                <a:lnTo>
                  <a:pt x="753" y="624"/>
                </a:lnTo>
                <a:lnTo>
                  <a:pt x="766" y="655"/>
                </a:lnTo>
                <a:lnTo>
                  <a:pt x="776" y="686"/>
                </a:lnTo>
                <a:lnTo>
                  <a:pt x="780" y="722"/>
                </a:lnTo>
                <a:lnTo>
                  <a:pt x="774" y="726"/>
                </a:lnTo>
                <a:lnTo>
                  <a:pt x="763" y="732"/>
                </a:lnTo>
                <a:lnTo>
                  <a:pt x="763" y="749"/>
                </a:lnTo>
                <a:lnTo>
                  <a:pt x="763" y="763"/>
                </a:lnTo>
                <a:lnTo>
                  <a:pt x="730" y="764"/>
                </a:lnTo>
                <a:lnTo>
                  <a:pt x="705" y="766"/>
                </a:lnTo>
                <a:lnTo>
                  <a:pt x="691" y="772"/>
                </a:lnTo>
                <a:lnTo>
                  <a:pt x="678" y="772"/>
                </a:lnTo>
                <a:lnTo>
                  <a:pt x="672" y="780"/>
                </a:lnTo>
                <a:lnTo>
                  <a:pt x="670" y="789"/>
                </a:lnTo>
                <a:lnTo>
                  <a:pt x="655" y="791"/>
                </a:lnTo>
                <a:lnTo>
                  <a:pt x="638" y="795"/>
                </a:lnTo>
                <a:lnTo>
                  <a:pt x="634" y="786"/>
                </a:lnTo>
                <a:lnTo>
                  <a:pt x="632" y="776"/>
                </a:lnTo>
                <a:lnTo>
                  <a:pt x="611" y="776"/>
                </a:lnTo>
                <a:lnTo>
                  <a:pt x="590" y="776"/>
                </a:lnTo>
                <a:lnTo>
                  <a:pt x="588" y="786"/>
                </a:lnTo>
                <a:lnTo>
                  <a:pt x="588" y="795"/>
                </a:lnTo>
                <a:lnTo>
                  <a:pt x="567" y="791"/>
                </a:lnTo>
                <a:lnTo>
                  <a:pt x="551" y="789"/>
                </a:lnTo>
                <a:lnTo>
                  <a:pt x="549" y="780"/>
                </a:lnTo>
                <a:lnTo>
                  <a:pt x="547" y="772"/>
                </a:lnTo>
                <a:lnTo>
                  <a:pt x="536" y="770"/>
                </a:lnTo>
                <a:lnTo>
                  <a:pt x="524" y="766"/>
                </a:lnTo>
                <a:lnTo>
                  <a:pt x="515" y="761"/>
                </a:lnTo>
                <a:lnTo>
                  <a:pt x="507" y="753"/>
                </a:lnTo>
                <a:lnTo>
                  <a:pt x="499" y="747"/>
                </a:lnTo>
                <a:lnTo>
                  <a:pt x="492" y="739"/>
                </a:lnTo>
                <a:lnTo>
                  <a:pt x="480" y="736"/>
                </a:lnTo>
                <a:lnTo>
                  <a:pt x="471" y="732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15" name="Freeform 411"/>
          <p:cNvSpPr>
            <a:spLocks/>
          </p:cNvSpPr>
          <p:nvPr/>
        </p:nvSpPr>
        <p:spPr bwMode="auto">
          <a:xfrm>
            <a:off x="7386638" y="3657600"/>
            <a:ext cx="714375" cy="441325"/>
          </a:xfrm>
          <a:custGeom>
            <a:avLst/>
            <a:gdLst>
              <a:gd name="T0" fmla="*/ 2147483647 w 900"/>
              <a:gd name="T1" fmla="*/ 2147483647 h 556"/>
              <a:gd name="T2" fmla="*/ 2147483647 w 900"/>
              <a:gd name="T3" fmla="*/ 2147483647 h 556"/>
              <a:gd name="T4" fmla="*/ 2147483647 w 900"/>
              <a:gd name="T5" fmla="*/ 2147483647 h 556"/>
              <a:gd name="T6" fmla="*/ 2147483647 w 900"/>
              <a:gd name="T7" fmla="*/ 2147483647 h 556"/>
              <a:gd name="T8" fmla="*/ 2147483647 w 900"/>
              <a:gd name="T9" fmla="*/ 2147483647 h 556"/>
              <a:gd name="T10" fmla="*/ 2147483647 w 900"/>
              <a:gd name="T11" fmla="*/ 2147483647 h 556"/>
              <a:gd name="T12" fmla="*/ 2147483647 w 900"/>
              <a:gd name="T13" fmla="*/ 2147483647 h 556"/>
              <a:gd name="T14" fmla="*/ 2147483647 w 900"/>
              <a:gd name="T15" fmla="*/ 2147483647 h 556"/>
              <a:gd name="T16" fmla="*/ 2147483647 w 900"/>
              <a:gd name="T17" fmla="*/ 2147483647 h 556"/>
              <a:gd name="T18" fmla="*/ 2147483647 w 900"/>
              <a:gd name="T19" fmla="*/ 2147483647 h 556"/>
              <a:gd name="T20" fmla="*/ 2147483647 w 900"/>
              <a:gd name="T21" fmla="*/ 2147483647 h 556"/>
              <a:gd name="T22" fmla="*/ 2147483647 w 900"/>
              <a:gd name="T23" fmla="*/ 2147483647 h 556"/>
              <a:gd name="T24" fmla="*/ 2147483647 w 900"/>
              <a:gd name="T25" fmla="*/ 2147483647 h 556"/>
              <a:gd name="T26" fmla="*/ 2147483647 w 900"/>
              <a:gd name="T27" fmla="*/ 2147483647 h 556"/>
              <a:gd name="T28" fmla="*/ 2147483647 w 900"/>
              <a:gd name="T29" fmla="*/ 2147483647 h 556"/>
              <a:gd name="T30" fmla="*/ 2147483647 w 900"/>
              <a:gd name="T31" fmla="*/ 2147483647 h 556"/>
              <a:gd name="T32" fmla="*/ 2147483647 w 900"/>
              <a:gd name="T33" fmla="*/ 2147483647 h 556"/>
              <a:gd name="T34" fmla="*/ 2147483647 w 900"/>
              <a:gd name="T35" fmla="*/ 2147483647 h 556"/>
              <a:gd name="T36" fmla="*/ 2147483647 w 900"/>
              <a:gd name="T37" fmla="*/ 2147483647 h 556"/>
              <a:gd name="T38" fmla="*/ 2147483647 w 900"/>
              <a:gd name="T39" fmla="*/ 2147483647 h 556"/>
              <a:gd name="T40" fmla="*/ 2147483647 w 900"/>
              <a:gd name="T41" fmla="*/ 2147483647 h 556"/>
              <a:gd name="T42" fmla="*/ 2147483647 w 900"/>
              <a:gd name="T43" fmla="*/ 2147483647 h 556"/>
              <a:gd name="T44" fmla="*/ 2147483647 w 900"/>
              <a:gd name="T45" fmla="*/ 2147483647 h 556"/>
              <a:gd name="T46" fmla="*/ 2147483647 w 900"/>
              <a:gd name="T47" fmla="*/ 2147483647 h 556"/>
              <a:gd name="T48" fmla="*/ 2147483647 w 900"/>
              <a:gd name="T49" fmla="*/ 2147483647 h 556"/>
              <a:gd name="T50" fmla="*/ 2147483647 w 900"/>
              <a:gd name="T51" fmla="*/ 2147483647 h 556"/>
              <a:gd name="T52" fmla="*/ 2147483647 w 900"/>
              <a:gd name="T53" fmla="*/ 2147483647 h 556"/>
              <a:gd name="T54" fmla="*/ 2147483647 w 900"/>
              <a:gd name="T55" fmla="*/ 2147483647 h 556"/>
              <a:gd name="T56" fmla="*/ 2147483647 w 900"/>
              <a:gd name="T57" fmla="*/ 2147483647 h 556"/>
              <a:gd name="T58" fmla="*/ 2147483647 w 900"/>
              <a:gd name="T59" fmla="*/ 2147483647 h 556"/>
              <a:gd name="T60" fmla="*/ 2147483647 w 900"/>
              <a:gd name="T61" fmla="*/ 0 h 556"/>
              <a:gd name="T62" fmla="*/ 2147483647 w 900"/>
              <a:gd name="T63" fmla="*/ 2147483647 h 556"/>
              <a:gd name="T64" fmla="*/ 2147483647 w 900"/>
              <a:gd name="T65" fmla="*/ 2147483647 h 556"/>
              <a:gd name="T66" fmla="*/ 2147483647 w 900"/>
              <a:gd name="T67" fmla="*/ 2147483647 h 556"/>
              <a:gd name="T68" fmla="*/ 2147483647 w 900"/>
              <a:gd name="T69" fmla="*/ 2147483647 h 556"/>
              <a:gd name="T70" fmla="*/ 2147483647 w 900"/>
              <a:gd name="T71" fmla="*/ 2147483647 h 556"/>
              <a:gd name="T72" fmla="*/ 2147483647 w 900"/>
              <a:gd name="T73" fmla="*/ 2147483647 h 556"/>
              <a:gd name="T74" fmla="*/ 2147483647 w 900"/>
              <a:gd name="T75" fmla="*/ 2147483647 h 556"/>
              <a:gd name="T76" fmla="*/ 2147483647 w 900"/>
              <a:gd name="T77" fmla="*/ 2147483647 h 556"/>
              <a:gd name="T78" fmla="*/ 2147483647 w 900"/>
              <a:gd name="T79" fmla="*/ 2147483647 h 556"/>
              <a:gd name="T80" fmla="*/ 2147483647 w 900"/>
              <a:gd name="T81" fmla="*/ 2147483647 h 556"/>
              <a:gd name="T82" fmla="*/ 2147483647 w 900"/>
              <a:gd name="T83" fmla="*/ 2147483647 h 556"/>
              <a:gd name="T84" fmla="*/ 2147483647 w 900"/>
              <a:gd name="T85" fmla="*/ 2147483647 h 556"/>
              <a:gd name="T86" fmla="*/ 2147483647 w 900"/>
              <a:gd name="T87" fmla="*/ 2147483647 h 556"/>
              <a:gd name="T88" fmla="*/ 2147483647 w 900"/>
              <a:gd name="T89" fmla="*/ 2147483647 h 556"/>
              <a:gd name="T90" fmla="*/ 2147483647 w 900"/>
              <a:gd name="T91" fmla="*/ 2147483647 h 556"/>
              <a:gd name="T92" fmla="*/ 2147483647 w 900"/>
              <a:gd name="T93" fmla="*/ 2147483647 h 556"/>
              <a:gd name="T94" fmla="*/ 2147483647 w 900"/>
              <a:gd name="T95" fmla="*/ 2147483647 h 556"/>
              <a:gd name="T96" fmla="*/ 2147483647 w 900"/>
              <a:gd name="T97" fmla="*/ 2147483647 h 556"/>
              <a:gd name="T98" fmla="*/ 2147483647 w 900"/>
              <a:gd name="T99" fmla="*/ 2147483647 h 556"/>
              <a:gd name="T100" fmla="*/ 2147483647 w 900"/>
              <a:gd name="T101" fmla="*/ 2147483647 h 556"/>
              <a:gd name="T102" fmla="*/ 2147483647 w 900"/>
              <a:gd name="T103" fmla="*/ 2147483647 h 556"/>
              <a:gd name="T104" fmla="*/ 2147483647 w 900"/>
              <a:gd name="T105" fmla="*/ 2147483647 h 556"/>
              <a:gd name="T106" fmla="*/ 2147483647 w 900"/>
              <a:gd name="T107" fmla="*/ 2147483647 h 556"/>
              <a:gd name="T108" fmla="*/ 2147483647 w 900"/>
              <a:gd name="T109" fmla="*/ 2147483647 h 556"/>
              <a:gd name="T110" fmla="*/ 2147483647 w 900"/>
              <a:gd name="T111" fmla="*/ 2147483647 h 556"/>
              <a:gd name="T112" fmla="*/ 2147483647 w 900"/>
              <a:gd name="T113" fmla="*/ 2147483647 h 556"/>
              <a:gd name="T114" fmla="*/ 2147483647 w 900"/>
              <a:gd name="T115" fmla="*/ 2147483647 h 55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900"/>
              <a:gd name="T175" fmla="*/ 0 h 556"/>
              <a:gd name="T176" fmla="*/ 900 w 900"/>
              <a:gd name="T177" fmla="*/ 556 h 55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900" h="556">
                <a:moveTo>
                  <a:pt x="230" y="420"/>
                </a:moveTo>
                <a:lnTo>
                  <a:pt x="238" y="407"/>
                </a:lnTo>
                <a:lnTo>
                  <a:pt x="244" y="393"/>
                </a:lnTo>
                <a:lnTo>
                  <a:pt x="246" y="382"/>
                </a:lnTo>
                <a:lnTo>
                  <a:pt x="246" y="361"/>
                </a:lnTo>
                <a:lnTo>
                  <a:pt x="176" y="364"/>
                </a:lnTo>
                <a:lnTo>
                  <a:pt x="101" y="364"/>
                </a:lnTo>
                <a:lnTo>
                  <a:pt x="80" y="361"/>
                </a:lnTo>
                <a:lnTo>
                  <a:pt x="65" y="357"/>
                </a:lnTo>
                <a:lnTo>
                  <a:pt x="50" y="353"/>
                </a:lnTo>
                <a:lnTo>
                  <a:pt x="34" y="343"/>
                </a:lnTo>
                <a:lnTo>
                  <a:pt x="23" y="334"/>
                </a:lnTo>
                <a:lnTo>
                  <a:pt x="11" y="322"/>
                </a:lnTo>
                <a:lnTo>
                  <a:pt x="5" y="309"/>
                </a:lnTo>
                <a:lnTo>
                  <a:pt x="0" y="291"/>
                </a:lnTo>
                <a:lnTo>
                  <a:pt x="25" y="257"/>
                </a:lnTo>
                <a:lnTo>
                  <a:pt x="55" y="220"/>
                </a:lnTo>
                <a:lnTo>
                  <a:pt x="71" y="199"/>
                </a:lnTo>
                <a:lnTo>
                  <a:pt x="82" y="180"/>
                </a:lnTo>
                <a:lnTo>
                  <a:pt x="96" y="163"/>
                </a:lnTo>
                <a:lnTo>
                  <a:pt x="105" y="144"/>
                </a:lnTo>
                <a:lnTo>
                  <a:pt x="126" y="142"/>
                </a:lnTo>
                <a:lnTo>
                  <a:pt x="151" y="140"/>
                </a:lnTo>
                <a:lnTo>
                  <a:pt x="151" y="122"/>
                </a:lnTo>
                <a:lnTo>
                  <a:pt x="151" y="111"/>
                </a:lnTo>
                <a:lnTo>
                  <a:pt x="155" y="101"/>
                </a:lnTo>
                <a:lnTo>
                  <a:pt x="161" y="90"/>
                </a:lnTo>
                <a:lnTo>
                  <a:pt x="178" y="92"/>
                </a:lnTo>
                <a:lnTo>
                  <a:pt x="199" y="96"/>
                </a:lnTo>
                <a:lnTo>
                  <a:pt x="221" y="103"/>
                </a:lnTo>
                <a:lnTo>
                  <a:pt x="246" y="105"/>
                </a:lnTo>
                <a:lnTo>
                  <a:pt x="261" y="96"/>
                </a:lnTo>
                <a:lnTo>
                  <a:pt x="282" y="84"/>
                </a:lnTo>
                <a:lnTo>
                  <a:pt x="305" y="72"/>
                </a:lnTo>
                <a:lnTo>
                  <a:pt x="340" y="57"/>
                </a:lnTo>
                <a:lnTo>
                  <a:pt x="368" y="63"/>
                </a:lnTo>
                <a:lnTo>
                  <a:pt x="409" y="71"/>
                </a:lnTo>
                <a:lnTo>
                  <a:pt x="451" y="80"/>
                </a:lnTo>
                <a:lnTo>
                  <a:pt x="495" y="94"/>
                </a:lnTo>
                <a:lnTo>
                  <a:pt x="537" y="107"/>
                </a:lnTo>
                <a:lnTo>
                  <a:pt x="574" y="126"/>
                </a:lnTo>
                <a:lnTo>
                  <a:pt x="589" y="134"/>
                </a:lnTo>
                <a:lnTo>
                  <a:pt x="601" y="145"/>
                </a:lnTo>
                <a:lnTo>
                  <a:pt x="610" y="159"/>
                </a:lnTo>
                <a:lnTo>
                  <a:pt x="618" y="170"/>
                </a:lnTo>
                <a:lnTo>
                  <a:pt x="641" y="170"/>
                </a:lnTo>
                <a:lnTo>
                  <a:pt x="666" y="174"/>
                </a:lnTo>
                <a:lnTo>
                  <a:pt x="691" y="174"/>
                </a:lnTo>
                <a:lnTo>
                  <a:pt x="716" y="176"/>
                </a:lnTo>
                <a:lnTo>
                  <a:pt x="731" y="159"/>
                </a:lnTo>
                <a:lnTo>
                  <a:pt x="735" y="145"/>
                </a:lnTo>
                <a:lnTo>
                  <a:pt x="737" y="132"/>
                </a:lnTo>
                <a:lnTo>
                  <a:pt x="737" y="111"/>
                </a:lnTo>
                <a:lnTo>
                  <a:pt x="731" y="105"/>
                </a:lnTo>
                <a:lnTo>
                  <a:pt x="724" y="101"/>
                </a:lnTo>
                <a:lnTo>
                  <a:pt x="726" y="82"/>
                </a:lnTo>
                <a:lnTo>
                  <a:pt x="728" y="69"/>
                </a:lnTo>
                <a:lnTo>
                  <a:pt x="731" y="55"/>
                </a:lnTo>
                <a:lnTo>
                  <a:pt x="733" y="46"/>
                </a:lnTo>
                <a:lnTo>
                  <a:pt x="743" y="26"/>
                </a:lnTo>
                <a:lnTo>
                  <a:pt x="751" y="0"/>
                </a:lnTo>
                <a:lnTo>
                  <a:pt x="756" y="0"/>
                </a:lnTo>
                <a:lnTo>
                  <a:pt x="762" y="0"/>
                </a:lnTo>
                <a:lnTo>
                  <a:pt x="791" y="1"/>
                </a:lnTo>
                <a:lnTo>
                  <a:pt x="818" y="7"/>
                </a:lnTo>
                <a:lnTo>
                  <a:pt x="835" y="19"/>
                </a:lnTo>
                <a:lnTo>
                  <a:pt x="854" y="32"/>
                </a:lnTo>
                <a:lnTo>
                  <a:pt x="870" y="46"/>
                </a:lnTo>
                <a:lnTo>
                  <a:pt x="879" y="67"/>
                </a:lnTo>
                <a:lnTo>
                  <a:pt x="889" y="84"/>
                </a:lnTo>
                <a:lnTo>
                  <a:pt x="893" y="107"/>
                </a:lnTo>
                <a:lnTo>
                  <a:pt x="898" y="130"/>
                </a:lnTo>
                <a:lnTo>
                  <a:pt x="900" y="155"/>
                </a:lnTo>
                <a:lnTo>
                  <a:pt x="900" y="180"/>
                </a:lnTo>
                <a:lnTo>
                  <a:pt x="900" y="203"/>
                </a:lnTo>
                <a:lnTo>
                  <a:pt x="897" y="257"/>
                </a:lnTo>
                <a:lnTo>
                  <a:pt x="891" y="299"/>
                </a:lnTo>
                <a:lnTo>
                  <a:pt x="885" y="305"/>
                </a:lnTo>
                <a:lnTo>
                  <a:pt x="877" y="307"/>
                </a:lnTo>
                <a:lnTo>
                  <a:pt x="874" y="334"/>
                </a:lnTo>
                <a:lnTo>
                  <a:pt x="870" y="361"/>
                </a:lnTo>
                <a:lnTo>
                  <a:pt x="868" y="372"/>
                </a:lnTo>
                <a:lnTo>
                  <a:pt x="864" y="382"/>
                </a:lnTo>
                <a:lnTo>
                  <a:pt x="858" y="387"/>
                </a:lnTo>
                <a:lnTo>
                  <a:pt x="852" y="389"/>
                </a:lnTo>
                <a:lnTo>
                  <a:pt x="845" y="391"/>
                </a:lnTo>
                <a:lnTo>
                  <a:pt x="835" y="391"/>
                </a:lnTo>
                <a:lnTo>
                  <a:pt x="827" y="414"/>
                </a:lnTo>
                <a:lnTo>
                  <a:pt x="824" y="432"/>
                </a:lnTo>
                <a:lnTo>
                  <a:pt x="822" y="453"/>
                </a:lnTo>
                <a:lnTo>
                  <a:pt x="822" y="476"/>
                </a:lnTo>
                <a:lnTo>
                  <a:pt x="804" y="485"/>
                </a:lnTo>
                <a:lnTo>
                  <a:pt x="793" y="495"/>
                </a:lnTo>
                <a:lnTo>
                  <a:pt x="783" y="503"/>
                </a:lnTo>
                <a:lnTo>
                  <a:pt x="772" y="518"/>
                </a:lnTo>
                <a:lnTo>
                  <a:pt x="722" y="526"/>
                </a:lnTo>
                <a:lnTo>
                  <a:pt x="672" y="535"/>
                </a:lnTo>
                <a:lnTo>
                  <a:pt x="620" y="547"/>
                </a:lnTo>
                <a:lnTo>
                  <a:pt x="570" y="555"/>
                </a:lnTo>
                <a:lnTo>
                  <a:pt x="516" y="556"/>
                </a:lnTo>
                <a:lnTo>
                  <a:pt x="464" y="556"/>
                </a:lnTo>
                <a:lnTo>
                  <a:pt x="441" y="555"/>
                </a:lnTo>
                <a:lnTo>
                  <a:pt x="415" y="549"/>
                </a:lnTo>
                <a:lnTo>
                  <a:pt x="391" y="545"/>
                </a:lnTo>
                <a:lnTo>
                  <a:pt x="367" y="535"/>
                </a:lnTo>
                <a:lnTo>
                  <a:pt x="355" y="514"/>
                </a:lnTo>
                <a:lnTo>
                  <a:pt x="343" y="495"/>
                </a:lnTo>
                <a:lnTo>
                  <a:pt x="334" y="474"/>
                </a:lnTo>
                <a:lnTo>
                  <a:pt x="326" y="455"/>
                </a:lnTo>
                <a:lnTo>
                  <a:pt x="305" y="453"/>
                </a:lnTo>
                <a:lnTo>
                  <a:pt x="286" y="451"/>
                </a:lnTo>
                <a:lnTo>
                  <a:pt x="286" y="439"/>
                </a:lnTo>
                <a:lnTo>
                  <a:pt x="286" y="430"/>
                </a:lnTo>
                <a:lnTo>
                  <a:pt x="259" y="430"/>
                </a:lnTo>
                <a:lnTo>
                  <a:pt x="230" y="430"/>
                </a:lnTo>
                <a:lnTo>
                  <a:pt x="230" y="426"/>
                </a:lnTo>
                <a:lnTo>
                  <a:pt x="230" y="42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16" name="Freeform 412"/>
          <p:cNvSpPr>
            <a:spLocks/>
          </p:cNvSpPr>
          <p:nvPr/>
        </p:nvSpPr>
        <p:spPr bwMode="auto">
          <a:xfrm>
            <a:off x="7386638" y="3657600"/>
            <a:ext cx="714375" cy="441325"/>
          </a:xfrm>
          <a:custGeom>
            <a:avLst/>
            <a:gdLst>
              <a:gd name="T0" fmla="*/ 2147483647 w 900"/>
              <a:gd name="T1" fmla="*/ 2147483647 h 556"/>
              <a:gd name="T2" fmla="*/ 2147483647 w 900"/>
              <a:gd name="T3" fmla="*/ 2147483647 h 556"/>
              <a:gd name="T4" fmla="*/ 2147483647 w 900"/>
              <a:gd name="T5" fmla="*/ 2147483647 h 556"/>
              <a:gd name="T6" fmla="*/ 2147483647 w 900"/>
              <a:gd name="T7" fmla="*/ 2147483647 h 556"/>
              <a:gd name="T8" fmla="*/ 2147483647 w 900"/>
              <a:gd name="T9" fmla="*/ 2147483647 h 556"/>
              <a:gd name="T10" fmla="*/ 2147483647 w 900"/>
              <a:gd name="T11" fmla="*/ 2147483647 h 556"/>
              <a:gd name="T12" fmla="*/ 2147483647 w 900"/>
              <a:gd name="T13" fmla="*/ 2147483647 h 556"/>
              <a:gd name="T14" fmla="*/ 2147483647 w 900"/>
              <a:gd name="T15" fmla="*/ 2147483647 h 556"/>
              <a:gd name="T16" fmla="*/ 2147483647 w 900"/>
              <a:gd name="T17" fmla="*/ 2147483647 h 556"/>
              <a:gd name="T18" fmla="*/ 2147483647 w 900"/>
              <a:gd name="T19" fmla="*/ 2147483647 h 556"/>
              <a:gd name="T20" fmla="*/ 2147483647 w 900"/>
              <a:gd name="T21" fmla="*/ 2147483647 h 556"/>
              <a:gd name="T22" fmla="*/ 2147483647 w 900"/>
              <a:gd name="T23" fmla="*/ 2147483647 h 556"/>
              <a:gd name="T24" fmla="*/ 2147483647 w 900"/>
              <a:gd name="T25" fmla="*/ 2147483647 h 556"/>
              <a:gd name="T26" fmla="*/ 2147483647 w 900"/>
              <a:gd name="T27" fmla="*/ 2147483647 h 556"/>
              <a:gd name="T28" fmla="*/ 2147483647 w 900"/>
              <a:gd name="T29" fmla="*/ 2147483647 h 556"/>
              <a:gd name="T30" fmla="*/ 2147483647 w 900"/>
              <a:gd name="T31" fmla="*/ 2147483647 h 556"/>
              <a:gd name="T32" fmla="*/ 2147483647 w 900"/>
              <a:gd name="T33" fmla="*/ 2147483647 h 556"/>
              <a:gd name="T34" fmla="*/ 2147483647 w 900"/>
              <a:gd name="T35" fmla="*/ 2147483647 h 556"/>
              <a:gd name="T36" fmla="*/ 2147483647 w 900"/>
              <a:gd name="T37" fmla="*/ 2147483647 h 556"/>
              <a:gd name="T38" fmla="*/ 2147483647 w 900"/>
              <a:gd name="T39" fmla="*/ 2147483647 h 556"/>
              <a:gd name="T40" fmla="*/ 2147483647 w 900"/>
              <a:gd name="T41" fmla="*/ 2147483647 h 556"/>
              <a:gd name="T42" fmla="*/ 2147483647 w 900"/>
              <a:gd name="T43" fmla="*/ 2147483647 h 556"/>
              <a:gd name="T44" fmla="*/ 2147483647 w 900"/>
              <a:gd name="T45" fmla="*/ 2147483647 h 556"/>
              <a:gd name="T46" fmla="*/ 2147483647 w 900"/>
              <a:gd name="T47" fmla="*/ 2147483647 h 556"/>
              <a:gd name="T48" fmla="*/ 2147483647 w 900"/>
              <a:gd name="T49" fmla="*/ 2147483647 h 556"/>
              <a:gd name="T50" fmla="*/ 2147483647 w 900"/>
              <a:gd name="T51" fmla="*/ 2147483647 h 556"/>
              <a:gd name="T52" fmla="*/ 2147483647 w 900"/>
              <a:gd name="T53" fmla="*/ 2147483647 h 556"/>
              <a:gd name="T54" fmla="*/ 2147483647 w 900"/>
              <a:gd name="T55" fmla="*/ 2147483647 h 556"/>
              <a:gd name="T56" fmla="*/ 2147483647 w 900"/>
              <a:gd name="T57" fmla="*/ 2147483647 h 556"/>
              <a:gd name="T58" fmla="*/ 2147483647 w 900"/>
              <a:gd name="T59" fmla="*/ 2147483647 h 556"/>
              <a:gd name="T60" fmla="*/ 2147483647 w 900"/>
              <a:gd name="T61" fmla="*/ 0 h 556"/>
              <a:gd name="T62" fmla="*/ 2147483647 w 900"/>
              <a:gd name="T63" fmla="*/ 2147483647 h 556"/>
              <a:gd name="T64" fmla="*/ 2147483647 w 900"/>
              <a:gd name="T65" fmla="*/ 2147483647 h 556"/>
              <a:gd name="T66" fmla="*/ 2147483647 w 900"/>
              <a:gd name="T67" fmla="*/ 2147483647 h 556"/>
              <a:gd name="T68" fmla="*/ 2147483647 w 900"/>
              <a:gd name="T69" fmla="*/ 2147483647 h 556"/>
              <a:gd name="T70" fmla="*/ 2147483647 w 900"/>
              <a:gd name="T71" fmla="*/ 2147483647 h 556"/>
              <a:gd name="T72" fmla="*/ 2147483647 w 900"/>
              <a:gd name="T73" fmla="*/ 2147483647 h 556"/>
              <a:gd name="T74" fmla="*/ 2147483647 w 900"/>
              <a:gd name="T75" fmla="*/ 2147483647 h 556"/>
              <a:gd name="T76" fmla="*/ 2147483647 w 900"/>
              <a:gd name="T77" fmla="*/ 2147483647 h 556"/>
              <a:gd name="T78" fmla="*/ 2147483647 w 900"/>
              <a:gd name="T79" fmla="*/ 2147483647 h 556"/>
              <a:gd name="T80" fmla="*/ 2147483647 w 900"/>
              <a:gd name="T81" fmla="*/ 2147483647 h 556"/>
              <a:gd name="T82" fmla="*/ 2147483647 w 900"/>
              <a:gd name="T83" fmla="*/ 2147483647 h 556"/>
              <a:gd name="T84" fmla="*/ 2147483647 w 900"/>
              <a:gd name="T85" fmla="*/ 2147483647 h 556"/>
              <a:gd name="T86" fmla="*/ 2147483647 w 900"/>
              <a:gd name="T87" fmla="*/ 2147483647 h 556"/>
              <a:gd name="T88" fmla="*/ 2147483647 w 900"/>
              <a:gd name="T89" fmla="*/ 2147483647 h 556"/>
              <a:gd name="T90" fmla="*/ 2147483647 w 900"/>
              <a:gd name="T91" fmla="*/ 2147483647 h 556"/>
              <a:gd name="T92" fmla="*/ 2147483647 w 900"/>
              <a:gd name="T93" fmla="*/ 2147483647 h 556"/>
              <a:gd name="T94" fmla="*/ 2147483647 w 900"/>
              <a:gd name="T95" fmla="*/ 2147483647 h 556"/>
              <a:gd name="T96" fmla="*/ 2147483647 w 900"/>
              <a:gd name="T97" fmla="*/ 2147483647 h 556"/>
              <a:gd name="T98" fmla="*/ 2147483647 w 900"/>
              <a:gd name="T99" fmla="*/ 2147483647 h 556"/>
              <a:gd name="T100" fmla="*/ 2147483647 w 900"/>
              <a:gd name="T101" fmla="*/ 2147483647 h 556"/>
              <a:gd name="T102" fmla="*/ 2147483647 w 900"/>
              <a:gd name="T103" fmla="*/ 2147483647 h 556"/>
              <a:gd name="T104" fmla="*/ 2147483647 w 900"/>
              <a:gd name="T105" fmla="*/ 2147483647 h 556"/>
              <a:gd name="T106" fmla="*/ 2147483647 w 900"/>
              <a:gd name="T107" fmla="*/ 2147483647 h 556"/>
              <a:gd name="T108" fmla="*/ 2147483647 w 900"/>
              <a:gd name="T109" fmla="*/ 2147483647 h 556"/>
              <a:gd name="T110" fmla="*/ 2147483647 w 900"/>
              <a:gd name="T111" fmla="*/ 2147483647 h 556"/>
              <a:gd name="T112" fmla="*/ 2147483647 w 900"/>
              <a:gd name="T113" fmla="*/ 2147483647 h 556"/>
              <a:gd name="T114" fmla="*/ 2147483647 w 900"/>
              <a:gd name="T115" fmla="*/ 2147483647 h 55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900"/>
              <a:gd name="T175" fmla="*/ 0 h 556"/>
              <a:gd name="T176" fmla="*/ 900 w 900"/>
              <a:gd name="T177" fmla="*/ 556 h 55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900" h="556">
                <a:moveTo>
                  <a:pt x="230" y="420"/>
                </a:moveTo>
                <a:lnTo>
                  <a:pt x="238" y="407"/>
                </a:lnTo>
                <a:lnTo>
                  <a:pt x="244" y="393"/>
                </a:lnTo>
                <a:lnTo>
                  <a:pt x="246" y="382"/>
                </a:lnTo>
                <a:lnTo>
                  <a:pt x="246" y="361"/>
                </a:lnTo>
                <a:lnTo>
                  <a:pt x="176" y="364"/>
                </a:lnTo>
                <a:lnTo>
                  <a:pt x="101" y="364"/>
                </a:lnTo>
                <a:lnTo>
                  <a:pt x="80" y="361"/>
                </a:lnTo>
                <a:lnTo>
                  <a:pt x="65" y="357"/>
                </a:lnTo>
                <a:lnTo>
                  <a:pt x="50" y="353"/>
                </a:lnTo>
                <a:lnTo>
                  <a:pt x="34" y="343"/>
                </a:lnTo>
                <a:lnTo>
                  <a:pt x="23" y="334"/>
                </a:lnTo>
                <a:lnTo>
                  <a:pt x="11" y="322"/>
                </a:lnTo>
                <a:lnTo>
                  <a:pt x="5" y="309"/>
                </a:lnTo>
                <a:lnTo>
                  <a:pt x="0" y="291"/>
                </a:lnTo>
                <a:lnTo>
                  <a:pt x="25" y="257"/>
                </a:lnTo>
                <a:lnTo>
                  <a:pt x="55" y="220"/>
                </a:lnTo>
                <a:lnTo>
                  <a:pt x="71" y="199"/>
                </a:lnTo>
                <a:lnTo>
                  <a:pt x="82" y="180"/>
                </a:lnTo>
                <a:lnTo>
                  <a:pt x="96" y="163"/>
                </a:lnTo>
                <a:lnTo>
                  <a:pt x="105" y="144"/>
                </a:lnTo>
                <a:lnTo>
                  <a:pt x="126" y="142"/>
                </a:lnTo>
                <a:lnTo>
                  <a:pt x="151" y="140"/>
                </a:lnTo>
                <a:lnTo>
                  <a:pt x="151" y="122"/>
                </a:lnTo>
                <a:lnTo>
                  <a:pt x="151" y="111"/>
                </a:lnTo>
                <a:lnTo>
                  <a:pt x="155" y="101"/>
                </a:lnTo>
                <a:lnTo>
                  <a:pt x="161" y="90"/>
                </a:lnTo>
                <a:lnTo>
                  <a:pt x="178" y="92"/>
                </a:lnTo>
                <a:lnTo>
                  <a:pt x="199" y="96"/>
                </a:lnTo>
                <a:lnTo>
                  <a:pt x="221" y="103"/>
                </a:lnTo>
                <a:lnTo>
                  <a:pt x="246" y="105"/>
                </a:lnTo>
                <a:lnTo>
                  <a:pt x="261" y="96"/>
                </a:lnTo>
                <a:lnTo>
                  <a:pt x="282" y="84"/>
                </a:lnTo>
                <a:lnTo>
                  <a:pt x="305" y="72"/>
                </a:lnTo>
                <a:lnTo>
                  <a:pt x="340" y="57"/>
                </a:lnTo>
                <a:lnTo>
                  <a:pt x="368" y="63"/>
                </a:lnTo>
                <a:lnTo>
                  <a:pt x="409" y="71"/>
                </a:lnTo>
                <a:lnTo>
                  <a:pt x="451" y="80"/>
                </a:lnTo>
                <a:lnTo>
                  <a:pt x="495" y="94"/>
                </a:lnTo>
                <a:lnTo>
                  <a:pt x="537" y="107"/>
                </a:lnTo>
                <a:lnTo>
                  <a:pt x="574" y="126"/>
                </a:lnTo>
                <a:lnTo>
                  <a:pt x="589" y="134"/>
                </a:lnTo>
                <a:lnTo>
                  <a:pt x="601" y="145"/>
                </a:lnTo>
                <a:lnTo>
                  <a:pt x="610" y="159"/>
                </a:lnTo>
                <a:lnTo>
                  <a:pt x="618" y="170"/>
                </a:lnTo>
                <a:lnTo>
                  <a:pt x="641" y="170"/>
                </a:lnTo>
                <a:lnTo>
                  <a:pt x="666" y="174"/>
                </a:lnTo>
                <a:lnTo>
                  <a:pt x="691" y="174"/>
                </a:lnTo>
                <a:lnTo>
                  <a:pt x="716" y="176"/>
                </a:lnTo>
                <a:lnTo>
                  <a:pt x="731" y="159"/>
                </a:lnTo>
                <a:lnTo>
                  <a:pt x="735" y="145"/>
                </a:lnTo>
                <a:lnTo>
                  <a:pt x="737" y="132"/>
                </a:lnTo>
                <a:lnTo>
                  <a:pt x="737" y="111"/>
                </a:lnTo>
                <a:lnTo>
                  <a:pt x="731" y="105"/>
                </a:lnTo>
                <a:lnTo>
                  <a:pt x="724" y="101"/>
                </a:lnTo>
                <a:lnTo>
                  <a:pt x="726" y="82"/>
                </a:lnTo>
                <a:lnTo>
                  <a:pt x="728" y="69"/>
                </a:lnTo>
                <a:lnTo>
                  <a:pt x="731" y="55"/>
                </a:lnTo>
                <a:lnTo>
                  <a:pt x="733" y="46"/>
                </a:lnTo>
                <a:lnTo>
                  <a:pt x="743" y="26"/>
                </a:lnTo>
                <a:lnTo>
                  <a:pt x="751" y="0"/>
                </a:lnTo>
                <a:lnTo>
                  <a:pt x="756" y="0"/>
                </a:lnTo>
                <a:lnTo>
                  <a:pt x="762" y="0"/>
                </a:lnTo>
                <a:lnTo>
                  <a:pt x="791" y="1"/>
                </a:lnTo>
                <a:lnTo>
                  <a:pt x="818" y="7"/>
                </a:lnTo>
                <a:lnTo>
                  <a:pt x="835" y="19"/>
                </a:lnTo>
                <a:lnTo>
                  <a:pt x="854" y="32"/>
                </a:lnTo>
                <a:lnTo>
                  <a:pt x="870" y="46"/>
                </a:lnTo>
                <a:lnTo>
                  <a:pt x="879" y="67"/>
                </a:lnTo>
                <a:lnTo>
                  <a:pt x="889" y="84"/>
                </a:lnTo>
                <a:lnTo>
                  <a:pt x="893" y="107"/>
                </a:lnTo>
                <a:lnTo>
                  <a:pt x="898" y="130"/>
                </a:lnTo>
                <a:lnTo>
                  <a:pt x="900" y="155"/>
                </a:lnTo>
                <a:lnTo>
                  <a:pt x="900" y="180"/>
                </a:lnTo>
                <a:lnTo>
                  <a:pt x="900" y="203"/>
                </a:lnTo>
                <a:lnTo>
                  <a:pt x="897" y="257"/>
                </a:lnTo>
                <a:lnTo>
                  <a:pt x="891" y="299"/>
                </a:lnTo>
                <a:lnTo>
                  <a:pt x="885" y="305"/>
                </a:lnTo>
                <a:lnTo>
                  <a:pt x="877" y="307"/>
                </a:lnTo>
                <a:lnTo>
                  <a:pt x="874" y="334"/>
                </a:lnTo>
                <a:lnTo>
                  <a:pt x="870" y="361"/>
                </a:lnTo>
                <a:lnTo>
                  <a:pt x="868" y="372"/>
                </a:lnTo>
                <a:lnTo>
                  <a:pt x="864" y="382"/>
                </a:lnTo>
                <a:lnTo>
                  <a:pt x="858" y="387"/>
                </a:lnTo>
                <a:lnTo>
                  <a:pt x="852" y="389"/>
                </a:lnTo>
                <a:lnTo>
                  <a:pt x="845" y="391"/>
                </a:lnTo>
                <a:lnTo>
                  <a:pt x="835" y="391"/>
                </a:lnTo>
                <a:lnTo>
                  <a:pt x="827" y="414"/>
                </a:lnTo>
                <a:lnTo>
                  <a:pt x="824" y="432"/>
                </a:lnTo>
                <a:lnTo>
                  <a:pt x="822" y="453"/>
                </a:lnTo>
                <a:lnTo>
                  <a:pt x="822" y="476"/>
                </a:lnTo>
                <a:lnTo>
                  <a:pt x="804" y="485"/>
                </a:lnTo>
                <a:lnTo>
                  <a:pt x="793" y="495"/>
                </a:lnTo>
                <a:lnTo>
                  <a:pt x="783" y="503"/>
                </a:lnTo>
                <a:lnTo>
                  <a:pt x="772" y="518"/>
                </a:lnTo>
                <a:lnTo>
                  <a:pt x="722" y="526"/>
                </a:lnTo>
                <a:lnTo>
                  <a:pt x="672" y="535"/>
                </a:lnTo>
                <a:lnTo>
                  <a:pt x="620" y="547"/>
                </a:lnTo>
                <a:lnTo>
                  <a:pt x="570" y="555"/>
                </a:lnTo>
                <a:lnTo>
                  <a:pt x="516" y="556"/>
                </a:lnTo>
                <a:lnTo>
                  <a:pt x="464" y="556"/>
                </a:lnTo>
                <a:lnTo>
                  <a:pt x="441" y="555"/>
                </a:lnTo>
                <a:lnTo>
                  <a:pt x="415" y="549"/>
                </a:lnTo>
                <a:lnTo>
                  <a:pt x="391" y="545"/>
                </a:lnTo>
                <a:lnTo>
                  <a:pt x="367" y="535"/>
                </a:lnTo>
                <a:lnTo>
                  <a:pt x="355" y="514"/>
                </a:lnTo>
                <a:lnTo>
                  <a:pt x="343" y="495"/>
                </a:lnTo>
                <a:lnTo>
                  <a:pt x="334" y="474"/>
                </a:lnTo>
                <a:lnTo>
                  <a:pt x="326" y="455"/>
                </a:lnTo>
                <a:lnTo>
                  <a:pt x="305" y="453"/>
                </a:lnTo>
                <a:lnTo>
                  <a:pt x="286" y="451"/>
                </a:lnTo>
                <a:lnTo>
                  <a:pt x="286" y="439"/>
                </a:lnTo>
                <a:lnTo>
                  <a:pt x="286" y="430"/>
                </a:lnTo>
                <a:lnTo>
                  <a:pt x="259" y="430"/>
                </a:lnTo>
                <a:lnTo>
                  <a:pt x="230" y="430"/>
                </a:lnTo>
                <a:lnTo>
                  <a:pt x="230" y="426"/>
                </a:lnTo>
                <a:lnTo>
                  <a:pt x="230" y="42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17" name="Freeform 413"/>
          <p:cNvSpPr>
            <a:spLocks/>
          </p:cNvSpPr>
          <p:nvPr/>
        </p:nvSpPr>
        <p:spPr bwMode="auto">
          <a:xfrm>
            <a:off x="5472113" y="3354388"/>
            <a:ext cx="896937" cy="688975"/>
          </a:xfrm>
          <a:custGeom>
            <a:avLst/>
            <a:gdLst>
              <a:gd name="T0" fmla="*/ 2147483647 w 1131"/>
              <a:gd name="T1" fmla="*/ 2147483647 h 868"/>
              <a:gd name="T2" fmla="*/ 2147483647 w 1131"/>
              <a:gd name="T3" fmla="*/ 2147483647 h 868"/>
              <a:gd name="T4" fmla="*/ 2147483647 w 1131"/>
              <a:gd name="T5" fmla="*/ 2147483647 h 868"/>
              <a:gd name="T6" fmla="*/ 2147483647 w 1131"/>
              <a:gd name="T7" fmla="*/ 2147483647 h 868"/>
              <a:gd name="T8" fmla="*/ 2147483647 w 1131"/>
              <a:gd name="T9" fmla="*/ 2147483647 h 868"/>
              <a:gd name="T10" fmla="*/ 2147483647 w 1131"/>
              <a:gd name="T11" fmla="*/ 2147483647 h 868"/>
              <a:gd name="T12" fmla="*/ 2147483647 w 1131"/>
              <a:gd name="T13" fmla="*/ 2147483647 h 868"/>
              <a:gd name="T14" fmla="*/ 2147483647 w 1131"/>
              <a:gd name="T15" fmla="*/ 2147483647 h 868"/>
              <a:gd name="T16" fmla="*/ 2147483647 w 1131"/>
              <a:gd name="T17" fmla="*/ 2147483647 h 868"/>
              <a:gd name="T18" fmla="*/ 2147483647 w 1131"/>
              <a:gd name="T19" fmla="*/ 2147483647 h 868"/>
              <a:gd name="T20" fmla="*/ 2147483647 w 1131"/>
              <a:gd name="T21" fmla="*/ 2147483647 h 868"/>
              <a:gd name="T22" fmla="*/ 2147483647 w 1131"/>
              <a:gd name="T23" fmla="*/ 2147483647 h 868"/>
              <a:gd name="T24" fmla="*/ 2147483647 w 1131"/>
              <a:gd name="T25" fmla="*/ 2147483647 h 868"/>
              <a:gd name="T26" fmla="*/ 2147483647 w 1131"/>
              <a:gd name="T27" fmla="*/ 2147483647 h 868"/>
              <a:gd name="T28" fmla="*/ 2147483647 w 1131"/>
              <a:gd name="T29" fmla="*/ 2147483647 h 868"/>
              <a:gd name="T30" fmla="*/ 2147483647 w 1131"/>
              <a:gd name="T31" fmla="*/ 2147483647 h 868"/>
              <a:gd name="T32" fmla="*/ 2147483647 w 1131"/>
              <a:gd name="T33" fmla="*/ 2147483647 h 868"/>
              <a:gd name="T34" fmla="*/ 2147483647 w 1131"/>
              <a:gd name="T35" fmla="*/ 2147483647 h 868"/>
              <a:gd name="T36" fmla="*/ 2147483647 w 1131"/>
              <a:gd name="T37" fmla="*/ 2147483647 h 868"/>
              <a:gd name="T38" fmla="*/ 2147483647 w 1131"/>
              <a:gd name="T39" fmla="*/ 0 h 868"/>
              <a:gd name="T40" fmla="*/ 2147483647 w 1131"/>
              <a:gd name="T41" fmla="*/ 0 h 868"/>
              <a:gd name="T42" fmla="*/ 2147483647 w 1131"/>
              <a:gd name="T43" fmla="*/ 2147483647 h 868"/>
              <a:gd name="T44" fmla="*/ 2147483647 w 1131"/>
              <a:gd name="T45" fmla="*/ 2147483647 h 868"/>
              <a:gd name="T46" fmla="*/ 2147483647 w 1131"/>
              <a:gd name="T47" fmla="*/ 2147483647 h 868"/>
              <a:gd name="T48" fmla="*/ 2147483647 w 1131"/>
              <a:gd name="T49" fmla="*/ 2147483647 h 868"/>
              <a:gd name="T50" fmla="*/ 2147483647 w 1131"/>
              <a:gd name="T51" fmla="*/ 2147483647 h 868"/>
              <a:gd name="T52" fmla="*/ 2147483647 w 1131"/>
              <a:gd name="T53" fmla="*/ 2147483647 h 868"/>
              <a:gd name="T54" fmla="*/ 2147483647 w 1131"/>
              <a:gd name="T55" fmla="*/ 2147483647 h 868"/>
              <a:gd name="T56" fmla="*/ 2147483647 w 1131"/>
              <a:gd name="T57" fmla="*/ 2147483647 h 868"/>
              <a:gd name="T58" fmla="*/ 2147483647 w 1131"/>
              <a:gd name="T59" fmla="*/ 2147483647 h 868"/>
              <a:gd name="T60" fmla="*/ 2147483647 w 1131"/>
              <a:gd name="T61" fmla="*/ 2147483647 h 868"/>
              <a:gd name="T62" fmla="*/ 2147483647 w 1131"/>
              <a:gd name="T63" fmla="*/ 2147483647 h 868"/>
              <a:gd name="T64" fmla="*/ 2147483647 w 1131"/>
              <a:gd name="T65" fmla="*/ 2147483647 h 868"/>
              <a:gd name="T66" fmla="*/ 2147483647 w 1131"/>
              <a:gd name="T67" fmla="*/ 2147483647 h 868"/>
              <a:gd name="T68" fmla="*/ 2147483647 w 1131"/>
              <a:gd name="T69" fmla="*/ 2147483647 h 868"/>
              <a:gd name="T70" fmla="*/ 2147483647 w 1131"/>
              <a:gd name="T71" fmla="*/ 2147483647 h 868"/>
              <a:gd name="T72" fmla="*/ 2147483647 w 1131"/>
              <a:gd name="T73" fmla="*/ 2147483647 h 868"/>
              <a:gd name="T74" fmla="*/ 2147483647 w 1131"/>
              <a:gd name="T75" fmla="*/ 2147483647 h 868"/>
              <a:gd name="T76" fmla="*/ 2147483647 w 1131"/>
              <a:gd name="T77" fmla="*/ 2147483647 h 868"/>
              <a:gd name="T78" fmla="*/ 2147483647 w 1131"/>
              <a:gd name="T79" fmla="*/ 2147483647 h 868"/>
              <a:gd name="T80" fmla="*/ 2147483647 w 1131"/>
              <a:gd name="T81" fmla="*/ 2147483647 h 868"/>
              <a:gd name="T82" fmla="*/ 2147483647 w 1131"/>
              <a:gd name="T83" fmla="*/ 2147483647 h 868"/>
              <a:gd name="T84" fmla="*/ 2147483647 w 1131"/>
              <a:gd name="T85" fmla="*/ 2147483647 h 868"/>
              <a:gd name="T86" fmla="*/ 2147483647 w 1131"/>
              <a:gd name="T87" fmla="*/ 2147483647 h 868"/>
              <a:gd name="T88" fmla="*/ 2147483647 w 1131"/>
              <a:gd name="T89" fmla="*/ 2147483647 h 868"/>
              <a:gd name="T90" fmla="*/ 2147483647 w 1131"/>
              <a:gd name="T91" fmla="*/ 2147483647 h 868"/>
              <a:gd name="T92" fmla="*/ 2147483647 w 1131"/>
              <a:gd name="T93" fmla="*/ 2147483647 h 868"/>
              <a:gd name="T94" fmla="*/ 2147483647 w 1131"/>
              <a:gd name="T95" fmla="*/ 2147483647 h 868"/>
              <a:gd name="T96" fmla="*/ 2147483647 w 1131"/>
              <a:gd name="T97" fmla="*/ 2147483647 h 868"/>
              <a:gd name="T98" fmla="*/ 2147483647 w 1131"/>
              <a:gd name="T99" fmla="*/ 2147483647 h 868"/>
              <a:gd name="T100" fmla="*/ 2147483647 w 1131"/>
              <a:gd name="T101" fmla="*/ 2147483647 h 868"/>
              <a:gd name="T102" fmla="*/ 2147483647 w 1131"/>
              <a:gd name="T103" fmla="*/ 2147483647 h 868"/>
              <a:gd name="T104" fmla="*/ 2147483647 w 1131"/>
              <a:gd name="T105" fmla="*/ 2147483647 h 868"/>
              <a:gd name="T106" fmla="*/ 2147483647 w 1131"/>
              <a:gd name="T107" fmla="*/ 2147483647 h 868"/>
              <a:gd name="T108" fmla="*/ 2147483647 w 1131"/>
              <a:gd name="T109" fmla="*/ 2147483647 h 868"/>
              <a:gd name="T110" fmla="*/ 2147483647 w 1131"/>
              <a:gd name="T111" fmla="*/ 2147483647 h 868"/>
              <a:gd name="T112" fmla="*/ 2147483647 w 1131"/>
              <a:gd name="T113" fmla="*/ 2147483647 h 868"/>
              <a:gd name="T114" fmla="*/ 2147483647 w 1131"/>
              <a:gd name="T115" fmla="*/ 2147483647 h 868"/>
              <a:gd name="T116" fmla="*/ 2147483647 w 1131"/>
              <a:gd name="T117" fmla="*/ 2147483647 h 868"/>
              <a:gd name="T118" fmla="*/ 2147483647 w 1131"/>
              <a:gd name="T119" fmla="*/ 2147483647 h 86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131"/>
              <a:gd name="T181" fmla="*/ 0 h 868"/>
              <a:gd name="T182" fmla="*/ 1131 w 1131"/>
              <a:gd name="T183" fmla="*/ 868 h 868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131" h="868">
                <a:moveTo>
                  <a:pt x="253" y="859"/>
                </a:moveTo>
                <a:lnTo>
                  <a:pt x="265" y="826"/>
                </a:lnTo>
                <a:lnTo>
                  <a:pt x="278" y="797"/>
                </a:lnTo>
                <a:lnTo>
                  <a:pt x="290" y="765"/>
                </a:lnTo>
                <a:lnTo>
                  <a:pt x="303" y="736"/>
                </a:lnTo>
                <a:lnTo>
                  <a:pt x="288" y="701"/>
                </a:lnTo>
                <a:lnTo>
                  <a:pt x="272" y="669"/>
                </a:lnTo>
                <a:lnTo>
                  <a:pt x="268" y="651"/>
                </a:lnTo>
                <a:lnTo>
                  <a:pt x="265" y="632"/>
                </a:lnTo>
                <a:lnTo>
                  <a:pt x="255" y="619"/>
                </a:lnTo>
                <a:lnTo>
                  <a:pt x="242" y="605"/>
                </a:lnTo>
                <a:lnTo>
                  <a:pt x="226" y="596"/>
                </a:lnTo>
                <a:lnTo>
                  <a:pt x="209" y="584"/>
                </a:lnTo>
                <a:lnTo>
                  <a:pt x="190" y="578"/>
                </a:lnTo>
                <a:lnTo>
                  <a:pt x="169" y="571"/>
                </a:lnTo>
                <a:lnTo>
                  <a:pt x="122" y="561"/>
                </a:lnTo>
                <a:lnTo>
                  <a:pt x="78" y="557"/>
                </a:lnTo>
                <a:lnTo>
                  <a:pt x="38" y="553"/>
                </a:lnTo>
                <a:lnTo>
                  <a:pt x="1" y="553"/>
                </a:lnTo>
                <a:lnTo>
                  <a:pt x="0" y="515"/>
                </a:lnTo>
                <a:lnTo>
                  <a:pt x="1" y="490"/>
                </a:lnTo>
                <a:lnTo>
                  <a:pt x="5" y="473"/>
                </a:lnTo>
                <a:lnTo>
                  <a:pt x="7" y="454"/>
                </a:lnTo>
                <a:lnTo>
                  <a:pt x="7" y="432"/>
                </a:lnTo>
                <a:lnTo>
                  <a:pt x="11" y="417"/>
                </a:lnTo>
                <a:lnTo>
                  <a:pt x="23" y="415"/>
                </a:lnTo>
                <a:lnTo>
                  <a:pt x="30" y="413"/>
                </a:lnTo>
                <a:lnTo>
                  <a:pt x="53" y="365"/>
                </a:lnTo>
                <a:lnTo>
                  <a:pt x="72" y="317"/>
                </a:lnTo>
                <a:lnTo>
                  <a:pt x="78" y="290"/>
                </a:lnTo>
                <a:lnTo>
                  <a:pt x="86" y="267"/>
                </a:lnTo>
                <a:lnTo>
                  <a:pt x="90" y="240"/>
                </a:lnTo>
                <a:lnTo>
                  <a:pt x="90" y="217"/>
                </a:lnTo>
                <a:lnTo>
                  <a:pt x="101" y="206"/>
                </a:lnTo>
                <a:lnTo>
                  <a:pt x="107" y="190"/>
                </a:lnTo>
                <a:lnTo>
                  <a:pt x="109" y="177"/>
                </a:lnTo>
                <a:lnTo>
                  <a:pt x="111" y="164"/>
                </a:lnTo>
                <a:lnTo>
                  <a:pt x="113" y="146"/>
                </a:lnTo>
                <a:lnTo>
                  <a:pt x="115" y="133"/>
                </a:lnTo>
                <a:lnTo>
                  <a:pt x="122" y="117"/>
                </a:lnTo>
                <a:lnTo>
                  <a:pt x="132" y="102"/>
                </a:lnTo>
                <a:lnTo>
                  <a:pt x="182" y="116"/>
                </a:lnTo>
                <a:lnTo>
                  <a:pt x="215" y="121"/>
                </a:lnTo>
                <a:lnTo>
                  <a:pt x="236" y="123"/>
                </a:lnTo>
                <a:lnTo>
                  <a:pt x="263" y="127"/>
                </a:lnTo>
                <a:lnTo>
                  <a:pt x="297" y="96"/>
                </a:lnTo>
                <a:lnTo>
                  <a:pt x="322" y="75"/>
                </a:lnTo>
                <a:lnTo>
                  <a:pt x="351" y="58"/>
                </a:lnTo>
                <a:lnTo>
                  <a:pt x="389" y="39"/>
                </a:lnTo>
                <a:lnTo>
                  <a:pt x="445" y="43"/>
                </a:lnTo>
                <a:lnTo>
                  <a:pt x="510" y="46"/>
                </a:lnTo>
                <a:lnTo>
                  <a:pt x="526" y="45"/>
                </a:lnTo>
                <a:lnTo>
                  <a:pt x="541" y="43"/>
                </a:lnTo>
                <a:lnTo>
                  <a:pt x="555" y="39"/>
                </a:lnTo>
                <a:lnTo>
                  <a:pt x="570" y="35"/>
                </a:lnTo>
                <a:lnTo>
                  <a:pt x="583" y="31"/>
                </a:lnTo>
                <a:lnTo>
                  <a:pt x="591" y="23"/>
                </a:lnTo>
                <a:lnTo>
                  <a:pt x="601" y="14"/>
                </a:lnTo>
                <a:lnTo>
                  <a:pt x="608" y="0"/>
                </a:lnTo>
                <a:lnTo>
                  <a:pt x="626" y="0"/>
                </a:lnTo>
                <a:lnTo>
                  <a:pt x="647" y="0"/>
                </a:lnTo>
                <a:lnTo>
                  <a:pt x="666" y="0"/>
                </a:lnTo>
                <a:lnTo>
                  <a:pt x="683" y="0"/>
                </a:lnTo>
                <a:lnTo>
                  <a:pt x="683" y="10"/>
                </a:lnTo>
                <a:lnTo>
                  <a:pt x="683" y="21"/>
                </a:lnTo>
                <a:lnTo>
                  <a:pt x="708" y="23"/>
                </a:lnTo>
                <a:lnTo>
                  <a:pt x="737" y="25"/>
                </a:lnTo>
                <a:lnTo>
                  <a:pt x="762" y="27"/>
                </a:lnTo>
                <a:lnTo>
                  <a:pt x="789" y="33"/>
                </a:lnTo>
                <a:lnTo>
                  <a:pt x="808" y="45"/>
                </a:lnTo>
                <a:lnTo>
                  <a:pt x="823" y="58"/>
                </a:lnTo>
                <a:lnTo>
                  <a:pt x="835" y="79"/>
                </a:lnTo>
                <a:lnTo>
                  <a:pt x="848" y="98"/>
                </a:lnTo>
                <a:lnTo>
                  <a:pt x="837" y="106"/>
                </a:lnTo>
                <a:lnTo>
                  <a:pt x="829" y="119"/>
                </a:lnTo>
                <a:lnTo>
                  <a:pt x="823" y="133"/>
                </a:lnTo>
                <a:lnTo>
                  <a:pt x="812" y="164"/>
                </a:lnTo>
                <a:lnTo>
                  <a:pt x="802" y="166"/>
                </a:lnTo>
                <a:lnTo>
                  <a:pt x="791" y="167"/>
                </a:lnTo>
                <a:lnTo>
                  <a:pt x="791" y="189"/>
                </a:lnTo>
                <a:lnTo>
                  <a:pt x="789" y="214"/>
                </a:lnTo>
                <a:lnTo>
                  <a:pt x="787" y="235"/>
                </a:lnTo>
                <a:lnTo>
                  <a:pt x="785" y="260"/>
                </a:lnTo>
                <a:lnTo>
                  <a:pt x="777" y="267"/>
                </a:lnTo>
                <a:lnTo>
                  <a:pt x="766" y="277"/>
                </a:lnTo>
                <a:lnTo>
                  <a:pt x="754" y="286"/>
                </a:lnTo>
                <a:lnTo>
                  <a:pt x="741" y="294"/>
                </a:lnTo>
                <a:lnTo>
                  <a:pt x="714" y="310"/>
                </a:lnTo>
                <a:lnTo>
                  <a:pt x="695" y="329"/>
                </a:lnTo>
                <a:lnTo>
                  <a:pt x="695" y="358"/>
                </a:lnTo>
                <a:lnTo>
                  <a:pt x="697" y="381"/>
                </a:lnTo>
                <a:lnTo>
                  <a:pt x="702" y="402"/>
                </a:lnTo>
                <a:lnTo>
                  <a:pt x="706" y="417"/>
                </a:lnTo>
                <a:lnTo>
                  <a:pt x="714" y="427"/>
                </a:lnTo>
                <a:lnTo>
                  <a:pt x="720" y="432"/>
                </a:lnTo>
                <a:lnTo>
                  <a:pt x="731" y="440"/>
                </a:lnTo>
                <a:lnTo>
                  <a:pt x="741" y="442"/>
                </a:lnTo>
                <a:lnTo>
                  <a:pt x="762" y="450"/>
                </a:lnTo>
                <a:lnTo>
                  <a:pt x="789" y="454"/>
                </a:lnTo>
                <a:lnTo>
                  <a:pt x="802" y="455"/>
                </a:lnTo>
                <a:lnTo>
                  <a:pt x="814" y="463"/>
                </a:lnTo>
                <a:lnTo>
                  <a:pt x="829" y="469"/>
                </a:lnTo>
                <a:lnTo>
                  <a:pt x="845" y="484"/>
                </a:lnTo>
                <a:lnTo>
                  <a:pt x="873" y="486"/>
                </a:lnTo>
                <a:lnTo>
                  <a:pt x="898" y="490"/>
                </a:lnTo>
                <a:lnTo>
                  <a:pt x="929" y="498"/>
                </a:lnTo>
                <a:lnTo>
                  <a:pt x="956" y="500"/>
                </a:lnTo>
                <a:lnTo>
                  <a:pt x="989" y="517"/>
                </a:lnTo>
                <a:lnTo>
                  <a:pt x="1017" y="528"/>
                </a:lnTo>
                <a:lnTo>
                  <a:pt x="1031" y="532"/>
                </a:lnTo>
                <a:lnTo>
                  <a:pt x="1046" y="532"/>
                </a:lnTo>
                <a:lnTo>
                  <a:pt x="1065" y="528"/>
                </a:lnTo>
                <a:lnTo>
                  <a:pt x="1085" y="523"/>
                </a:lnTo>
                <a:lnTo>
                  <a:pt x="1090" y="528"/>
                </a:lnTo>
                <a:lnTo>
                  <a:pt x="1098" y="536"/>
                </a:lnTo>
                <a:lnTo>
                  <a:pt x="1131" y="536"/>
                </a:lnTo>
                <a:lnTo>
                  <a:pt x="1127" y="596"/>
                </a:lnTo>
                <a:lnTo>
                  <a:pt x="1115" y="600"/>
                </a:lnTo>
                <a:lnTo>
                  <a:pt x="1111" y="600"/>
                </a:lnTo>
                <a:lnTo>
                  <a:pt x="1110" y="603"/>
                </a:lnTo>
                <a:lnTo>
                  <a:pt x="1087" y="603"/>
                </a:lnTo>
                <a:lnTo>
                  <a:pt x="1065" y="603"/>
                </a:lnTo>
                <a:lnTo>
                  <a:pt x="1062" y="611"/>
                </a:lnTo>
                <a:lnTo>
                  <a:pt x="1058" y="623"/>
                </a:lnTo>
                <a:lnTo>
                  <a:pt x="1029" y="634"/>
                </a:lnTo>
                <a:lnTo>
                  <a:pt x="1004" y="646"/>
                </a:lnTo>
                <a:lnTo>
                  <a:pt x="971" y="653"/>
                </a:lnTo>
                <a:lnTo>
                  <a:pt x="912" y="665"/>
                </a:lnTo>
                <a:lnTo>
                  <a:pt x="898" y="690"/>
                </a:lnTo>
                <a:lnTo>
                  <a:pt x="889" y="715"/>
                </a:lnTo>
                <a:lnTo>
                  <a:pt x="839" y="717"/>
                </a:lnTo>
                <a:lnTo>
                  <a:pt x="810" y="722"/>
                </a:lnTo>
                <a:lnTo>
                  <a:pt x="787" y="726"/>
                </a:lnTo>
                <a:lnTo>
                  <a:pt x="754" y="736"/>
                </a:lnTo>
                <a:lnTo>
                  <a:pt x="754" y="719"/>
                </a:lnTo>
                <a:lnTo>
                  <a:pt x="760" y="707"/>
                </a:lnTo>
                <a:lnTo>
                  <a:pt x="764" y="696"/>
                </a:lnTo>
                <a:lnTo>
                  <a:pt x="768" y="688"/>
                </a:lnTo>
                <a:lnTo>
                  <a:pt x="775" y="674"/>
                </a:lnTo>
                <a:lnTo>
                  <a:pt x="779" y="665"/>
                </a:lnTo>
                <a:lnTo>
                  <a:pt x="785" y="653"/>
                </a:lnTo>
                <a:lnTo>
                  <a:pt x="785" y="640"/>
                </a:lnTo>
                <a:lnTo>
                  <a:pt x="768" y="630"/>
                </a:lnTo>
                <a:lnTo>
                  <a:pt x="754" y="623"/>
                </a:lnTo>
                <a:lnTo>
                  <a:pt x="754" y="611"/>
                </a:lnTo>
                <a:lnTo>
                  <a:pt x="754" y="603"/>
                </a:lnTo>
                <a:lnTo>
                  <a:pt x="733" y="603"/>
                </a:lnTo>
                <a:lnTo>
                  <a:pt x="714" y="603"/>
                </a:lnTo>
                <a:lnTo>
                  <a:pt x="714" y="611"/>
                </a:lnTo>
                <a:lnTo>
                  <a:pt x="714" y="623"/>
                </a:lnTo>
                <a:lnTo>
                  <a:pt x="691" y="628"/>
                </a:lnTo>
                <a:lnTo>
                  <a:pt x="670" y="632"/>
                </a:lnTo>
                <a:lnTo>
                  <a:pt x="654" y="640"/>
                </a:lnTo>
                <a:lnTo>
                  <a:pt x="639" y="646"/>
                </a:lnTo>
                <a:lnTo>
                  <a:pt x="626" y="657"/>
                </a:lnTo>
                <a:lnTo>
                  <a:pt x="618" y="669"/>
                </a:lnTo>
                <a:lnTo>
                  <a:pt x="610" y="688"/>
                </a:lnTo>
                <a:lnTo>
                  <a:pt x="603" y="707"/>
                </a:lnTo>
                <a:lnTo>
                  <a:pt x="585" y="722"/>
                </a:lnTo>
                <a:lnTo>
                  <a:pt x="566" y="738"/>
                </a:lnTo>
                <a:lnTo>
                  <a:pt x="551" y="755"/>
                </a:lnTo>
                <a:lnTo>
                  <a:pt x="535" y="774"/>
                </a:lnTo>
                <a:lnTo>
                  <a:pt x="516" y="795"/>
                </a:lnTo>
                <a:lnTo>
                  <a:pt x="501" y="813"/>
                </a:lnTo>
                <a:lnTo>
                  <a:pt x="482" y="824"/>
                </a:lnTo>
                <a:lnTo>
                  <a:pt x="464" y="836"/>
                </a:lnTo>
                <a:lnTo>
                  <a:pt x="455" y="853"/>
                </a:lnTo>
                <a:lnTo>
                  <a:pt x="451" y="868"/>
                </a:lnTo>
                <a:lnTo>
                  <a:pt x="420" y="868"/>
                </a:lnTo>
                <a:lnTo>
                  <a:pt x="393" y="868"/>
                </a:lnTo>
                <a:lnTo>
                  <a:pt x="384" y="859"/>
                </a:lnTo>
                <a:lnTo>
                  <a:pt x="376" y="853"/>
                </a:lnTo>
                <a:lnTo>
                  <a:pt x="368" y="847"/>
                </a:lnTo>
                <a:lnTo>
                  <a:pt x="361" y="843"/>
                </a:lnTo>
                <a:lnTo>
                  <a:pt x="345" y="838"/>
                </a:lnTo>
                <a:lnTo>
                  <a:pt x="326" y="836"/>
                </a:lnTo>
                <a:lnTo>
                  <a:pt x="311" y="841"/>
                </a:lnTo>
                <a:lnTo>
                  <a:pt x="290" y="845"/>
                </a:lnTo>
                <a:lnTo>
                  <a:pt x="272" y="853"/>
                </a:lnTo>
                <a:lnTo>
                  <a:pt x="253" y="859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18" name="Freeform 414"/>
          <p:cNvSpPr>
            <a:spLocks/>
          </p:cNvSpPr>
          <p:nvPr/>
        </p:nvSpPr>
        <p:spPr bwMode="auto">
          <a:xfrm>
            <a:off x="5472113" y="3354388"/>
            <a:ext cx="896937" cy="688975"/>
          </a:xfrm>
          <a:custGeom>
            <a:avLst/>
            <a:gdLst>
              <a:gd name="T0" fmla="*/ 2147483647 w 1131"/>
              <a:gd name="T1" fmla="*/ 2147483647 h 868"/>
              <a:gd name="T2" fmla="*/ 2147483647 w 1131"/>
              <a:gd name="T3" fmla="*/ 2147483647 h 868"/>
              <a:gd name="T4" fmla="*/ 2147483647 w 1131"/>
              <a:gd name="T5" fmla="*/ 2147483647 h 868"/>
              <a:gd name="T6" fmla="*/ 2147483647 w 1131"/>
              <a:gd name="T7" fmla="*/ 2147483647 h 868"/>
              <a:gd name="T8" fmla="*/ 2147483647 w 1131"/>
              <a:gd name="T9" fmla="*/ 2147483647 h 868"/>
              <a:gd name="T10" fmla="*/ 2147483647 w 1131"/>
              <a:gd name="T11" fmla="*/ 2147483647 h 868"/>
              <a:gd name="T12" fmla="*/ 2147483647 w 1131"/>
              <a:gd name="T13" fmla="*/ 2147483647 h 868"/>
              <a:gd name="T14" fmla="*/ 2147483647 w 1131"/>
              <a:gd name="T15" fmla="*/ 2147483647 h 868"/>
              <a:gd name="T16" fmla="*/ 2147483647 w 1131"/>
              <a:gd name="T17" fmla="*/ 2147483647 h 868"/>
              <a:gd name="T18" fmla="*/ 2147483647 w 1131"/>
              <a:gd name="T19" fmla="*/ 2147483647 h 868"/>
              <a:gd name="T20" fmla="*/ 2147483647 w 1131"/>
              <a:gd name="T21" fmla="*/ 2147483647 h 868"/>
              <a:gd name="T22" fmla="*/ 2147483647 w 1131"/>
              <a:gd name="T23" fmla="*/ 2147483647 h 868"/>
              <a:gd name="T24" fmla="*/ 2147483647 w 1131"/>
              <a:gd name="T25" fmla="*/ 2147483647 h 868"/>
              <a:gd name="T26" fmla="*/ 2147483647 w 1131"/>
              <a:gd name="T27" fmla="*/ 2147483647 h 868"/>
              <a:gd name="T28" fmla="*/ 2147483647 w 1131"/>
              <a:gd name="T29" fmla="*/ 2147483647 h 868"/>
              <a:gd name="T30" fmla="*/ 2147483647 w 1131"/>
              <a:gd name="T31" fmla="*/ 2147483647 h 868"/>
              <a:gd name="T32" fmla="*/ 2147483647 w 1131"/>
              <a:gd name="T33" fmla="*/ 2147483647 h 868"/>
              <a:gd name="T34" fmla="*/ 2147483647 w 1131"/>
              <a:gd name="T35" fmla="*/ 2147483647 h 868"/>
              <a:gd name="T36" fmla="*/ 2147483647 w 1131"/>
              <a:gd name="T37" fmla="*/ 2147483647 h 868"/>
              <a:gd name="T38" fmla="*/ 2147483647 w 1131"/>
              <a:gd name="T39" fmla="*/ 0 h 868"/>
              <a:gd name="T40" fmla="*/ 2147483647 w 1131"/>
              <a:gd name="T41" fmla="*/ 0 h 868"/>
              <a:gd name="T42" fmla="*/ 2147483647 w 1131"/>
              <a:gd name="T43" fmla="*/ 2147483647 h 868"/>
              <a:gd name="T44" fmla="*/ 2147483647 w 1131"/>
              <a:gd name="T45" fmla="*/ 2147483647 h 868"/>
              <a:gd name="T46" fmla="*/ 2147483647 w 1131"/>
              <a:gd name="T47" fmla="*/ 2147483647 h 868"/>
              <a:gd name="T48" fmla="*/ 2147483647 w 1131"/>
              <a:gd name="T49" fmla="*/ 2147483647 h 868"/>
              <a:gd name="T50" fmla="*/ 2147483647 w 1131"/>
              <a:gd name="T51" fmla="*/ 2147483647 h 868"/>
              <a:gd name="T52" fmla="*/ 2147483647 w 1131"/>
              <a:gd name="T53" fmla="*/ 2147483647 h 868"/>
              <a:gd name="T54" fmla="*/ 2147483647 w 1131"/>
              <a:gd name="T55" fmla="*/ 2147483647 h 868"/>
              <a:gd name="T56" fmla="*/ 2147483647 w 1131"/>
              <a:gd name="T57" fmla="*/ 2147483647 h 868"/>
              <a:gd name="T58" fmla="*/ 2147483647 w 1131"/>
              <a:gd name="T59" fmla="*/ 2147483647 h 868"/>
              <a:gd name="T60" fmla="*/ 2147483647 w 1131"/>
              <a:gd name="T61" fmla="*/ 2147483647 h 868"/>
              <a:gd name="T62" fmla="*/ 2147483647 w 1131"/>
              <a:gd name="T63" fmla="*/ 2147483647 h 868"/>
              <a:gd name="T64" fmla="*/ 2147483647 w 1131"/>
              <a:gd name="T65" fmla="*/ 2147483647 h 868"/>
              <a:gd name="T66" fmla="*/ 2147483647 w 1131"/>
              <a:gd name="T67" fmla="*/ 2147483647 h 868"/>
              <a:gd name="T68" fmla="*/ 2147483647 w 1131"/>
              <a:gd name="T69" fmla="*/ 2147483647 h 868"/>
              <a:gd name="T70" fmla="*/ 2147483647 w 1131"/>
              <a:gd name="T71" fmla="*/ 2147483647 h 868"/>
              <a:gd name="T72" fmla="*/ 2147483647 w 1131"/>
              <a:gd name="T73" fmla="*/ 2147483647 h 868"/>
              <a:gd name="T74" fmla="*/ 2147483647 w 1131"/>
              <a:gd name="T75" fmla="*/ 2147483647 h 868"/>
              <a:gd name="T76" fmla="*/ 2147483647 w 1131"/>
              <a:gd name="T77" fmla="*/ 2147483647 h 868"/>
              <a:gd name="T78" fmla="*/ 2147483647 w 1131"/>
              <a:gd name="T79" fmla="*/ 2147483647 h 868"/>
              <a:gd name="T80" fmla="*/ 2147483647 w 1131"/>
              <a:gd name="T81" fmla="*/ 2147483647 h 868"/>
              <a:gd name="T82" fmla="*/ 2147483647 w 1131"/>
              <a:gd name="T83" fmla="*/ 2147483647 h 868"/>
              <a:gd name="T84" fmla="*/ 2147483647 w 1131"/>
              <a:gd name="T85" fmla="*/ 2147483647 h 868"/>
              <a:gd name="T86" fmla="*/ 2147483647 w 1131"/>
              <a:gd name="T87" fmla="*/ 2147483647 h 868"/>
              <a:gd name="T88" fmla="*/ 2147483647 w 1131"/>
              <a:gd name="T89" fmla="*/ 2147483647 h 868"/>
              <a:gd name="T90" fmla="*/ 2147483647 w 1131"/>
              <a:gd name="T91" fmla="*/ 2147483647 h 868"/>
              <a:gd name="T92" fmla="*/ 2147483647 w 1131"/>
              <a:gd name="T93" fmla="*/ 2147483647 h 868"/>
              <a:gd name="T94" fmla="*/ 2147483647 w 1131"/>
              <a:gd name="T95" fmla="*/ 2147483647 h 868"/>
              <a:gd name="T96" fmla="*/ 2147483647 w 1131"/>
              <a:gd name="T97" fmla="*/ 2147483647 h 868"/>
              <a:gd name="T98" fmla="*/ 2147483647 w 1131"/>
              <a:gd name="T99" fmla="*/ 2147483647 h 868"/>
              <a:gd name="T100" fmla="*/ 2147483647 w 1131"/>
              <a:gd name="T101" fmla="*/ 2147483647 h 868"/>
              <a:gd name="T102" fmla="*/ 2147483647 w 1131"/>
              <a:gd name="T103" fmla="*/ 2147483647 h 868"/>
              <a:gd name="T104" fmla="*/ 2147483647 w 1131"/>
              <a:gd name="T105" fmla="*/ 2147483647 h 868"/>
              <a:gd name="T106" fmla="*/ 2147483647 w 1131"/>
              <a:gd name="T107" fmla="*/ 2147483647 h 868"/>
              <a:gd name="T108" fmla="*/ 2147483647 w 1131"/>
              <a:gd name="T109" fmla="*/ 2147483647 h 868"/>
              <a:gd name="T110" fmla="*/ 2147483647 w 1131"/>
              <a:gd name="T111" fmla="*/ 2147483647 h 868"/>
              <a:gd name="T112" fmla="*/ 2147483647 w 1131"/>
              <a:gd name="T113" fmla="*/ 2147483647 h 868"/>
              <a:gd name="T114" fmla="*/ 2147483647 w 1131"/>
              <a:gd name="T115" fmla="*/ 2147483647 h 868"/>
              <a:gd name="T116" fmla="*/ 2147483647 w 1131"/>
              <a:gd name="T117" fmla="*/ 2147483647 h 868"/>
              <a:gd name="T118" fmla="*/ 2147483647 w 1131"/>
              <a:gd name="T119" fmla="*/ 2147483647 h 86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131"/>
              <a:gd name="T181" fmla="*/ 0 h 868"/>
              <a:gd name="T182" fmla="*/ 1131 w 1131"/>
              <a:gd name="T183" fmla="*/ 868 h 868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131" h="868">
                <a:moveTo>
                  <a:pt x="253" y="859"/>
                </a:moveTo>
                <a:lnTo>
                  <a:pt x="265" y="826"/>
                </a:lnTo>
                <a:lnTo>
                  <a:pt x="278" y="797"/>
                </a:lnTo>
                <a:lnTo>
                  <a:pt x="290" y="765"/>
                </a:lnTo>
                <a:lnTo>
                  <a:pt x="303" y="736"/>
                </a:lnTo>
                <a:lnTo>
                  <a:pt x="288" y="701"/>
                </a:lnTo>
                <a:lnTo>
                  <a:pt x="272" y="669"/>
                </a:lnTo>
                <a:lnTo>
                  <a:pt x="268" y="651"/>
                </a:lnTo>
                <a:lnTo>
                  <a:pt x="265" y="632"/>
                </a:lnTo>
                <a:lnTo>
                  <a:pt x="255" y="619"/>
                </a:lnTo>
                <a:lnTo>
                  <a:pt x="242" y="605"/>
                </a:lnTo>
                <a:lnTo>
                  <a:pt x="226" y="596"/>
                </a:lnTo>
                <a:lnTo>
                  <a:pt x="209" y="584"/>
                </a:lnTo>
                <a:lnTo>
                  <a:pt x="190" y="578"/>
                </a:lnTo>
                <a:lnTo>
                  <a:pt x="169" y="571"/>
                </a:lnTo>
                <a:lnTo>
                  <a:pt x="122" y="561"/>
                </a:lnTo>
                <a:lnTo>
                  <a:pt x="78" y="557"/>
                </a:lnTo>
                <a:lnTo>
                  <a:pt x="38" y="553"/>
                </a:lnTo>
                <a:lnTo>
                  <a:pt x="1" y="553"/>
                </a:lnTo>
                <a:lnTo>
                  <a:pt x="0" y="515"/>
                </a:lnTo>
                <a:lnTo>
                  <a:pt x="1" y="490"/>
                </a:lnTo>
                <a:lnTo>
                  <a:pt x="5" y="473"/>
                </a:lnTo>
                <a:lnTo>
                  <a:pt x="7" y="454"/>
                </a:lnTo>
                <a:lnTo>
                  <a:pt x="7" y="432"/>
                </a:lnTo>
                <a:lnTo>
                  <a:pt x="11" y="417"/>
                </a:lnTo>
                <a:lnTo>
                  <a:pt x="23" y="415"/>
                </a:lnTo>
                <a:lnTo>
                  <a:pt x="30" y="413"/>
                </a:lnTo>
                <a:lnTo>
                  <a:pt x="53" y="365"/>
                </a:lnTo>
                <a:lnTo>
                  <a:pt x="72" y="317"/>
                </a:lnTo>
                <a:lnTo>
                  <a:pt x="78" y="290"/>
                </a:lnTo>
                <a:lnTo>
                  <a:pt x="86" y="267"/>
                </a:lnTo>
                <a:lnTo>
                  <a:pt x="90" y="240"/>
                </a:lnTo>
                <a:lnTo>
                  <a:pt x="90" y="217"/>
                </a:lnTo>
                <a:lnTo>
                  <a:pt x="101" y="206"/>
                </a:lnTo>
                <a:lnTo>
                  <a:pt x="107" y="190"/>
                </a:lnTo>
                <a:lnTo>
                  <a:pt x="109" y="177"/>
                </a:lnTo>
                <a:lnTo>
                  <a:pt x="111" y="164"/>
                </a:lnTo>
                <a:lnTo>
                  <a:pt x="113" y="146"/>
                </a:lnTo>
                <a:lnTo>
                  <a:pt x="115" y="133"/>
                </a:lnTo>
                <a:lnTo>
                  <a:pt x="122" y="117"/>
                </a:lnTo>
                <a:lnTo>
                  <a:pt x="132" y="102"/>
                </a:lnTo>
                <a:lnTo>
                  <a:pt x="182" y="116"/>
                </a:lnTo>
                <a:lnTo>
                  <a:pt x="215" y="121"/>
                </a:lnTo>
                <a:lnTo>
                  <a:pt x="236" y="123"/>
                </a:lnTo>
                <a:lnTo>
                  <a:pt x="263" y="127"/>
                </a:lnTo>
                <a:lnTo>
                  <a:pt x="297" y="96"/>
                </a:lnTo>
                <a:lnTo>
                  <a:pt x="322" y="75"/>
                </a:lnTo>
                <a:lnTo>
                  <a:pt x="351" y="58"/>
                </a:lnTo>
                <a:lnTo>
                  <a:pt x="389" y="39"/>
                </a:lnTo>
                <a:lnTo>
                  <a:pt x="445" y="43"/>
                </a:lnTo>
                <a:lnTo>
                  <a:pt x="510" y="46"/>
                </a:lnTo>
                <a:lnTo>
                  <a:pt x="526" y="45"/>
                </a:lnTo>
                <a:lnTo>
                  <a:pt x="541" y="43"/>
                </a:lnTo>
                <a:lnTo>
                  <a:pt x="555" y="39"/>
                </a:lnTo>
                <a:lnTo>
                  <a:pt x="570" y="35"/>
                </a:lnTo>
                <a:lnTo>
                  <a:pt x="583" y="31"/>
                </a:lnTo>
                <a:lnTo>
                  <a:pt x="591" y="23"/>
                </a:lnTo>
                <a:lnTo>
                  <a:pt x="601" y="14"/>
                </a:lnTo>
                <a:lnTo>
                  <a:pt x="608" y="0"/>
                </a:lnTo>
                <a:lnTo>
                  <a:pt x="626" y="0"/>
                </a:lnTo>
                <a:lnTo>
                  <a:pt x="647" y="0"/>
                </a:lnTo>
                <a:lnTo>
                  <a:pt x="666" y="0"/>
                </a:lnTo>
                <a:lnTo>
                  <a:pt x="683" y="0"/>
                </a:lnTo>
                <a:lnTo>
                  <a:pt x="683" y="10"/>
                </a:lnTo>
                <a:lnTo>
                  <a:pt x="683" y="21"/>
                </a:lnTo>
                <a:lnTo>
                  <a:pt x="708" y="23"/>
                </a:lnTo>
                <a:lnTo>
                  <a:pt x="737" y="25"/>
                </a:lnTo>
                <a:lnTo>
                  <a:pt x="762" y="27"/>
                </a:lnTo>
                <a:lnTo>
                  <a:pt x="789" y="33"/>
                </a:lnTo>
                <a:lnTo>
                  <a:pt x="808" y="45"/>
                </a:lnTo>
                <a:lnTo>
                  <a:pt x="823" y="58"/>
                </a:lnTo>
                <a:lnTo>
                  <a:pt x="835" y="79"/>
                </a:lnTo>
                <a:lnTo>
                  <a:pt x="848" y="98"/>
                </a:lnTo>
                <a:lnTo>
                  <a:pt x="837" y="106"/>
                </a:lnTo>
                <a:lnTo>
                  <a:pt x="829" y="119"/>
                </a:lnTo>
                <a:lnTo>
                  <a:pt x="823" y="133"/>
                </a:lnTo>
                <a:lnTo>
                  <a:pt x="812" y="164"/>
                </a:lnTo>
                <a:lnTo>
                  <a:pt x="802" y="166"/>
                </a:lnTo>
                <a:lnTo>
                  <a:pt x="791" y="167"/>
                </a:lnTo>
                <a:lnTo>
                  <a:pt x="791" y="189"/>
                </a:lnTo>
                <a:lnTo>
                  <a:pt x="789" y="214"/>
                </a:lnTo>
                <a:lnTo>
                  <a:pt x="787" y="235"/>
                </a:lnTo>
                <a:lnTo>
                  <a:pt x="785" y="260"/>
                </a:lnTo>
                <a:lnTo>
                  <a:pt x="777" y="267"/>
                </a:lnTo>
                <a:lnTo>
                  <a:pt x="766" y="277"/>
                </a:lnTo>
                <a:lnTo>
                  <a:pt x="754" y="286"/>
                </a:lnTo>
                <a:lnTo>
                  <a:pt x="741" y="294"/>
                </a:lnTo>
                <a:lnTo>
                  <a:pt x="714" y="310"/>
                </a:lnTo>
                <a:lnTo>
                  <a:pt x="695" y="329"/>
                </a:lnTo>
                <a:lnTo>
                  <a:pt x="695" y="358"/>
                </a:lnTo>
                <a:lnTo>
                  <a:pt x="697" y="381"/>
                </a:lnTo>
                <a:lnTo>
                  <a:pt x="702" y="402"/>
                </a:lnTo>
                <a:lnTo>
                  <a:pt x="706" y="417"/>
                </a:lnTo>
                <a:lnTo>
                  <a:pt x="714" y="427"/>
                </a:lnTo>
                <a:lnTo>
                  <a:pt x="720" y="432"/>
                </a:lnTo>
                <a:lnTo>
                  <a:pt x="731" y="440"/>
                </a:lnTo>
                <a:lnTo>
                  <a:pt x="741" y="442"/>
                </a:lnTo>
                <a:lnTo>
                  <a:pt x="762" y="450"/>
                </a:lnTo>
                <a:lnTo>
                  <a:pt x="789" y="454"/>
                </a:lnTo>
                <a:lnTo>
                  <a:pt x="802" y="455"/>
                </a:lnTo>
                <a:lnTo>
                  <a:pt x="814" y="463"/>
                </a:lnTo>
                <a:lnTo>
                  <a:pt x="829" y="469"/>
                </a:lnTo>
                <a:lnTo>
                  <a:pt x="845" y="484"/>
                </a:lnTo>
                <a:lnTo>
                  <a:pt x="873" y="486"/>
                </a:lnTo>
                <a:lnTo>
                  <a:pt x="898" y="490"/>
                </a:lnTo>
                <a:lnTo>
                  <a:pt x="929" y="498"/>
                </a:lnTo>
                <a:lnTo>
                  <a:pt x="956" y="500"/>
                </a:lnTo>
                <a:lnTo>
                  <a:pt x="989" y="517"/>
                </a:lnTo>
                <a:lnTo>
                  <a:pt x="1017" y="528"/>
                </a:lnTo>
                <a:lnTo>
                  <a:pt x="1031" y="532"/>
                </a:lnTo>
                <a:lnTo>
                  <a:pt x="1046" y="532"/>
                </a:lnTo>
                <a:lnTo>
                  <a:pt x="1065" y="528"/>
                </a:lnTo>
                <a:lnTo>
                  <a:pt x="1085" y="523"/>
                </a:lnTo>
                <a:lnTo>
                  <a:pt x="1090" y="528"/>
                </a:lnTo>
                <a:lnTo>
                  <a:pt x="1098" y="536"/>
                </a:lnTo>
                <a:lnTo>
                  <a:pt x="1131" y="536"/>
                </a:lnTo>
                <a:lnTo>
                  <a:pt x="1127" y="596"/>
                </a:lnTo>
                <a:lnTo>
                  <a:pt x="1115" y="600"/>
                </a:lnTo>
                <a:lnTo>
                  <a:pt x="1111" y="600"/>
                </a:lnTo>
                <a:lnTo>
                  <a:pt x="1110" y="603"/>
                </a:lnTo>
                <a:lnTo>
                  <a:pt x="1087" y="603"/>
                </a:lnTo>
                <a:lnTo>
                  <a:pt x="1065" y="603"/>
                </a:lnTo>
                <a:lnTo>
                  <a:pt x="1062" y="611"/>
                </a:lnTo>
                <a:lnTo>
                  <a:pt x="1058" y="623"/>
                </a:lnTo>
                <a:lnTo>
                  <a:pt x="1029" y="634"/>
                </a:lnTo>
                <a:lnTo>
                  <a:pt x="1004" y="646"/>
                </a:lnTo>
                <a:lnTo>
                  <a:pt x="971" y="653"/>
                </a:lnTo>
                <a:lnTo>
                  <a:pt x="912" y="665"/>
                </a:lnTo>
                <a:lnTo>
                  <a:pt x="898" y="690"/>
                </a:lnTo>
                <a:lnTo>
                  <a:pt x="889" y="715"/>
                </a:lnTo>
                <a:lnTo>
                  <a:pt x="839" y="717"/>
                </a:lnTo>
                <a:lnTo>
                  <a:pt x="810" y="722"/>
                </a:lnTo>
                <a:lnTo>
                  <a:pt x="787" y="726"/>
                </a:lnTo>
                <a:lnTo>
                  <a:pt x="754" y="736"/>
                </a:lnTo>
                <a:lnTo>
                  <a:pt x="754" y="719"/>
                </a:lnTo>
                <a:lnTo>
                  <a:pt x="760" y="707"/>
                </a:lnTo>
                <a:lnTo>
                  <a:pt x="764" y="696"/>
                </a:lnTo>
                <a:lnTo>
                  <a:pt x="768" y="688"/>
                </a:lnTo>
                <a:lnTo>
                  <a:pt x="775" y="674"/>
                </a:lnTo>
                <a:lnTo>
                  <a:pt x="779" y="665"/>
                </a:lnTo>
                <a:lnTo>
                  <a:pt x="785" y="653"/>
                </a:lnTo>
                <a:lnTo>
                  <a:pt x="785" y="640"/>
                </a:lnTo>
                <a:lnTo>
                  <a:pt x="768" y="630"/>
                </a:lnTo>
                <a:lnTo>
                  <a:pt x="754" y="623"/>
                </a:lnTo>
                <a:lnTo>
                  <a:pt x="754" y="611"/>
                </a:lnTo>
                <a:lnTo>
                  <a:pt x="754" y="603"/>
                </a:lnTo>
                <a:lnTo>
                  <a:pt x="733" y="603"/>
                </a:lnTo>
                <a:lnTo>
                  <a:pt x="714" y="603"/>
                </a:lnTo>
                <a:lnTo>
                  <a:pt x="714" y="611"/>
                </a:lnTo>
                <a:lnTo>
                  <a:pt x="714" y="623"/>
                </a:lnTo>
                <a:lnTo>
                  <a:pt x="691" y="628"/>
                </a:lnTo>
                <a:lnTo>
                  <a:pt x="670" y="632"/>
                </a:lnTo>
                <a:lnTo>
                  <a:pt x="654" y="640"/>
                </a:lnTo>
                <a:lnTo>
                  <a:pt x="639" y="646"/>
                </a:lnTo>
                <a:lnTo>
                  <a:pt x="626" y="657"/>
                </a:lnTo>
                <a:lnTo>
                  <a:pt x="618" y="669"/>
                </a:lnTo>
                <a:lnTo>
                  <a:pt x="610" y="688"/>
                </a:lnTo>
                <a:lnTo>
                  <a:pt x="603" y="707"/>
                </a:lnTo>
                <a:lnTo>
                  <a:pt x="585" y="722"/>
                </a:lnTo>
                <a:lnTo>
                  <a:pt x="566" y="738"/>
                </a:lnTo>
                <a:lnTo>
                  <a:pt x="551" y="755"/>
                </a:lnTo>
                <a:lnTo>
                  <a:pt x="535" y="774"/>
                </a:lnTo>
                <a:lnTo>
                  <a:pt x="516" y="795"/>
                </a:lnTo>
                <a:lnTo>
                  <a:pt x="501" y="813"/>
                </a:lnTo>
                <a:lnTo>
                  <a:pt x="482" y="824"/>
                </a:lnTo>
                <a:lnTo>
                  <a:pt x="464" y="836"/>
                </a:lnTo>
                <a:lnTo>
                  <a:pt x="455" y="853"/>
                </a:lnTo>
                <a:lnTo>
                  <a:pt x="451" y="868"/>
                </a:lnTo>
                <a:lnTo>
                  <a:pt x="420" y="868"/>
                </a:lnTo>
                <a:lnTo>
                  <a:pt x="393" y="868"/>
                </a:lnTo>
                <a:lnTo>
                  <a:pt x="384" y="859"/>
                </a:lnTo>
                <a:lnTo>
                  <a:pt x="376" y="853"/>
                </a:lnTo>
                <a:lnTo>
                  <a:pt x="368" y="847"/>
                </a:lnTo>
                <a:lnTo>
                  <a:pt x="361" y="843"/>
                </a:lnTo>
                <a:lnTo>
                  <a:pt x="345" y="838"/>
                </a:lnTo>
                <a:lnTo>
                  <a:pt x="326" y="836"/>
                </a:lnTo>
                <a:lnTo>
                  <a:pt x="311" y="841"/>
                </a:lnTo>
                <a:lnTo>
                  <a:pt x="290" y="845"/>
                </a:lnTo>
                <a:lnTo>
                  <a:pt x="272" y="853"/>
                </a:lnTo>
                <a:lnTo>
                  <a:pt x="253" y="859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19" name="Freeform 415"/>
          <p:cNvSpPr>
            <a:spLocks/>
          </p:cNvSpPr>
          <p:nvPr/>
        </p:nvSpPr>
        <p:spPr bwMode="auto">
          <a:xfrm>
            <a:off x="2057400" y="3189288"/>
            <a:ext cx="935038" cy="823912"/>
          </a:xfrm>
          <a:custGeom>
            <a:avLst/>
            <a:gdLst>
              <a:gd name="T0" fmla="*/ 2147483647 w 1181"/>
              <a:gd name="T1" fmla="*/ 2147483647 h 1039"/>
              <a:gd name="T2" fmla="*/ 2147483647 w 1181"/>
              <a:gd name="T3" fmla="*/ 2147483647 h 1039"/>
              <a:gd name="T4" fmla="*/ 2147483647 w 1181"/>
              <a:gd name="T5" fmla="*/ 2147483647 h 1039"/>
              <a:gd name="T6" fmla="*/ 2147483647 w 1181"/>
              <a:gd name="T7" fmla="*/ 2147483647 h 1039"/>
              <a:gd name="T8" fmla="*/ 2147483647 w 1181"/>
              <a:gd name="T9" fmla="*/ 2147483647 h 1039"/>
              <a:gd name="T10" fmla="*/ 2147483647 w 1181"/>
              <a:gd name="T11" fmla="*/ 2147483647 h 1039"/>
              <a:gd name="T12" fmla="*/ 2147483647 w 1181"/>
              <a:gd name="T13" fmla="*/ 2147483647 h 1039"/>
              <a:gd name="T14" fmla="*/ 2147483647 w 1181"/>
              <a:gd name="T15" fmla="*/ 2147483647 h 1039"/>
              <a:gd name="T16" fmla="*/ 2147483647 w 1181"/>
              <a:gd name="T17" fmla="*/ 2147483647 h 1039"/>
              <a:gd name="T18" fmla="*/ 2147483647 w 1181"/>
              <a:gd name="T19" fmla="*/ 2147483647 h 1039"/>
              <a:gd name="T20" fmla="*/ 2147483647 w 1181"/>
              <a:gd name="T21" fmla="*/ 2147483647 h 1039"/>
              <a:gd name="T22" fmla="*/ 2147483647 w 1181"/>
              <a:gd name="T23" fmla="*/ 2147483647 h 1039"/>
              <a:gd name="T24" fmla="*/ 2147483647 w 1181"/>
              <a:gd name="T25" fmla="*/ 2147483647 h 1039"/>
              <a:gd name="T26" fmla="*/ 2147483647 w 1181"/>
              <a:gd name="T27" fmla="*/ 2147483647 h 1039"/>
              <a:gd name="T28" fmla="*/ 2147483647 w 1181"/>
              <a:gd name="T29" fmla="*/ 2147483647 h 1039"/>
              <a:gd name="T30" fmla="*/ 2147483647 w 1181"/>
              <a:gd name="T31" fmla="*/ 2147483647 h 1039"/>
              <a:gd name="T32" fmla="*/ 2147483647 w 1181"/>
              <a:gd name="T33" fmla="*/ 2147483647 h 1039"/>
              <a:gd name="T34" fmla="*/ 2147483647 w 1181"/>
              <a:gd name="T35" fmla="*/ 2147483647 h 1039"/>
              <a:gd name="T36" fmla="*/ 2147483647 w 1181"/>
              <a:gd name="T37" fmla="*/ 2147483647 h 1039"/>
              <a:gd name="T38" fmla="*/ 2147483647 w 1181"/>
              <a:gd name="T39" fmla="*/ 2147483647 h 1039"/>
              <a:gd name="T40" fmla="*/ 2147483647 w 1181"/>
              <a:gd name="T41" fmla="*/ 2147483647 h 1039"/>
              <a:gd name="T42" fmla="*/ 2147483647 w 1181"/>
              <a:gd name="T43" fmla="*/ 2147483647 h 1039"/>
              <a:gd name="T44" fmla="*/ 2147483647 w 1181"/>
              <a:gd name="T45" fmla="*/ 2147483647 h 1039"/>
              <a:gd name="T46" fmla="*/ 2147483647 w 1181"/>
              <a:gd name="T47" fmla="*/ 2147483647 h 1039"/>
              <a:gd name="T48" fmla="*/ 2147483647 w 1181"/>
              <a:gd name="T49" fmla="*/ 2147483647 h 1039"/>
              <a:gd name="T50" fmla="*/ 2147483647 w 1181"/>
              <a:gd name="T51" fmla="*/ 2147483647 h 1039"/>
              <a:gd name="T52" fmla="*/ 2147483647 w 1181"/>
              <a:gd name="T53" fmla="*/ 2147483647 h 1039"/>
              <a:gd name="T54" fmla="*/ 2147483647 w 1181"/>
              <a:gd name="T55" fmla="*/ 2147483647 h 1039"/>
              <a:gd name="T56" fmla="*/ 2147483647 w 1181"/>
              <a:gd name="T57" fmla="*/ 2147483647 h 1039"/>
              <a:gd name="T58" fmla="*/ 2147483647 w 1181"/>
              <a:gd name="T59" fmla="*/ 2147483647 h 1039"/>
              <a:gd name="T60" fmla="*/ 2147483647 w 1181"/>
              <a:gd name="T61" fmla="*/ 2147483647 h 1039"/>
              <a:gd name="T62" fmla="*/ 2147483647 w 1181"/>
              <a:gd name="T63" fmla="*/ 2147483647 h 1039"/>
              <a:gd name="T64" fmla="*/ 2147483647 w 1181"/>
              <a:gd name="T65" fmla="*/ 2147483647 h 1039"/>
              <a:gd name="T66" fmla="*/ 2147483647 w 1181"/>
              <a:gd name="T67" fmla="*/ 2147483647 h 1039"/>
              <a:gd name="T68" fmla="*/ 2147483647 w 1181"/>
              <a:gd name="T69" fmla="*/ 2147483647 h 1039"/>
              <a:gd name="T70" fmla="*/ 2147483647 w 1181"/>
              <a:gd name="T71" fmla="*/ 2147483647 h 1039"/>
              <a:gd name="T72" fmla="*/ 2147483647 w 1181"/>
              <a:gd name="T73" fmla="*/ 2147483647 h 1039"/>
              <a:gd name="T74" fmla="*/ 2147483647 w 1181"/>
              <a:gd name="T75" fmla="*/ 2147483647 h 1039"/>
              <a:gd name="T76" fmla="*/ 2147483647 w 1181"/>
              <a:gd name="T77" fmla="*/ 2147483647 h 1039"/>
              <a:gd name="T78" fmla="*/ 2147483647 w 1181"/>
              <a:gd name="T79" fmla="*/ 2147483647 h 1039"/>
              <a:gd name="T80" fmla="*/ 2147483647 w 1181"/>
              <a:gd name="T81" fmla="*/ 2147483647 h 1039"/>
              <a:gd name="T82" fmla="*/ 2147483647 w 1181"/>
              <a:gd name="T83" fmla="*/ 2147483647 h 1039"/>
              <a:gd name="T84" fmla="*/ 2147483647 w 1181"/>
              <a:gd name="T85" fmla="*/ 2147483647 h 1039"/>
              <a:gd name="T86" fmla="*/ 2147483647 w 1181"/>
              <a:gd name="T87" fmla="*/ 2147483647 h 1039"/>
              <a:gd name="T88" fmla="*/ 2147483647 w 1181"/>
              <a:gd name="T89" fmla="*/ 2147483647 h 1039"/>
              <a:gd name="T90" fmla="*/ 2147483647 w 1181"/>
              <a:gd name="T91" fmla="*/ 2147483647 h 1039"/>
              <a:gd name="T92" fmla="*/ 2147483647 w 1181"/>
              <a:gd name="T93" fmla="*/ 2147483647 h 1039"/>
              <a:gd name="T94" fmla="*/ 2147483647 w 1181"/>
              <a:gd name="T95" fmla="*/ 2147483647 h 1039"/>
              <a:gd name="T96" fmla="*/ 2147483647 w 1181"/>
              <a:gd name="T97" fmla="*/ 2147483647 h 1039"/>
              <a:gd name="T98" fmla="*/ 2147483647 w 1181"/>
              <a:gd name="T99" fmla="*/ 2147483647 h 1039"/>
              <a:gd name="T100" fmla="*/ 2147483647 w 1181"/>
              <a:gd name="T101" fmla="*/ 2147483647 h 1039"/>
              <a:gd name="T102" fmla="*/ 2147483647 w 1181"/>
              <a:gd name="T103" fmla="*/ 2147483647 h 1039"/>
              <a:gd name="T104" fmla="*/ 2147483647 w 1181"/>
              <a:gd name="T105" fmla="*/ 2147483647 h 1039"/>
              <a:gd name="T106" fmla="*/ 2147483647 w 1181"/>
              <a:gd name="T107" fmla="*/ 2147483647 h 1039"/>
              <a:gd name="T108" fmla="*/ 2147483647 w 1181"/>
              <a:gd name="T109" fmla="*/ 2147483647 h 1039"/>
              <a:gd name="T110" fmla="*/ 2147483647 w 1181"/>
              <a:gd name="T111" fmla="*/ 2147483647 h 1039"/>
              <a:gd name="T112" fmla="*/ 2147483647 w 1181"/>
              <a:gd name="T113" fmla="*/ 2147483647 h 1039"/>
              <a:gd name="T114" fmla="*/ 2147483647 w 1181"/>
              <a:gd name="T115" fmla="*/ 2147483647 h 1039"/>
              <a:gd name="T116" fmla="*/ 2147483647 w 1181"/>
              <a:gd name="T117" fmla="*/ 2147483647 h 1039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181"/>
              <a:gd name="T178" fmla="*/ 0 h 1039"/>
              <a:gd name="T179" fmla="*/ 1181 w 1181"/>
              <a:gd name="T180" fmla="*/ 1039 h 1039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181" h="1039">
                <a:moveTo>
                  <a:pt x="57" y="1039"/>
                </a:moveTo>
                <a:lnTo>
                  <a:pt x="28" y="979"/>
                </a:lnTo>
                <a:lnTo>
                  <a:pt x="3" y="922"/>
                </a:lnTo>
                <a:lnTo>
                  <a:pt x="0" y="910"/>
                </a:lnTo>
                <a:lnTo>
                  <a:pt x="0" y="895"/>
                </a:lnTo>
                <a:lnTo>
                  <a:pt x="3" y="883"/>
                </a:lnTo>
                <a:lnTo>
                  <a:pt x="9" y="872"/>
                </a:lnTo>
                <a:lnTo>
                  <a:pt x="19" y="860"/>
                </a:lnTo>
                <a:lnTo>
                  <a:pt x="32" y="851"/>
                </a:lnTo>
                <a:lnTo>
                  <a:pt x="53" y="839"/>
                </a:lnTo>
                <a:lnTo>
                  <a:pt x="76" y="830"/>
                </a:lnTo>
                <a:lnTo>
                  <a:pt x="76" y="818"/>
                </a:lnTo>
                <a:lnTo>
                  <a:pt x="76" y="810"/>
                </a:lnTo>
                <a:lnTo>
                  <a:pt x="86" y="810"/>
                </a:lnTo>
                <a:lnTo>
                  <a:pt x="94" y="810"/>
                </a:lnTo>
                <a:lnTo>
                  <a:pt x="100" y="807"/>
                </a:lnTo>
                <a:lnTo>
                  <a:pt x="103" y="803"/>
                </a:lnTo>
                <a:lnTo>
                  <a:pt x="111" y="791"/>
                </a:lnTo>
                <a:lnTo>
                  <a:pt x="115" y="776"/>
                </a:lnTo>
                <a:lnTo>
                  <a:pt x="142" y="772"/>
                </a:lnTo>
                <a:lnTo>
                  <a:pt x="169" y="770"/>
                </a:lnTo>
                <a:lnTo>
                  <a:pt x="186" y="743"/>
                </a:lnTo>
                <a:lnTo>
                  <a:pt x="205" y="720"/>
                </a:lnTo>
                <a:lnTo>
                  <a:pt x="211" y="709"/>
                </a:lnTo>
                <a:lnTo>
                  <a:pt x="217" y="693"/>
                </a:lnTo>
                <a:lnTo>
                  <a:pt x="219" y="680"/>
                </a:lnTo>
                <a:lnTo>
                  <a:pt x="219" y="664"/>
                </a:lnTo>
                <a:lnTo>
                  <a:pt x="209" y="661"/>
                </a:lnTo>
                <a:lnTo>
                  <a:pt x="201" y="651"/>
                </a:lnTo>
                <a:lnTo>
                  <a:pt x="197" y="645"/>
                </a:lnTo>
                <a:lnTo>
                  <a:pt x="194" y="638"/>
                </a:lnTo>
                <a:lnTo>
                  <a:pt x="182" y="622"/>
                </a:lnTo>
                <a:lnTo>
                  <a:pt x="174" y="601"/>
                </a:lnTo>
                <a:lnTo>
                  <a:pt x="169" y="584"/>
                </a:lnTo>
                <a:lnTo>
                  <a:pt x="159" y="565"/>
                </a:lnTo>
                <a:lnTo>
                  <a:pt x="151" y="553"/>
                </a:lnTo>
                <a:lnTo>
                  <a:pt x="146" y="547"/>
                </a:lnTo>
                <a:lnTo>
                  <a:pt x="138" y="540"/>
                </a:lnTo>
                <a:lnTo>
                  <a:pt x="126" y="536"/>
                </a:lnTo>
                <a:lnTo>
                  <a:pt x="140" y="501"/>
                </a:lnTo>
                <a:lnTo>
                  <a:pt x="151" y="472"/>
                </a:lnTo>
                <a:lnTo>
                  <a:pt x="165" y="447"/>
                </a:lnTo>
                <a:lnTo>
                  <a:pt x="176" y="424"/>
                </a:lnTo>
                <a:lnTo>
                  <a:pt x="190" y="397"/>
                </a:lnTo>
                <a:lnTo>
                  <a:pt x="199" y="373"/>
                </a:lnTo>
                <a:lnTo>
                  <a:pt x="205" y="340"/>
                </a:lnTo>
                <a:lnTo>
                  <a:pt x="207" y="303"/>
                </a:lnTo>
                <a:lnTo>
                  <a:pt x="230" y="282"/>
                </a:lnTo>
                <a:lnTo>
                  <a:pt x="257" y="263"/>
                </a:lnTo>
                <a:lnTo>
                  <a:pt x="269" y="252"/>
                </a:lnTo>
                <a:lnTo>
                  <a:pt x="282" y="240"/>
                </a:lnTo>
                <a:lnTo>
                  <a:pt x="292" y="223"/>
                </a:lnTo>
                <a:lnTo>
                  <a:pt x="299" y="207"/>
                </a:lnTo>
                <a:lnTo>
                  <a:pt x="313" y="205"/>
                </a:lnTo>
                <a:lnTo>
                  <a:pt x="326" y="204"/>
                </a:lnTo>
                <a:lnTo>
                  <a:pt x="332" y="186"/>
                </a:lnTo>
                <a:lnTo>
                  <a:pt x="338" y="171"/>
                </a:lnTo>
                <a:lnTo>
                  <a:pt x="353" y="167"/>
                </a:lnTo>
                <a:lnTo>
                  <a:pt x="366" y="161"/>
                </a:lnTo>
                <a:lnTo>
                  <a:pt x="374" y="140"/>
                </a:lnTo>
                <a:lnTo>
                  <a:pt x="388" y="119"/>
                </a:lnTo>
                <a:lnTo>
                  <a:pt x="399" y="102"/>
                </a:lnTo>
                <a:lnTo>
                  <a:pt x="413" y="84"/>
                </a:lnTo>
                <a:lnTo>
                  <a:pt x="428" y="65"/>
                </a:lnTo>
                <a:lnTo>
                  <a:pt x="443" y="48"/>
                </a:lnTo>
                <a:lnTo>
                  <a:pt x="447" y="38"/>
                </a:lnTo>
                <a:lnTo>
                  <a:pt x="451" y="25"/>
                </a:lnTo>
                <a:lnTo>
                  <a:pt x="457" y="15"/>
                </a:lnTo>
                <a:lnTo>
                  <a:pt x="457" y="2"/>
                </a:lnTo>
                <a:lnTo>
                  <a:pt x="474" y="2"/>
                </a:lnTo>
                <a:lnTo>
                  <a:pt x="487" y="0"/>
                </a:lnTo>
                <a:lnTo>
                  <a:pt x="499" y="15"/>
                </a:lnTo>
                <a:lnTo>
                  <a:pt x="507" y="31"/>
                </a:lnTo>
                <a:lnTo>
                  <a:pt x="516" y="50"/>
                </a:lnTo>
                <a:lnTo>
                  <a:pt x="524" y="67"/>
                </a:lnTo>
                <a:lnTo>
                  <a:pt x="532" y="88"/>
                </a:lnTo>
                <a:lnTo>
                  <a:pt x="541" y="107"/>
                </a:lnTo>
                <a:lnTo>
                  <a:pt x="553" y="123"/>
                </a:lnTo>
                <a:lnTo>
                  <a:pt x="566" y="138"/>
                </a:lnTo>
                <a:lnTo>
                  <a:pt x="597" y="134"/>
                </a:lnTo>
                <a:lnTo>
                  <a:pt x="626" y="127"/>
                </a:lnTo>
                <a:lnTo>
                  <a:pt x="653" y="121"/>
                </a:lnTo>
                <a:lnTo>
                  <a:pt x="683" y="111"/>
                </a:lnTo>
                <a:lnTo>
                  <a:pt x="708" y="104"/>
                </a:lnTo>
                <a:lnTo>
                  <a:pt x="737" y="98"/>
                </a:lnTo>
                <a:lnTo>
                  <a:pt x="770" y="92"/>
                </a:lnTo>
                <a:lnTo>
                  <a:pt x="799" y="88"/>
                </a:lnTo>
                <a:lnTo>
                  <a:pt x="799" y="77"/>
                </a:lnTo>
                <a:lnTo>
                  <a:pt x="799" y="67"/>
                </a:lnTo>
                <a:lnTo>
                  <a:pt x="847" y="65"/>
                </a:lnTo>
                <a:lnTo>
                  <a:pt x="879" y="63"/>
                </a:lnTo>
                <a:lnTo>
                  <a:pt x="908" y="61"/>
                </a:lnTo>
                <a:lnTo>
                  <a:pt x="939" y="61"/>
                </a:lnTo>
                <a:lnTo>
                  <a:pt x="956" y="92"/>
                </a:lnTo>
                <a:lnTo>
                  <a:pt x="968" y="121"/>
                </a:lnTo>
                <a:lnTo>
                  <a:pt x="1004" y="127"/>
                </a:lnTo>
                <a:lnTo>
                  <a:pt x="1039" y="138"/>
                </a:lnTo>
                <a:lnTo>
                  <a:pt x="1039" y="148"/>
                </a:lnTo>
                <a:lnTo>
                  <a:pt x="1039" y="157"/>
                </a:lnTo>
                <a:lnTo>
                  <a:pt x="1056" y="161"/>
                </a:lnTo>
                <a:lnTo>
                  <a:pt x="1069" y="169"/>
                </a:lnTo>
                <a:lnTo>
                  <a:pt x="1081" y="175"/>
                </a:lnTo>
                <a:lnTo>
                  <a:pt x="1098" y="184"/>
                </a:lnTo>
                <a:lnTo>
                  <a:pt x="1110" y="192"/>
                </a:lnTo>
                <a:lnTo>
                  <a:pt x="1123" y="198"/>
                </a:lnTo>
                <a:lnTo>
                  <a:pt x="1137" y="204"/>
                </a:lnTo>
                <a:lnTo>
                  <a:pt x="1154" y="207"/>
                </a:lnTo>
                <a:lnTo>
                  <a:pt x="1152" y="255"/>
                </a:lnTo>
                <a:lnTo>
                  <a:pt x="1152" y="290"/>
                </a:lnTo>
                <a:lnTo>
                  <a:pt x="1154" y="305"/>
                </a:lnTo>
                <a:lnTo>
                  <a:pt x="1160" y="324"/>
                </a:lnTo>
                <a:lnTo>
                  <a:pt x="1169" y="342"/>
                </a:lnTo>
                <a:lnTo>
                  <a:pt x="1181" y="365"/>
                </a:lnTo>
                <a:lnTo>
                  <a:pt x="1173" y="396"/>
                </a:lnTo>
                <a:lnTo>
                  <a:pt x="1162" y="422"/>
                </a:lnTo>
                <a:lnTo>
                  <a:pt x="1146" y="449"/>
                </a:lnTo>
                <a:lnTo>
                  <a:pt x="1129" y="474"/>
                </a:lnTo>
                <a:lnTo>
                  <a:pt x="1114" y="501"/>
                </a:lnTo>
                <a:lnTo>
                  <a:pt x="1098" y="528"/>
                </a:lnTo>
                <a:lnTo>
                  <a:pt x="1081" y="555"/>
                </a:lnTo>
                <a:lnTo>
                  <a:pt x="1069" y="584"/>
                </a:lnTo>
                <a:lnTo>
                  <a:pt x="1039" y="588"/>
                </a:lnTo>
                <a:lnTo>
                  <a:pt x="1008" y="595"/>
                </a:lnTo>
                <a:lnTo>
                  <a:pt x="1004" y="611"/>
                </a:lnTo>
                <a:lnTo>
                  <a:pt x="998" y="624"/>
                </a:lnTo>
                <a:lnTo>
                  <a:pt x="987" y="626"/>
                </a:lnTo>
                <a:lnTo>
                  <a:pt x="979" y="628"/>
                </a:lnTo>
                <a:lnTo>
                  <a:pt x="973" y="639"/>
                </a:lnTo>
                <a:lnTo>
                  <a:pt x="971" y="651"/>
                </a:lnTo>
                <a:lnTo>
                  <a:pt x="945" y="661"/>
                </a:lnTo>
                <a:lnTo>
                  <a:pt x="933" y="664"/>
                </a:lnTo>
                <a:lnTo>
                  <a:pt x="925" y="670"/>
                </a:lnTo>
                <a:lnTo>
                  <a:pt x="923" y="674"/>
                </a:lnTo>
                <a:lnTo>
                  <a:pt x="898" y="662"/>
                </a:lnTo>
                <a:lnTo>
                  <a:pt x="873" y="645"/>
                </a:lnTo>
                <a:lnTo>
                  <a:pt x="862" y="636"/>
                </a:lnTo>
                <a:lnTo>
                  <a:pt x="849" y="624"/>
                </a:lnTo>
                <a:lnTo>
                  <a:pt x="841" y="613"/>
                </a:lnTo>
                <a:lnTo>
                  <a:pt x="839" y="599"/>
                </a:lnTo>
                <a:lnTo>
                  <a:pt x="818" y="599"/>
                </a:lnTo>
                <a:lnTo>
                  <a:pt x="799" y="599"/>
                </a:lnTo>
                <a:lnTo>
                  <a:pt x="783" y="624"/>
                </a:lnTo>
                <a:lnTo>
                  <a:pt x="772" y="643"/>
                </a:lnTo>
                <a:lnTo>
                  <a:pt x="768" y="649"/>
                </a:lnTo>
                <a:lnTo>
                  <a:pt x="756" y="659"/>
                </a:lnTo>
                <a:lnTo>
                  <a:pt x="745" y="662"/>
                </a:lnTo>
                <a:lnTo>
                  <a:pt x="733" y="670"/>
                </a:lnTo>
                <a:lnTo>
                  <a:pt x="731" y="680"/>
                </a:lnTo>
                <a:lnTo>
                  <a:pt x="729" y="691"/>
                </a:lnTo>
                <a:lnTo>
                  <a:pt x="706" y="693"/>
                </a:lnTo>
                <a:lnTo>
                  <a:pt x="676" y="703"/>
                </a:lnTo>
                <a:lnTo>
                  <a:pt x="647" y="718"/>
                </a:lnTo>
                <a:lnTo>
                  <a:pt x="628" y="730"/>
                </a:lnTo>
                <a:lnTo>
                  <a:pt x="605" y="732"/>
                </a:lnTo>
                <a:lnTo>
                  <a:pt x="582" y="734"/>
                </a:lnTo>
                <a:lnTo>
                  <a:pt x="560" y="735"/>
                </a:lnTo>
                <a:lnTo>
                  <a:pt x="539" y="739"/>
                </a:lnTo>
                <a:lnTo>
                  <a:pt x="534" y="745"/>
                </a:lnTo>
                <a:lnTo>
                  <a:pt x="532" y="757"/>
                </a:lnTo>
                <a:lnTo>
                  <a:pt x="487" y="768"/>
                </a:lnTo>
                <a:lnTo>
                  <a:pt x="447" y="782"/>
                </a:lnTo>
                <a:lnTo>
                  <a:pt x="409" y="797"/>
                </a:lnTo>
                <a:lnTo>
                  <a:pt x="366" y="810"/>
                </a:lnTo>
                <a:lnTo>
                  <a:pt x="349" y="839"/>
                </a:lnTo>
                <a:lnTo>
                  <a:pt x="326" y="874"/>
                </a:lnTo>
                <a:lnTo>
                  <a:pt x="313" y="876"/>
                </a:lnTo>
                <a:lnTo>
                  <a:pt x="299" y="881"/>
                </a:lnTo>
                <a:lnTo>
                  <a:pt x="295" y="893"/>
                </a:lnTo>
                <a:lnTo>
                  <a:pt x="292" y="906"/>
                </a:lnTo>
                <a:lnTo>
                  <a:pt x="288" y="914"/>
                </a:lnTo>
                <a:lnTo>
                  <a:pt x="282" y="926"/>
                </a:lnTo>
                <a:lnTo>
                  <a:pt x="267" y="949"/>
                </a:lnTo>
                <a:lnTo>
                  <a:pt x="249" y="968"/>
                </a:lnTo>
                <a:lnTo>
                  <a:pt x="217" y="1004"/>
                </a:lnTo>
                <a:lnTo>
                  <a:pt x="182" y="1039"/>
                </a:lnTo>
                <a:lnTo>
                  <a:pt x="151" y="1039"/>
                </a:lnTo>
                <a:lnTo>
                  <a:pt x="121" y="1039"/>
                </a:lnTo>
                <a:lnTo>
                  <a:pt x="90" y="1039"/>
                </a:lnTo>
                <a:lnTo>
                  <a:pt x="57" y="1039"/>
                </a:lnTo>
                <a:close/>
              </a:path>
            </a:pathLst>
          </a:custGeom>
          <a:solidFill>
            <a:srgbClr val="738E7B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20" name="Freeform 416"/>
          <p:cNvSpPr>
            <a:spLocks/>
          </p:cNvSpPr>
          <p:nvPr/>
        </p:nvSpPr>
        <p:spPr bwMode="auto">
          <a:xfrm>
            <a:off x="7200900" y="3522663"/>
            <a:ext cx="382588" cy="484187"/>
          </a:xfrm>
          <a:custGeom>
            <a:avLst/>
            <a:gdLst>
              <a:gd name="T0" fmla="*/ 2147483647 w 483"/>
              <a:gd name="T1" fmla="*/ 2147483647 h 608"/>
              <a:gd name="T2" fmla="*/ 2147483647 w 483"/>
              <a:gd name="T3" fmla="*/ 2147483647 h 608"/>
              <a:gd name="T4" fmla="*/ 2147483647 w 483"/>
              <a:gd name="T5" fmla="*/ 2147483647 h 608"/>
              <a:gd name="T6" fmla="*/ 2147483647 w 483"/>
              <a:gd name="T7" fmla="*/ 2147483647 h 608"/>
              <a:gd name="T8" fmla="*/ 2147483647 w 483"/>
              <a:gd name="T9" fmla="*/ 2147483647 h 608"/>
              <a:gd name="T10" fmla="*/ 2147483647 w 483"/>
              <a:gd name="T11" fmla="*/ 2147483647 h 608"/>
              <a:gd name="T12" fmla="*/ 2147483647 w 483"/>
              <a:gd name="T13" fmla="*/ 2147483647 h 608"/>
              <a:gd name="T14" fmla="*/ 2147483647 w 483"/>
              <a:gd name="T15" fmla="*/ 2147483647 h 608"/>
              <a:gd name="T16" fmla="*/ 2147483647 w 483"/>
              <a:gd name="T17" fmla="*/ 2147483647 h 608"/>
              <a:gd name="T18" fmla="*/ 2147483647 w 483"/>
              <a:gd name="T19" fmla="*/ 2147483647 h 608"/>
              <a:gd name="T20" fmla="*/ 2147483647 w 483"/>
              <a:gd name="T21" fmla="*/ 2147483647 h 608"/>
              <a:gd name="T22" fmla="*/ 2147483647 w 483"/>
              <a:gd name="T23" fmla="*/ 2147483647 h 608"/>
              <a:gd name="T24" fmla="*/ 2147483647 w 483"/>
              <a:gd name="T25" fmla="*/ 2147483647 h 608"/>
              <a:gd name="T26" fmla="*/ 2147483647 w 483"/>
              <a:gd name="T27" fmla="*/ 2147483647 h 608"/>
              <a:gd name="T28" fmla="*/ 2147483647 w 483"/>
              <a:gd name="T29" fmla="*/ 2147483647 h 608"/>
              <a:gd name="T30" fmla="*/ 2147483647 w 483"/>
              <a:gd name="T31" fmla="*/ 2147483647 h 608"/>
              <a:gd name="T32" fmla="*/ 2147483647 w 483"/>
              <a:gd name="T33" fmla="*/ 2147483647 h 608"/>
              <a:gd name="T34" fmla="*/ 2147483647 w 483"/>
              <a:gd name="T35" fmla="*/ 2147483647 h 608"/>
              <a:gd name="T36" fmla="*/ 2147483647 w 483"/>
              <a:gd name="T37" fmla="*/ 2147483647 h 608"/>
              <a:gd name="T38" fmla="*/ 2147483647 w 483"/>
              <a:gd name="T39" fmla="*/ 2147483647 h 608"/>
              <a:gd name="T40" fmla="*/ 2147483647 w 483"/>
              <a:gd name="T41" fmla="*/ 2147483647 h 608"/>
              <a:gd name="T42" fmla="*/ 2147483647 w 483"/>
              <a:gd name="T43" fmla="*/ 0 h 608"/>
              <a:gd name="T44" fmla="*/ 2147483647 w 483"/>
              <a:gd name="T45" fmla="*/ 2147483647 h 608"/>
              <a:gd name="T46" fmla="*/ 2147483647 w 483"/>
              <a:gd name="T47" fmla="*/ 2147483647 h 608"/>
              <a:gd name="T48" fmla="*/ 2147483647 w 483"/>
              <a:gd name="T49" fmla="*/ 2147483647 h 608"/>
              <a:gd name="T50" fmla="*/ 2147483647 w 483"/>
              <a:gd name="T51" fmla="*/ 2147483647 h 608"/>
              <a:gd name="T52" fmla="*/ 2147483647 w 483"/>
              <a:gd name="T53" fmla="*/ 2147483647 h 608"/>
              <a:gd name="T54" fmla="*/ 2147483647 w 483"/>
              <a:gd name="T55" fmla="*/ 2147483647 h 608"/>
              <a:gd name="T56" fmla="*/ 2147483647 w 483"/>
              <a:gd name="T57" fmla="*/ 2147483647 h 608"/>
              <a:gd name="T58" fmla="*/ 2147483647 w 483"/>
              <a:gd name="T59" fmla="*/ 2147483647 h 608"/>
              <a:gd name="T60" fmla="*/ 2147483647 w 483"/>
              <a:gd name="T61" fmla="*/ 2147483647 h 608"/>
              <a:gd name="T62" fmla="*/ 2147483647 w 483"/>
              <a:gd name="T63" fmla="*/ 2147483647 h 608"/>
              <a:gd name="T64" fmla="*/ 2147483647 w 483"/>
              <a:gd name="T65" fmla="*/ 2147483647 h 608"/>
              <a:gd name="T66" fmla="*/ 2147483647 w 483"/>
              <a:gd name="T67" fmla="*/ 2147483647 h 608"/>
              <a:gd name="T68" fmla="*/ 2147483647 w 483"/>
              <a:gd name="T69" fmla="*/ 2147483647 h 608"/>
              <a:gd name="T70" fmla="*/ 2147483647 w 483"/>
              <a:gd name="T71" fmla="*/ 2147483647 h 608"/>
              <a:gd name="T72" fmla="*/ 2147483647 w 483"/>
              <a:gd name="T73" fmla="*/ 2147483647 h 608"/>
              <a:gd name="T74" fmla="*/ 2147483647 w 483"/>
              <a:gd name="T75" fmla="*/ 2147483647 h 608"/>
              <a:gd name="T76" fmla="*/ 2147483647 w 483"/>
              <a:gd name="T77" fmla="*/ 2147483647 h 608"/>
              <a:gd name="T78" fmla="*/ 2147483647 w 483"/>
              <a:gd name="T79" fmla="*/ 2147483647 h 608"/>
              <a:gd name="T80" fmla="*/ 2147483647 w 483"/>
              <a:gd name="T81" fmla="*/ 2147483647 h 608"/>
              <a:gd name="T82" fmla="*/ 2147483647 w 483"/>
              <a:gd name="T83" fmla="*/ 2147483647 h 608"/>
              <a:gd name="T84" fmla="*/ 2147483647 w 483"/>
              <a:gd name="T85" fmla="*/ 2147483647 h 608"/>
              <a:gd name="T86" fmla="*/ 2147483647 w 483"/>
              <a:gd name="T87" fmla="*/ 2147483647 h 608"/>
              <a:gd name="T88" fmla="*/ 2147483647 w 483"/>
              <a:gd name="T89" fmla="*/ 2147483647 h 608"/>
              <a:gd name="T90" fmla="*/ 2147483647 w 483"/>
              <a:gd name="T91" fmla="*/ 2147483647 h 608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483"/>
              <a:gd name="T139" fmla="*/ 0 h 608"/>
              <a:gd name="T140" fmla="*/ 483 w 483"/>
              <a:gd name="T141" fmla="*/ 608 h 608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483" h="608">
                <a:moveTo>
                  <a:pt x="102" y="608"/>
                </a:moveTo>
                <a:lnTo>
                  <a:pt x="77" y="606"/>
                </a:lnTo>
                <a:lnTo>
                  <a:pt x="56" y="601"/>
                </a:lnTo>
                <a:lnTo>
                  <a:pt x="33" y="597"/>
                </a:lnTo>
                <a:lnTo>
                  <a:pt x="10" y="595"/>
                </a:lnTo>
                <a:lnTo>
                  <a:pt x="10" y="570"/>
                </a:lnTo>
                <a:lnTo>
                  <a:pt x="6" y="545"/>
                </a:lnTo>
                <a:lnTo>
                  <a:pt x="4" y="524"/>
                </a:lnTo>
                <a:lnTo>
                  <a:pt x="0" y="493"/>
                </a:lnTo>
                <a:lnTo>
                  <a:pt x="20" y="482"/>
                </a:lnTo>
                <a:lnTo>
                  <a:pt x="33" y="468"/>
                </a:lnTo>
                <a:lnTo>
                  <a:pt x="47" y="455"/>
                </a:lnTo>
                <a:lnTo>
                  <a:pt x="54" y="439"/>
                </a:lnTo>
                <a:lnTo>
                  <a:pt x="60" y="418"/>
                </a:lnTo>
                <a:lnTo>
                  <a:pt x="64" y="403"/>
                </a:lnTo>
                <a:lnTo>
                  <a:pt x="66" y="382"/>
                </a:lnTo>
                <a:lnTo>
                  <a:pt x="66" y="359"/>
                </a:lnTo>
                <a:lnTo>
                  <a:pt x="77" y="345"/>
                </a:lnTo>
                <a:lnTo>
                  <a:pt x="89" y="332"/>
                </a:lnTo>
                <a:lnTo>
                  <a:pt x="93" y="314"/>
                </a:lnTo>
                <a:lnTo>
                  <a:pt x="95" y="299"/>
                </a:lnTo>
                <a:lnTo>
                  <a:pt x="95" y="286"/>
                </a:lnTo>
                <a:lnTo>
                  <a:pt x="91" y="270"/>
                </a:lnTo>
                <a:lnTo>
                  <a:pt x="81" y="255"/>
                </a:lnTo>
                <a:lnTo>
                  <a:pt x="73" y="241"/>
                </a:lnTo>
                <a:lnTo>
                  <a:pt x="48" y="240"/>
                </a:lnTo>
                <a:lnTo>
                  <a:pt x="27" y="240"/>
                </a:lnTo>
                <a:lnTo>
                  <a:pt x="20" y="218"/>
                </a:lnTo>
                <a:lnTo>
                  <a:pt x="16" y="203"/>
                </a:lnTo>
                <a:lnTo>
                  <a:pt x="41" y="169"/>
                </a:lnTo>
                <a:lnTo>
                  <a:pt x="60" y="132"/>
                </a:lnTo>
                <a:lnTo>
                  <a:pt x="100" y="117"/>
                </a:lnTo>
                <a:lnTo>
                  <a:pt x="125" y="105"/>
                </a:lnTo>
                <a:lnTo>
                  <a:pt x="150" y="96"/>
                </a:lnTo>
                <a:lnTo>
                  <a:pt x="171" y="88"/>
                </a:lnTo>
                <a:lnTo>
                  <a:pt x="173" y="59"/>
                </a:lnTo>
                <a:lnTo>
                  <a:pt x="175" y="26"/>
                </a:lnTo>
                <a:lnTo>
                  <a:pt x="187" y="23"/>
                </a:lnTo>
                <a:lnTo>
                  <a:pt x="194" y="21"/>
                </a:lnTo>
                <a:lnTo>
                  <a:pt x="200" y="17"/>
                </a:lnTo>
                <a:lnTo>
                  <a:pt x="212" y="17"/>
                </a:lnTo>
                <a:lnTo>
                  <a:pt x="214" y="9"/>
                </a:lnTo>
                <a:lnTo>
                  <a:pt x="217" y="1"/>
                </a:lnTo>
                <a:lnTo>
                  <a:pt x="233" y="0"/>
                </a:lnTo>
                <a:lnTo>
                  <a:pt x="248" y="0"/>
                </a:lnTo>
                <a:lnTo>
                  <a:pt x="248" y="9"/>
                </a:lnTo>
                <a:lnTo>
                  <a:pt x="248" y="17"/>
                </a:lnTo>
                <a:lnTo>
                  <a:pt x="262" y="28"/>
                </a:lnTo>
                <a:lnTo>
                  <a:pt x="273" y="48"/>
                </a:lnTo>
                <a:lnTo>
                  <a:pt x="285" y="63"/>
                </a:lnTo>
                <a:lnTo>
                  <a:pt x="294" y="82"/>
                </a:lnTo>
                <a:lnTo>
                  <a:pt x="308" y="122"/>
                </a:lnTo>
                <a:lnTo>
                  <a:pt x="319" y="163"/>
                </a:lnTo>
                <a:lnTo>
                  <a:pt x="337" y="169"/>
                </a:lnTo>
                <a:lnTo>
                  <a:pt x="348" y="176"/>
                </a:lnTo>
                <a:lnTo>
                  <a:pt x="360" y="190"/>
                </a:lnTo>
                <a:lnTo>
                  <a:pt x="367" y="203"/>
                </a:lnTo>
                <a:lnTo>
                  <a:pt x="386" y="232"/>
                </a:lnTo>
                <a:lnTo>
                  <a:pt x="398" y="259"/>
                </a:lnTo>
                <a:lnTo>
                  <a:pt x="392" y="270"/>
                </a:lnTo>
                <a:lnTo>
                  <a:pt x="388" y="280"/>
                </a:lnTo>
                <a:lnTo>
                  <a:pt x="388" y="291"/>
                </a:lnTo>
                <a:lnTo>
                  <a:pt x="388" y="309"/>
                </a:lnTo>
                <a:lnTo>
                  <a:pt x="363" y="311"/>
                </a:lnTo>
                <a:lnTo>
                  <a:pt x="342" y="313"/>
                </a:lnTo>
                <a:lnTo>
                  <a:pt x="333" y="332"/>
                </a:lnTo>
                <a:lnTo>
                  <a:pt x="319" y="349"/>
                </a:lnTo>
                <a:lnTo>
                  <a:pt x="308" y="368"/>
                </a:lnTo>
                <a:lnTo>
                  <a:pt x="292" y="389"/>
                </a:lnTo>
                <a:lnTo>
                  <a:pt x="262" y="426"/>
                </a:lnTo>
                <a:lnTo>
                  <a:pt x="237" y="460"/>
                </a:lnTo>
                <a:lnTo>
                  <a:pt x="242" y="478"/>
                </a:lnTo>
                <a:lnTo>
                  <a:pt x="248" y="491"/>
                </a:lnTo>
                <a:lnTo>
                  <a:pt x="260" y="503"/>
                </a:lnTo>
                <a:lnTo>
                  <a:pt x="271" y="512"/>
                </a:lnTo>
                <a:lnTo>
                  <a:pt x="287" y="522"/>
                </a:lnTo>
                <a:lnTo>
                  <a:pt x="302" y="526"/>
                </a:lnTo>
                <a:lnTo>
                  <a:pt x="317" y="530"/>
                </a:lnTo>
                <a:lnTo>
                  <a:pt x="338" y="533"/>
                </a:lnTo>
                <a:lnTo>
                  <a:pt x="413" y="533"/>
                </a:lnTo>
                <a:lnTo>
                  <a:pt x="483" y="530"/>
                </a:lnTo>
                <a:lnTo>
                  <a:pt x="483" y="551"/>
                </a:lnTo>
                <a:lnTo>
                  <a:pt x="481" y="562"/>
                </a:lnTo>
                <a:lnTo>
                  <a:pt x="475" y="576"/>
                </a:lnTo>
                <a:lnTo>
                  <a:pt x="467" y="589"/>
                </a:lnTo>
                <a:lnTo>
                  <a:pt x="425" y="593"/>
                </a:lnTo>
                <a:lnTo>
                  <a:pt x="396" y="595"/>
                </a:lnTo>
                <a:lnTo>
                  <a:pt x="375" y="601"/>
                </a:lnTo>
                <a:lnTo>
                  <a:pt x="342" y="608"/>
                </a:lnTo>
                <a:lnTo>
                  <a:pt x="283" y="608"/>
                </a:lnTo>
                <a:lnTo>
                  <a:pt x="221" y="608"/>
                </a:lnTo>
                <a:lnTo>
                  <a:pt x="162" y="608"/>
                </a:lnTo>
                <a:lnTo>
                  <a:pt x="102" y="608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21" name="Freeform 417"/>
          <p:cNvSpPr>
            <a:spLocks/>
          </p:cNvSpPr>
          <p:nvPr/>
        </p:nvSpPr>
        <p:spPr bwMode="auto">
          <a:xfrm>
            <a:off x="7200900" y="3522663"/>
            <a:ext cx="382588" cy="484187"/>
          </a:xfrm>
          <a:custGeom>
            <a:avLst/>
            <a:gdLst>
              <a:gd name="T0" fmla="*/ 2147483647 w 483"/>
              <a:gd name="T1" fmla="*/ 2147483647 h 608"/>
              <a:gd name="T2" fmla="*/ 2147483647 w 483"/>
              <a:gd name="T3" fmla="*/ 2147483647 h 608"/>
              <a:gd name="T4" fmla="*/ 2147483647 w 483"/>
              <a:gd name="T5" fmla="*/ 2147483647 h 608"/>
              <a:gd name="T6" fmla="*/ 2147483647 w 483"/>
              <a:gd name="T7" fmla="*/ 2147483647 h 608"/>
              <a:gd name="T8" fmla="*/ 2147483647 w 483"/>
              <a:gd name="T9" fmla="*/ 2147483647 h 608"/>
              <a:gd name="T10" fmla="*/ 2147483647 w 483"/>
              <a:gd name="T11" fmla="*/ 2147483647 h 608"/>
              <a:gd name="T12" fmla="*/ 2147483647 w 483"/>
              <a:gd name="T13" fmla="*/ 2147483647 h 608"/>
              <a:gd name="T14" fmla="*/ 2147483647 w 483"/>
              <a:gd name="T15" fmla="*/ 2147483647 h 608"/>
              <a:gd name="T16" fmla="*/ 2147483647 w 483"/>
              <a:gd name="T17" fmla="*/ 2147483647 h 608"/>
              <a:gd name="T18" fmla="*/ 2147483647 w 483"/>
              <a:gd name="T19" fmla="*/ 2147483647 h 608"/>
              <a:gd name="T20" fmla="*/ 2147483647 w 483"/>
              <a:gd name="T21" fmla="*/ 2147483647 h 608"/>
              <a:gd name="T22" fmla="*/ 2147483647 w 483"/>
              <a:gd name="T23" fmla="*/ 2147483647 h 608"/>
              <a:gd name="T24" fmla="*/ 2147483647 w 483"/>
              <a:gd name="T25" fmla="*/ 2147483647 h 608"/>
              <a:gd name="T26" fmla="*/ 2147483647 w 483"/>
              <a:gd name="T27" fmla="*/ 2147483647 h 608"/>
              <a:gd name="T28" fmla="*/ 2147483647 w 483"/>
              <a:gd name="T29" fmla="*/ 2147483647 h 608"/>
              <a:gd name="T30" fmla="*/ 2147483647 w 483"/>
              <a:gd name="T31" fmla="*/ 2147483647 h 608"/>
              <a:gd name="T32" fmla="*/ 2147483647 w 483"/>
              <a:gd name="T33" fmla="*/ 2147483647 h 608"/>
              <a:gd name="T34" fmla="*/ 2147483647 w 483"/>
              <a:gd name="T35" fmla="*/ 2147483647 h 608"/>
              <a:gd name="T36" fmla="*/ 2147483647 w 483"/>
              <a:gd name="T37" fmla="*/ 2147483647 h 608"/>
              <a:gd name="T38" fmla="*/ 2147483647 w 483"/>
              <a:gd name="T39" fmla="*/ 2147483647 h 608"/>
              <a:gd name="T40" fmla="*/ 2147483647 w 483"/>
              <a:gd name="T41" fmla="*/ 2147483647 h 608"/>
              <a:gd name="T42" fmla="*/ 2147483647 w 483"/>
              <a:gd name="T43" fmla="*/ 0 h 608"/>
              <a:gd name="T44" fmla="*/ 2147483647 w 483"/>
              <a:gd name="T45" fmla="*/ 2147483647 h 608"/>
              <a:gd name="T46" fmla="*/ 2147483647 w 483"/>
              <a:gd name="T47" fmla="*/ 2147483647 h 608"/>
              <a:gd name="T48" fmla="*/ 2147483647 w 483"/>
              <a:gd name="T49" fmla="*/ 2147483647 h 608"/>
              <a:gd name="T50" fmla="*/ 2147483647 w 483"/>
              <a:gd name="T51" fmla="*/ 2147483647 h 608"/>
              <a:gd name="T52" fmla="*/ 2147483647 w 483"/>
              <a:gd name="T53" fmla="*/ 2147483647 h 608"/>
              <a:gd name="T54" fmla="*/ 2147483647 w 483"/>
              <a:gd name="T55" fmla="*/ 2147483647 h 608"/>
              <a:gd name="T56" fmla="*/ 2147483647 w 483"/>
              <a:gd name="T57" fmla="*/ 2147483647 h 608"/>
              <a:gd name="T58" fmla="*/ 2147483647 w 483"/>
              <a:gd name="T59" fmla="*/ 2147483647 h 608"/>
              <a:gd name="T60" fmla="*/ 2147483647 w 483"/>
              <a:gd name="T61" fmla="*/ 2147483647 h 608"/>
              <a:gd name="T62" fmla="*/ 2147483647 w 483"/>
              <a:gd name="T63" fmla="*/ 2147483647 h 608"/>
              <a:gd name="T64" fmla="*/ 2147483647 w 483"/>
              <a:gd name="T65" fmla="*/ 2147483647 h 608"/>
              <a:gd name="T66" fmla="*/ 2147483647 w 483"/>
              <a:gd name="T67" fmla="*/ 2147483647 h 608"/>
              <a:gd name="T68" fmla="*/ 2147483647 w 483"/>
              <a:gd name="T69" fmla="*/ 2147483647 h 608"/>
              <a:gd name="T70" fmla="*/ 2147483647 w 483"/>
              <a:gd name="T71" fmla="*/ 2147483647 h 608"/>
              <a:gd name="T72" fmla="*/ 2147483647 w 483"/>
              <a:gd name="T73" fmla="*/ 2147483647 h 608"/>
              <a:gd name="T74" fmla="*/ 2147483647 w 483"/>
              <a:gd name="T75" fmla="*/ 2147483647 h 608"/>
              <a:gd name="T76" fmla="*/ 2147483647 w 483"/>
              <a:gd name="T77" fmla="*/ 2147483647 h 608"/>
              <a:gd name="T78" fmla="*/ 2147483647 w 483"/>
              <a:gd name="T79" fmla="*/ 2147483647 h 608"/>
              <a:gd name="T80" fmla="*/ 2147483647 w 483"/>
              <a:gd name="T81" fmla="*/ 2147483647 h 608"/>
              <a:gd name="T82" fmla="*/ 2147483647 w 483"/>
              <a:gd name="T83" fmla="*/ 2147483647 h 608"/>
              <a:gd name="T84" fmla="*/ 2147483647 w 483"/>
              <a:gd name="T85" fmla="*/ 2147483647 h 608"/>
              <a:gd name="T86" fmla="*/ 2147483647 w 483"/>
              <a:gd name="T87" fmla="*/ 2147483647 h 608"/>
              <a:gd name="T88" fmla="*/ 2147483647 w 483"/>
              <a:gd name="T89" fmla="*/ 2147483647 h 608"/>
              <a:gd name="T90" fmla="*/ 2147483647 w 483"/>
              <a:gd name="T91" fmla="*/ 2147483647 h 608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483"/>
              <a:gd name="T139" fmla="*/ 0 h 608"/>
              <a:gd name="T140" fmla="*/ 483 w 483"/>
              <a:gd name="T141" fmla="*/ 608 h 608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483" h="608">
                <a:moveTo>
                  <a:pt x="102" y="608"/>
                </a:moveTo>
                <a:lnTo>
                  <a:pt x="77" y="606"/>
                </a:lnTo>
                <a:lnTo>
                  <a:pt x="56" y="601"/>
                </a:lnTo>
                <a:lnTo>
                  <a:pt x="33" y="597"/>
                </a:lnTo>
                <a:lnTo>
                  <a:pt x="10" y="595"/>
                </a:lnTo>
                <a:lnTo>
                  <a:pt x="10" y="570"/>
                </a:lnTo>
                <a:lnTo>
                  <a:pt x="6" y="545"/>
                </a:lnTo>
                <a:lnTo>
                  <a:pt x="4" y="524"/>
                </a:lnTo>
                <a:lnTo>
                  <a:pt x="0" y="493"/>
                </a:lnTo>
                <a:lnTo>
                  <a:pt x="20" y="482"/>
                </a:lnTo>
                <a:lnTo>
                  <a:pt x="33" y="468"/>
                </a:lnTo>
                <a:lnTo>
                  <a:pt x="47" y="455"/>
                </a:lnTo>
                <a:lnTo>
                  <a:pt x="54" y="439"/>
                </a:lnTo>
                <a:lnTo>
                  <a:pt x="60" y="418"/>
                </a:lnTo>
                <a:lnTo>
                  <a:pt x="64" y="403"/>
                </a:lnTo>
                <a:lnTo>
                  <a:pt x="66" y="382"/>
                </a:lnTo>
                <a:lnTo>
                  <a:pt x="66" y="359"/>
                </a:lnTo>
                <a:lnTo>
                  <a:pt x="77" y="345"/>
                </a:lnTo>
                <a:lnTo>
                  <a:pt x="89" y="332"/>
                </a:lnTo>
                <a:lnTo>
                  <a:pt x="93" y="314"/>
                </a:lnTo>
                <a:lnTo>
                  <a:pt x="95" y="299"/>
                </a:lnTo>
                <a:lnTo>
                  <a:pt x="95" y="286"/>
                </a:lnTo>
                <a:lnTo>
                  <a:pt x="91" y="270"/>
                </a:lnTo>
                <a:lnTo>
                  <a:pt x="81" y="255"/>
                </a:lnTo>
                <a:lnTo>
                  <a:pt x="73" y="241"/>
                </a:lnTo>
                <a:lnTo>
                  <a:pt x="48" y="240"/>
                </a:lnTo>
                <a:lnTo>
                  <a:pt x="27" y="240"/>
                </a:lnTo>
                <a:lnTo>
                  <a:pt x="20" y="218"/>
                </a:lnTo>
                <a:lnTo>
                  <a:pt x="16" y="203"/>
                </a:lnTo>
                <a:lnTo>
                  <a:pt x="41" y="169"/>
                </a:lnTo>
                <a:lnTo>
                  <a:pt x="60" y="132"/>
                </a:lnTo>
                <a:lnTo>
                  <a:pt x="100" y="117"/>
                </a:lnTo>
                <a:lnTo>
                  <a:pt x="125" y="105"/>
                </a:lnTo>
                <a:lnTo>
                  <a:pt x="150" y="96"/>
                </a:lnTo>
                <a:lnTo>
                  <a:pt x="171" y="88"/>
                </a:lnTo>
                <a:lnTo>
                  <a:pt x="173" y="59"/>
                </a:lnTo>
                <a:lnTo>
                  <a:pt x="175" y="26"/>
                </a:lnTo>
                <a:lnTo>
                  <a:pt x="187" y="23"/>
                </a:lnTo>
                <a:lnTo>
                  <a:pt x="194" y="21"/>
                </a:lnTo>
                <a:lnTo>
                  <a:pt x="200" y="17"/>
                </a:lnTo>
                <a:lnTo>
                  <a:pt x="212" y="17"/>
                </a:lnTo>
                <a:lnTo>
                  <a:pt x="214" y="9"/>
                </a:lnTo>
                <a:lnTo>
                  <a:pt x="217" y="1"/>
                </a:lnTo>
                <a:lnTo>
                  <a:pt x="233" y="0"/>
                </a:lnTo>
                <a:lnTo>
                  <a:pt x="248" y="0"/>
                </a:lnTo>
                <a:lnTo>
                  <a:pt x="248" y="9"/>
                </a:lnTo>
                <a:lnTo>
                  <a:pt x="248" y="17"/>
                </a:lnTo>
                <a:lnTo>
                  <a:pt x="262" y="28"/>
                </a:lnTo>
                <a:lnTo>
                  <a:pt x="273" y="48"/>
                </a:lnTo>
                <a:lnTo>
                  <a:pt x="285" y="63"/>
                </a:lnTo>
                <a:lnTo>
                  <a:pt x="294" y="82"/>
                </a:lnTo>
                <a:lnTo>
                  <a:pt x="308" y="122"/>
                </a:lnTo>
                <a:lnTo>
                  <a:pt x="319" y="163"/>
                </a:lnTo>
                <a:lnTo>
                  <a:pt x="337" y="169"/>
                </a:lnTo>
                <a:lnTo>
                  <a:pt x="348" y="176"/>
                </a:lnTo>
                <a:lnTo>
                  <a:pt x="360" y="190"/>
                </a:lnTo>
                <a:lnTo>
                  <a:pt x="367" y="203"/>
                </a:lnTo>
                <a:lnTo>
                  <a:pt x="386" y="232"/>
                </a:lnTo>
                <a:lnTo>
                  <a:pt x="398" y="259"/>
                </a:lnTo>
                <a:lnTo>
                  <a:pt x="392" y="270"/>
                </a:lnTo>
                <a:lnTo>
                  <a:pt x="388" y="280"/>
                </a:lnTo>
                <a:lnTo>
                  <a:pt x="388" y="291"/>
                </a:lnTo>
                <a:lnTo>
                  <a:pt x="388" y="309"/>
                </a:lnTo>
                <a:lnTo>
                  <a:pt x="363" y="311"/>
                </a:lnTo>
                <a:lnTo>
                  <a:pt x="342" y="313"/>
                </a:lnTo>
                <a:lnTo>
                  <a:pt x="333" y="332"/>
                </a:lnTo>
                <a:lnTo>
                  <a:pt x="319" y="349"/>
                </a:lnTo>
                <a:lnTo>
                  <a:pt x="308" y="368"/>
                </a:lnTo>
                <a:lnTo>
                  <a:pt x="292" y="389"/>
                </a:lnTo>
                <a:lnTo>
                  <a:pt x="262" y="426"/>
                </a:lnTo>
                <a:lnTo>
                  <a:pt x="237" y="460"/>
                </a:lnTo>
                <a:lnTo>
                  <a:pt x="242" y="478"/>
                </a:lnTo>
                <a:lnTo>
                  <a:pt x="248" y="491"/>
                </a:lnTo>
                <a:lnTo>
                  <a:pt x="260" y="503"/>
                </a:lnTo>
                <a:lnTo>
                  <a:pt x="271" y="512"/>
                </a:lnTo>
                <a:lnTo>
                  <a:pt x="287" y="522"/>
                </a:lnTo>
                <a:lnTo>
                  <a:pt x="302" y="526"/>
                </a:lnTo>
                <a:lnTo>
                  <a:pt x="317" y="530"/>
                </a:lnTo>
                <a:lnTo>
                  <a:pt x="338" y="533"/>
                </a:lnTo>
                <a:lnTo>
                  <a:pt x="413" y="533"/>
                </a:lnTo>
                <a:lnTo>
                  <a:pt x="483" y="530"/>
                </a:lnTo>
                <a:lnTo>
                  <a:pt x="483" y="551"/>
                </a:lnTo>
                <a:lnTo>
                  <a:pt x="481" y="562"/>
                </a:lnTo>
                <a:lnTo>
                  <a:pt x="475" y="576"/>
                </a:lnTo>
                <a:lnTo>
                  <a:pt x="467" y="589"/>
                </a:lnTo>
                <a:lnTo>
                  <a:pt x="425" y="593"/>
                </a:lnTo>
                <a:lnTo>
                  <a:pt x="396" y="595"/>
                </a:lnTo>
                <a:lnTo>
                  <a:pt x="375" y="601"/>
                </a:lnTo>
                <a:lnTo>
                  <a:pt x="342" y="608"/>
                </a:lnTo>
                <a:lnTo>
                  <a:pt x="283" y="608"/>
                </a:lnTo>
                <a:lnTo>
                  <a:pt x="221" y="608"/>
                </a:lnTo>
                <a:lnTo>
                  <a:pt x="162" y="608"/>
                </a:lnTo>
                <a:lnTo>
                  <a:pt x="102" y="608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22" name="Freeform 418"/>
          <p:cNvSpPr>
            <a:spLocks/>
          </p:cNvSpPr>
          <p:nvPr/>
        </p:nvSpPr>
        <p:spPr bwMode="auto">
          <a:xfrm>
            <a:off x="4122738" y="3289300"/>
            <a:ext cx="414337" cy="614363"/>
          </a:xfrm>
          <a:custGeom>
            <a:avLst/>
            <a:gdLst>
              <a:gd name="T0" fmla="*/ 2147483647 w 524"/>
              <a:gd name="T1" fmla="*/ 2147483647 h 774"/>
              <a:gd name="T2" fmla="*/ 2147483647 w 524"/>
              <a:gd name="T3" fmla="*/ 2147483647 h 774"/>
              <a:gd name="T4" fmla="*/ 2147483647 w 524"/>
              <a:gd name="T5" fmla="*/ 2147483647 h 774"/>
              <a:gd name="T6" fmla="*/ 2147483647 w 524"/>
              <a:gd name="T7" fmla="*/ 2147483647 h 774"/>
              <a:gd name="T8" fmla="*/ 2147483647 w 524"/>
              <a:gd name="T9" fmla="*/ 2147483647 h 774"/>
              <a:gd name="T10" fmla="*/ 2147483647 w 524"/>
              <a:gd name="T11" fmla="*/ 2147483647 h 774"/>
              <a:gd name="T12" fmla="*/ 2147483647 w 524"/>
              <a:gd name="T13" fmla="*/ 2147483647 h 774"/>
              <a:gd name="T14" fmla="*/ 2147483647 w 524"/>
              <a:gd name="T15" fmla="*/ 2147483647 h 774"/>
              <a:gd name="T16" fmla="*/ 0 w 524"/>
              <a:gd name="T17" fmla="*/ 2147483647 h 774"/>
              <a:gd name="T18" fmla="*/ 0 w 524"/>
              <a:gd name="T19" fmla="*/ 2147483647 h 774"/>
              <a:gd name="T20" fmla="*/ 2147483647 w 524"/>
              <a:gd name="T21" fmla="*/ 2147483647 h 774"/>
              <a:gd name="T22" fmla="*/ 2147483647 w 524"/>
              <a:gd name="T23" fmla="*/ 2147483647 h 774"/>
              <a:gd name="T24" fmla="*/ 2147483647 w 524"/>
              <a:gd name="T25" fmla="*/ 2147483647 h 774"/>
              <a:gd name="T26" fmla="*/ 2147483647 w 524"/>
              <a:gd name="T27" fmla="*/ 2147483647 h 774"/>
              <a:gd name="T28" fmla="*/ 2147483647 w 524"/>
              <a:gd name="T29" fmla="*/ 2147483647 h 774"/>
              <a:gd name="T30" fmla="*/ 2147483647 w 524"/>
              <a:gd name="T31" fmla="*/ 2147483647 h 774"/>
              <a:gd name="T32" fmla="*/ 2147483647 w 524"/>
              <a:gd name="T33" fmla="*/ 2147483647 h 774"/>
              <a:gd name="T34" fmla="*/ 2147483647 w 524"/>
              <a:gd name="T35" fmla="*/ 2147483647 h 774"/>
              <a:gd name="T36" fmla="*/ 2147483647 w 524"/>
              <a:gd name="T37" fmla="*/ 2147483647 h 774"/>
              <a:gd name="T38" fmla="*/ 2147483647 w 524"/>
              <a:gd name="T39" fmla="*/ 2147483647 h 774"/>
              <a:gd name="T40" fmla="*/ 2147483647 w 524"/>
              <a:gd name="T41" fmla="*/ 2147483647 h 774"/>
              <a:gd name="T42" fmla="*/ 2147483647 w 524"/>
              <a:gd name="T43" fmla="*/ 2147483647 h 774"/>
              <a:gd name="T44" fmla="*/ 2147483647 w 524"/>
              <a:gd name="T45" fmla="*/ 2147483647 h 774"/>
              <a:gd name="T46" fmla="*/ 2147483647 w 524"/>
              <a:gd name="T47" fmla="*/ 0 h 774"/>
              <a:gd name="T48" fmla="*/ 2147483647 w 524"/>
              <a:gd name="T49" fmla="*/ 2147483647 h 774"/>
              <a:gd name="T50" fmla="*/ 2147483647 w 524"/>
              <a:gd name="T51" fmla="*/ 2147483647 h 774"/>
              <a:gd name="T52" fmla="*/ 2147483647 w 524"/>
              <a:gd name="T53" fmla="*/ 2147483647 h 774"/>
              <a:gd name="T54" fmla="*/ 2147483647 w 524"/>
              <a:gd name="T55" fmla="*/ 2147483647 h 774"/>
              <a:gd name="T56" fmla="*/ 2147483647 w 524"/>
              <a:gd name="T57" fmla="*/ 2147483647 h 774"/>
              <a:gd name="T58" fmla="*/ 2147483647 w 524"/>
              <a:gd name="T59" fmla="*/ 2147483647 h 774"/>
              <a:gd name="T60" fmla="*/ 2147483647 w 524"/>
              <a:gd name="T61" fmla="*/ 2147483647 h 774"/>
              <a:gd name="T62" fmla="*/ 2147483647 w 524"/>
              <a:gd name="T63" fmla="*/ 2147483647 h 774"/>
              <a:gd name="T64" fmla="*/ 2147483647 w 524"/>
              <a:gd name="T65" fmla="*/ 2147483647 h 774"/>
              <a:gd name="T66" fmla="*/ 2147483647 w 524"/>
              <a:gd name="T67" fmla="*/ 2147483647 h 774"/>
              <a:gd name="T68" fmla="*/ 2147483647 w 524"/>
              <a:gd name="T69" fmla="*/ 2147483647 h 774"/>
              <a:gd name="T70" fmla="*/ 2147483647 w 524"/>
              <a:gd name="T71" fmla="*/ 2147483647 h 774"/>
              <a:gd name="T72" fmla="*/ 2147483647 w 524"/>
              <a:gd name="T73" fmla="*/ 2147483647 h 774"/>
              <a:gd name="T74" fmla="*/ 2147483647 w 524"/>
              <a:gd name="T75" fmla="*/ 2147483647 h 774"/>
              <a:gd name="T76" fmla="*/ 2147483647 w 524"/>
              <a:gd name="T77" fmla="*/ 2147483647 h 774"/>
              <a:gd name="T78" fmla="*/ 2147483647 w 524"/>
              <a:gd name="T79" fmla="*/ 2147483647 h 774"/>
              <a:gd name="T80" fmla="*/ 2147483647 w 524"/>
              <a:gd name="T81" fmla="*/ 2147483647 h 774"/>
              <a:gd name="T82" fmla="*/ 2147483647 w 524"/>
              <a:gd name="T83" fmla="*/ 2147483647 h 774"/>
              <a:gd name="T84" fmla="*/ 2147483647 w 524"/>
              <a:gd name="T85" fmla="*/ 2147483647 h 774"/>
              <a:gd name="T86" fmla="*/ 2147483647 w 524"/>
              <a:gd name="T87" fmla="*/ 2147483647 h 774"/>
              <a:gd name="T88" fmla="*/ 2147483647 w 524"/>
              <a:gd name="T89" fmla="*/ 2147483647 h 774"/>
              <a:gd name="T90" fmla="*/ 2147483647 w 524"/>
              <a:gd name="T91" fmla="*/ 2147483647 h 774"/>
              <a:gd name="T92" fmla="*/ 2147483647 w 524"/>
              <a:gd name="T93" fmla="*/ 2147483647 h 774"/>
              <a:gd name="T94" fmla="*/ 2147483647 w 524"/>
              <a:gd name="T95" fmla="*/ 2147483647 h 774"/>
              <a:gd name="T96" fmla="*/ 2147483647 w 524"/>
              <a:gd name="T97" fmla="*/ 2147483647 h 774"/>
              <a:gd name="T98" fmla="*/ 2147483647 w 524"/>
              <a:gd name="T99" fmla="*/ 2147483647 h 774"/>
              <a:gd name="T100" fmla="*/ 2147483647 w 524"/>
              <a:gd name="T101" fmla="*/ 2147483647 h 774"/>
              <a:gd name="T102" fmla="*/ 2147483647 w 524"/>
              <a:gd name="T103" fmla="*/ 2147483647 h 774"/>
              <a:gd name="T104" fmla="*/ 2147483647 w 524"/>
              <a:gd name="T105" fmla="*/ 2147483647 h 774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524"/>
              <a:gd name="T160" fmla="*/ 0 h 774"/>
              <a:gd name="T161" fmla="*/ 524 w 524"/>
              <a:gd name="T162" fmla="*/ 774 h 774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524" h="774">
                <a:moveTo>
                  <a:pt x="115" y="754"/>
                </a:moveTo>
                <a:lnTo>
                  <a:pt x="109" y="749"/>
                </a:lnTo>
                <a:lnTo>
                  <a:pt x="106" y="745"/>
                </a:lnTo>
                <a:lnTo>
                  <a:pt x="107" y="710"/>
                </a:lnTo>
                <a:lnTo>
                  <a:pt x="111" y="678"/>
                </a:lnTo>
                <a:lnTo>
                  <a:pt x="121" y="670"/>
                </a:lnTo>
                <a:lnTo>
                  <a:pt x="134" y="662"/>
                </a:lnTo>
                <a:lnTo>
                  <a:pt x="131" y="649"/>
                </a:lnTo>
                <a:lnTo>
                  <a:pt x="123" y="633"/>
                </a:lnTo>
                <a:lnTo>
                  <a:pt x="119" y="620"/>
                </a:lnTo>
                <a:lnTo>
                  <a:pt x="111" y="612"/>
                </a:lnTo>
                <a:lnTo>
                  <a:pt x="98" y="597"/>
                </a:lnTo>
                <a:lnTo>
                  <a:pt x="81" y="585"/>
                </a:lnTo>
                <a:lnTo>
                  <a:pt x="59" y="576"/>
                </a:lnTo>
                <a:lnTo>
                  <a:pt x="40" y="566"/>
                </a:lnTo>
                <a:lnTo>
                  <a:pt x="17" y="555"/>
                </a:lnTo>
                <a:lnTo>
                  <a:pt x="0" y="537"/>
                </a:lnTo>
                <a:lnTo>
                  <a:pt x="0" y="464"/>
                </a:lnTo>
                <a:lnTo>
                  <a:pt x="0" y="391"/>
                </a:lnTo>
                <a:lnTo>
                  <a:pt x="0" y="318"/>
                </a:lnTo>
                <a:lnTo>
                  <a:pt x="0" y="247"/>
                </a:lnTo>
                <a:lnTo>
                  <a:pt x="15" y="247"/>
                </a:lnTo>
                <a:lnTo>
                  <a:pt x="33" y="247"/>
                </a:lnTo>
                <a:lnTo>
                  <a:pt x="50" y="259"/>
                </a:lnTo>
                <a:lnTo>
                  <a:pt x="69" y="269"/>
                </a:lnTo>
                <a:lnTo>
                  <a:pt x="88" y="272"/>
                </a:lnTo>
                <a:lnTo>
                  <a:pt x="109" y="278"/>
                </a:lnTo>
                <a:lnTo>
                  <a:pt x="117" y="263"/>
                </a:lnTo>
                <a:lnTo>
                  <a:pt x="123" y="251"/>
                </a:lnTo>
                <a:lnTo>
                  <a:pt x="134" y="244"/>
                </a:lnTo>
                <a:lnTo>
                  <a:pt x="144" y="232"/>
                </a:lnTo>
                <a:lnTo>
                  <a:pt x="165" y="215"/>
                </a:lnTo>
                <a:lnTo>
                  <a:pt x="188" y="201"/>
                </a:lnTo>
                <a:lnTo>
                  <a:pt x="207" y="188"/>
                </a:lnTo>
                <a:lnTo>
                  <a:pt x="228" y="173"/>
                </a:lnTo>
                <a:lnTo>
                  <a:pt x="238" y="161"/>
                </a:lnTo>
                <a:lnTo>
                  <a:pt x="244" y="151"/>
                </a:lnTo>
                <a:lnTo>
                  <a:pt x="252" y="136"/>
                </a:lnTo>
                <a:lnTo>
                  <a:pt x="255" y="123"/>
                </a:lnTo>
                <a:lnTo>
                  <a:pt x="276" y="105"/>
                </a:lnTo>
                <a:lnTo>
                  <a:pt x="286" y="90"/>
                </a:lnTo>
                <a:lnTo>
                  <a:pt x="290" y="77"/>
                </a:lnTo>
                <a:lnTo>
                  <a:pt x="294" y="65"/>
                </a:lnTo>
                <a:lnTo>
                  <a:pt x="296" y="48"/>
                </a:lnTo>
                <a:lnTo>
                  <a:pt x="298" y="34"/>
                </a:lnTo>
                <a:lnTo>
                  <a:pt x="301" y="19"/>
                </a:lnTo>
                <a:lnTo>
                  <a:pt x="309" y="5"/>
                </a:lnTo>
                <a:lnTo>
                  <a:pt x="338" y="0"/>
                </a:lnTo>
                <a:lnTo>
                  <a:pt x="365" y="0"/>
                </a:lnTo>
                <a:lnTo>
                  <a:pt x="380" y="11"/>
                </a:lnTo>
                <a:lnTo>
                  <a:pt x="392" y="25"/>
                </a:lnTo>
                <a:lnTo>
                  <a:pt x="401" y="42"/>
                </a:lnTo>
                <a:lnTo>
                  <a:pt x="413" y="61"/>
                </a:lnTo>
                <a:lnTo>
                  <a:pt x="430" y="103"/>
                </a:lnTo>
                <a:lnTo>
                  <a:pt x="444" y="136"/>
                </a:lnTo>
                <a:lnTo>
                  <a:pt x="455" y="148"/>
                </a:lnTo>
                <a:lnTo>
                  <a:pt x="469" y="159"/>
                </a:lnTo>
                <a:lnTo>
                  <a:pt x="482" y="176"/>
                </a:lnTo>
                <a:lnTo>
                  <a:pt x="505" y="211"/>
                </a:lnTo>
                <a:lnTo>
                  <a:pt x="497" y="230"/>
                </a:lnTo>
                <a:lnTo>
                  <a:pt x="488" y="249"/>
                </a:lnTo>
                <a:lnTo>
                  <a:pt x="482" y="269"/>
                </a:lnTo>
                <a:lnTo>
                  <a:pt x="476" y="286"/>
                </a:lnTo>
                <a:lnTo>
                  <a:pt x="474" y="309"/>
                </a:lnTo>
                <a:lnTo>
                  <a:pt x="469" y="330"/>
                </a:lnTo>
                <a:lnTo>
                  <a:pt x="467" y="351"/>
                </a:lnTo>
                <a:lnTo>
                  <a:pt x="467" y="370"/>
                </a:lnTo>
                <a:lnTo>
                  <a:pt x="465" y="376"/>
                </a:lnTo>
                <a:lnTo>
                  <a:pt x="461" y="380"/>
                </a:lnTo>
                <a:lnTo>
                  <a:pt x="469" y="413"/>
                </a:lnTo>
                <a:lnTo>
                  <a:pt x="478" y="453"/>
                </a:lnTo>
                <a:lnTo>
                  <a:pt x="490" y="451"/>
                </a:lnTo>
                <a:lnTo>
                  <a:pt x="501" y="447"/>
                </a:lnTo>
                <a:lnTo>
                  <a:pt x="501" y="459"/>
                </a:lnTo>
                <a:lnTo>
                  <a:pt x="501" y="468"/>
                </a:lnTo>
                <a:lnTo>
                  <a:pt x="509" y="468"/>
                </a:lnTo>
                <a:lnTo>
                  <a:pt x="517" y="468"/>
                </a:lnTo>
                <a:lnTo>
                  <a:pt x="518" y="480"/>
                </a:lnTo>
                <a:lnTo>
                  <a:pt x="524" y="493"/>
                </a:lnTo>
                <a:lnTo>
                  <a:pt x="513" y="501"/>
                </a:lnTo>
                <a:lnTo>
                  <a:pt x="499" y="512"/>
                </a:lnTo>
                <a:lnTo>
                  <a:pt x="492" y="524"/>
                </a:lnTo>
                <a:lnTo>
                  <a:pt x="482" y="541"/>
                </a:lnTo>
                <a:lnTo>
                  <a:pt x="469" y="570"/>
                </a:lnTo>
                <a:lnTo>
                  <a:pt x="453" y="603"/>
                </a:lnTo>
                <a:lnTo>
                  <a:pt x="440" y="633"/>
                </a:lnTo>
                <a:lnTo>
                  <a:pt x="422" y="664"/>
                </a:lnTo>
                <a:lnTo>
                  <a:pt x="413" y="680"/>
                </a:lnTo>
                <a:lnTo>
                  <a:pt x="401" y="695"/>
                </a:lnTo>
                <a:lnTo>
                  <a:pt x="390" y="706"/>
                </a:lnTo>
                <a:lnTo>
                  <a:pt x="373" y="718"/>
                </a:lnTo>
                <a:lnTo>
                  <a:pt x="371" y="731"/>
                </a:lnTo>
                <a:lnTo>
                  <a:pt x="365" y="745"/>
                </a:lnTo>
                <a:lnTo>
                  <a:pt x="342" y="747"/>
                </a:lnTo>
                <a:lnTo>
                  <a:pt x="313" y="749"/>
                </a:lnTo>
                <a:lnTo>
                  <a:pt x="290" y="754"/>
                </a:lnTo>
                <a:lnTo>
                  <a:pt x="263" y="756"/>
                </a:lnTo>
                <a:lnTo>
                  <a:pt x="263" y="766"/>
                </a:lnTo>
                <a:lnTo>
                  <a:pt x="261" y="774"/>
                </a:lnTo>
                <a:lnTo>
                  <a:pt x="240" y="774"/>
                </a:lnTo>
                <a:lnTo>
                  <a:pt x="219" y="774"/>
                </a:lnTo>
                <a:lnTo>
                  <a:pt x="202" y="774"/>
                </a:lnTo>
                <a:lnTo>
                  <a:pt x="180" y="774"/>
                </a:lnTo>
                <a:lnTo>
                  <a:pt x="180" y="762"/>
                </a:lnTo>
                <a:lnTo>
                  <a:pt x="180" y="754"/>
                </a:lnTo>
                <a:lnTo>
                  <a:pt x="148" y="754"/>
                </a:lnTo>
                <a:lnTo>
                  <a:pt x="115" y="754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23" name="Freeform 419"/>
          <p:cNvSpPr>
            <a:spLocks/>
          </p:cNvSpPr>
          <p:nvPr/>
        </p:nvSpPr>
        <p:spPr bwMode="auto">
          <a:xfrm>
            <a:off x="4122738" y="3289300"/>
            <a:ext cx="414337" cy="614363"/>
          </a:xfrm>
          <a:custGeom>
            <a:avLst/>
            <a:gdLst>
              <a:gd name="T0" fmla="*/ 2147483647 w 524"/>
              <a:gd name="T1" fmla="*/ 2147483647 h 774"/>
              <a:gd name="T2" fmla="*/ 2147483647 w 524"/>
              <a:gd name="T3" fmla="*/ 2147483647 h 774"/>
              <a:gd name="T4" fmla="*/ 2147483647 w 524"/>
              <a:gd name="T5" fmla="*/ 2147483647 h 774"/>
              <a:gd name="T6" fmla="*/ 2147483647 w 524"/>
              <a:gd name="T7" fmla="*/ 2147483647 h 774"/>
              <a:gd name="T8" fmla="*/ 2147483647 w 524"/>
              <a:gd name="T9" fmla="*/ 2147483647 h 774"/>
              <a:gd name="T10" fmla="*/ 2147483647 w 524"/>
              <a:gd name="T11" fmla="*/ 2147483647 h 774"/>
              <a:gd name="T12" fmla="*/ 2147483647 w 524"/>
              <a:gd name="T13" fmla="*/ 2147483647 h 774"/>
              <a:gd name="T14" fmla="*/ 2147483647 w 524"/>
              <a:gd name="T15" fmla="*/ 2147483647 h 774"/>
              <a:gd name="T16" fmla="*/ 0 w 524"/>
              <a:gd name="T17" fmla="*/ 2147483647 h 774"/>
              <a:gd name="T18" fmla="*/ 0 w 524"/>
              <a:gd name="T19" fmla="*/ 2147483647 h 774"/>
              <a:gd name="T20" fmla="*/ 2147483647 w 524"/>
              <a:gd name="T21" fmla="*/ 2147483647 h 774"/>
              <a:gd name="T22" fmla="*/ 2147483647 w 524"/>
              <a:gd name="T23" fmla="*/ 2147483647 h 774"/>
              <a:gd name="T24" fmla="*/ 2147483647 w 524"/>
              <a:gd name="T25" fmla="*/ 2147483647 h 774"/>
              <a:gd name="T26" fmla="*/ 2147483647 w 524"/>
              <a:gd name="T27" fmla="*/ 2147483647 h 774"/>
              <a:gd name="T28" fmla="*/ 2147483647 w 524"/>
              <a:gd name="T29" fmla="*/ 2147483647 h 774"/>
              <a:gd name="T30" fmla="*/ 2147483647 w 524"/>
              <a:gd name="T31" fmla="*/ 2147483647 h 774"/>
              <a:gd name="T32" fmla="*/ 2147483647 w 524"/>
              <a:gd name="T33" fmla="*/ 2147483647 h 774"/>
              <a:gd name="T34" fmla="*/ 2147483647 w 524"/>
              <a:gd name="T35" fmla="*/ 2147483647 h 774"/>
              <a:gd name="T36" fmla="*/ 2147483647 w 524"/>
              <a:gd name="T37" fmla="*/ 2147483647 h 774"/>
              <a:gd name="T38" fmla="*/ 2147483647 w 524"/>
              <a:gd name="T39" fmla="*/ 2147483647 h 774"/>
              <a:gd name="T40" fmla="*/ 2147483647 w 524"/>
              <a:gd name="T41" fmla="*/ 2147483647 h 774"/>
              <a:gd name="T42" fmla="*/ 2147483647 w 524"/>
              <a:gd name="T43" fmla="*/ 2147483647 h 774"/>
              <a:gd name="T44" fmla="*/ 2147483647 w 524"/>
              <a:gd name="T45" fmla="*/ 2147483647 h 774"/>
              <a:gd name="T46" fmla="*/ 2147483647 w 524"/>
              <a:gd name="T47" fmla="*/ 0 h 774"/>
              <a:gd name="T48" fmla="*/ 2147483647 w 524"/>
              <a:gd name="T49" fmla="*/ 2147483647 h 774"/>
              <a:gd name="T50" fmla="*/ 2147483647 w 524"/>
              <a:gd name="T51" fmla="*/ 2147483647 h 774"/>
              <a:gd name="T52" fmla="*/ 2147483647 w 524"/>
              <a:gd name="T53" fmla="*/ 2147483647 h 774"/>
              <a:gd name="T54" fmla="*/ 2147483647 w 524"/>
              <a:gd name="T55" fmla="*/ 2147483647 h 774"/>
              <a:gd name="T56" fmla="*/ 2147483647 w 524"/>
              <a:gd name="T57" fmla="*/ 2147483647 h 774"/>
              <a:gd name="T58" fmla="*/ 2147483647 w 524"/>
              <a:gd name="T59" fmla="*/ 2147483647 h 774"/>
              <a:gd name="T60" fmla="*/ 2147483647 w 524"/>
              <a:gd name="T61" fmla="*/ 2147483647 h 774"/>
              <a:gd name="T62" fmla="*/ 2147483647 w 524"/>
              <a:gd name="T63" fmla="*/ 2147483647 h 774"/>
              <a:gd name="T64" fmla="*/ 2147483647 w 524"/>
              <a:gd name="T65" fmla="*/ 2147483647 h 774"/>
              <a:gd name="T66" fmla="*/ 2147483647 w 524"/>
              <a:gd name="T67" fmla="*/ 2147483647 h 774"/>
              <a:gd name="T68" fmla="*/ 2147483647 w 524"/>
              <a:gd name="T69" fmla="*/ 2147483647 h 774"/>
              <a:gd name="T70" fmla="*/ 2147483647 w 524"/>
              <a:gd name="T71" fmla="*/ 2147483647 h 774"/>
              <a:gd name="T72" fmla="*/ 2147483647 w 524"/>
              <a:gd name="T73" fmla="*/ 2147483647 h 774"/>
              <a:gd name="T74" fmla="*/ 2147483647 w 524"/>
              <a:gd name="T75" fmla="*/ 2147483647 h 774"/>
              <a:gd name="T76" fmla="*/ 2147483647 w 524"/>
              <a:gd name="T77" fmla="*/ 2147483647 h 774"/>
              <a:gd name="T78" fmla="*/ 2147483647 w 524"/>
              <a:gd name="T79" fmla="*/ 2147483647 h 774"/>
              <a:gd name="T80" fmla="*/ 2147483647 w 524"/>
              <a:gd name="T81" fmla="*/ 2147483647 h 774"/>
              <a:gd name="T82" fmla="*/ 2147483647 w 524"/>
              <a:gd name="T83" fmla="*/ 2147483647 h 774"/>
              <a:gd name="T84" fmla="*/ 2147483647 w 524"/>
              <a:gd name="T85" fmla="*/ 2147483647 h 774"/>
              <a:gd name="T86" fmla="*/ 2147483647 w 524"/>
              <a:gd name="T87" fmla="*/ 2147483647 h 774"/>
              <a:gd name="T88" fmla="*/ 2147483647 w 524"/>
              <a:gd name="T89" fmla="*/ 2147483647 h 774"/>
              <a:gd name="T90" fmla="*/ 2147483647 w 524"/>
              <a:gd name="T91" fmla="*/ 2147483647 h 774"/>
              <a:gd name="T92" fmla="*/ 2147483647 w 524"/>
              <a:gd name="T93" fmla="*/ 2147483647 h 774"/>
              <a:gd name="T94" fmla="*/ 2147483647 w 524"/>
              <a:gd name="T95" fmla="*/ 2147483647 h 774"/>
              <a:gd name="T96" fmla="*/ 2147483647 w 524"/>
              <a:gd name="T97" fmla="*/ 2147483647 h 774"/>
              <a:gd name="T98" fmla="*/ 2147483647 w 524"/>
              <a:gd name="T99" fmla="*/ 2147483647 h 774"/>
              <a:gd name="T100" fmla="*/ 2147483647 w 524"/>
              <a:gd name="T101" fmla="*/ 2147483647 h 774"/>
              <a:gd name="T102" fmla="*/ 2147483647 w 524"/>
              <a:gd name="T103" fmla="*/ 2147483647 h 774"/>
              <a:gd name="T104" fmla="*/ 2147483647 w 524"/>
              <a:gd name="T105" fmla="*/ 2147483647 h 774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524"/>
              <a:gd name="T160" fmla="*/ 0 h 774"/>
              <a:gd name="T161" fmla="*/ 524 w 524"/>
              <a:gd name="T162" fmla="*/ 774 h 774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524" h="774">
                <a:moveTo>
                  <a:pt x="115" y="754"/>
                </a:moveTo>
                <a:lnTo>
                  <a:pt x="109" y="749"/>
                </a:lnTo>
                <a:lnTo>
                  <a:pt x="106" y="745"/>
                </a:lnTo>
                <a:lnTo>
                  <a:pt x="107" y="710"/>
                </a:lnTo>
                <a:lnTo>
                  <a:pt x="111" y="678"/>
                </a:lnTo>
                <a:lnTo>
                  <a:pt x="121" y="670"/>
                </a:lnTo>
                <a:lnTo>
                  <a:pt x="134" y="662"/>
                </a:lnTo>
                <a:lnTo>
                  <a:pt x="131" y="649"/>
                </a:lnTo>
                <a:lnTo>
                  <a:pt x="123" y="633"/>
                </a:lnTo>
                <a:lnTo>
                  <a:pt x="119" y="620"/>
                </a:lnTo>
                <a:lnTo>
                  <a:pt x="111" y="612"/>
                </a:lnTo>
                <a:lnTo>
                  <a:pt x="98" y="597"/>
                </a:lnTo>
                <a:lnTo>
                  <a:pt x="81" y="585"/>
                </a:lnTo>
                <a:lnTo>
                  <a:pt x="59" y="576"/>
                </a:lnTo>
                <a:lnTo>
                  <a:pt x="40" y="566"/>
                </a:lnTo>
                <a:lnTo>
                  <a:pt x="17" y="555"/>
                </a:lnTo>
                <a:lnTo>
                  <a:pt x="0" y="537"/>
                </a:lnTo>
                <a:lnTo>
                  <a:pt x="0" y="464"/>
                </a:lnTo>
                <a:lnTo>
                  <a:pt x="0" y="391"/>
                </a:lnTo>
                <a:lnTo>
                  <a:pt x="0" y="318"/>
                </a:lnTo>
                <a:lnTo>
                  <a:pt x="0" y="247"/>
                </a:lnTo>
                <a:lnTo>
                  <a:pt x="15" y="247"/>
                </a:lnTo>
                <a:lnTo>
                  <a:pt x="33" y="247"/>
                </a:lnTo>
                <a:lnTo>
                  <a:pt x="50" y="259"/>
                </a:lnTo>
                <a:lnTo>
                  <a:pt x="69" y="269"/>
                </a:lnTo>
                <a:lnTo>
                  <a:pt x="88" y="272"/>
                </a:lnTo>
                <a:lnTo>
                  <a:pt x="109" y="278"/>
                </a:lnTo>
                <a:lnTo>
                  <a:pt x="117" y="263"/>
                </a:lnTo>
                <a:lnTo>
                  <a:pt x="123" y="251"/>
                </a:lnTo>
                <a:lnTo>
                  <a:pt x="134" y="244"/>
                </a:lnTo>
                <a:lnTo>
                  <a:pt x="144" y="232"/>
                </a:lnTo>
                <a:lnTo>
                  <a:pt x="165" y="215"/>
                </a:lnTo>
                <a:lnTo>
                  <a:pt x="188" y="201"/>
                </a:lnTo>
                <a:lnTo>
                  <a:pt x="207" y="188"/>
                </a:lnTo>
                <a:lnTo>
                  <a:pt x="228" y="173"/>
                </a:lnTo>
                <a:lnTo>
                  <a:pt x="238" y="161"/>
                </a:lnTo>
                <a:lnTo>
                  <a:pt x="244" y="151"/>
                </a:lnTo>
                <a:lnTo>
                  <a:pt x="252" y="136"/>
                </a:lnTo>
                <a:lnTo>
                  <a:pt x="255" y="123"/>
                </a:lnTo>
                <a:lnTo>
                  <a:pt x="276" y="105"/>
                </a:lnTo>
                <a:lnTo>
                  <a:pt x="286" y="90"/>
                </a:lnTo>
                <a:lnTo>
                  <a:pt x="290" y="77"/>
                </a:lnTo>
                <a:lnTo>
                  <a:pt x="294" y="65"/>
                </a:lnTo>
                <a:lnTo>
                  <a:pt x="296" y="48"/>
                </a:lnTo>
                <a:lnTo>
                  <a:pt x="298" y="34"/>
                </a:lnTo>
                <a:lnTo>
                  <a:pt x="301" y="19"/>
                </a:lnTo>
                <a:lnTo>
                  <a:pt x="309" y="5"/>
                </a:lnTo>
                <a:lnTo>
                  <a:pt x="338" y="0"/>
                </a:lnTo>
                <a:lnTo>
                  <a:pt x="365" y="0"/>
                </a:lnTo>
                <a:lnTo>
                  <a:pt x="380" y="11"/>
                </a:lnTo>
                <a:lnTo>
                  <a:pt x="392" y="25"/>
                </a:lnTo>
                <a:lnTo>
                  <a:pt x="401" y="42"/>
                </a:lnTo>
                <a:lnTo>
                  <a:pt x="413" y="61"/>
                </a:lnTo>
                <a:lnTo>
                  <a:pt x="430" y="103"/>
                </a:lnTo>
                <a:lnTo>
                  <a:pt x="444" y="136"/>
                </a:lnTo>
                <a:lnTo>
                  <a:pt x="455" y="148"/>
                </a:lnTo>
                <a:lnTo>
                  <a:pt x="469" y="159"/>
                </a:lnTo>
                <a:lnTo>
                  <a:pt x="482" y="176"/>
                </a:lnTo>
                <a:lnTo>
                  <a:pt x="505" y="211"/>
                </a:lnTo>
                <a:lnTo>
                  <a:pt x="497" y="230"/>
                </a:lnTo>
                <a:lnTo>
                  <a:pt x="488" y="249"/>
                </a:lnTo>
                <a:lnTo>
                  <a:pt x="482" y="269"/>
                </a:lnTo>
                <a:lnTo>
                  <a:pt x="476" y="286"/>
                </a:lnTo>
                <a:lnTo>
                  <a:pt x="474" y="309"/>
                </a:lnTo>
                <a:lnTo>
                  <a:pt x="469" y="330"/>
                </a:lnTo>
                <a:lnTo>
                  <a:pt x="467" y="351"/>
                </a:lnTo>
                <a:lnTo>
                  <a:pt x="467" y="370"/>
                </a:lnTo>
                <a:lnTo>
                  <a:pt x="465" y="376"/>
                </a:lnTo>
                <a:lnTo>
                  <a:pt x="461" y="380"/>
                </a:lnTo>
                <a:lnTo>
                  <a:pt x="469" y="413"/>
                </a:lnTo>
                <a:lnTo>
                  <a:pt x="478" y="453"/>
                </a:lnTo>
                <a:lnTo>
                  <a:pt x="490" y="451"/>
                </a:lnTo>
                <a:lnTo>
                  <a:pt x="501" y="447"/>
                </a:lnTo>
                <a:lnTo>
                  <a:pt x="501" y="459"/>
                </a:lnTo>
                <a:lnTo>
                  <a:pt x="501" y="468"/>
                </a:lnTo>
                <a:lnTo>
                  <a:pt x="509" y="468"/>
                </a:lnTo>
                <a:lnTo>
                  <a:pt x="517" y="468"/>
                </a:lnTo>
                <a:lnTo>
                  <a:pt x="518" y="480"/>
                </a:lnTo>
                <a:lnTo>
                  <a:pt x="524" y="493"/>
                </a:lnTo>
                <a:lnTo>
                  <a:pt x="513" y="501"/>
                </a:lnTo>
                <a:lnTo>
                  <a:pt x="499" y="512"/>
                </a:lnTo>
                <a:lnTo>
                  <a:pt x="492" y="524"/>
                </a:lnTo>
                <a:lnTo>
                  <a:pt x="482" y="541"/>
                </a:lnTo>
                <a:lnTo>
                  <a:pt x="469" y="570"/>
                </a:lnTo>
                <a:lnTo>
                  <a:pt x="453" y="603"/>
                </a:lnTo>
                <a:lnTo>
                  <a:pt x="440" y="633"/>
                </a:lnTo>
                <a:lnTo>
                  <a:pt x="422" y="664"/>
                </a:lnTo>
                <a:lnTo>
                  <a:pt x="413" y="680"/>
                </a:lnTo>
                <a:lnTo>
                  <a:pt x="401" y="695"/>
                </a:lnTo>
                <a:lnTo>
                  <a:pt x="390" y="706"/>
                </a:lnTo>
                <a:lnTo>
                  <a:pt x="373" y="718"/>
                </a:lnTo>
                <a:lnTo>
                  <a:pt x="371" y="731"/>
                </a:lnTo>
                <a:lnTo>
                  <a:pt x="365" y="745"/>
                </a:lnTo>
                <a:lnTo>
                  <a:pt x="342" y="747"/>
                </a:lnTo>
                <a:lnTo>
                  <a:pt x="313" y="749"/>
                </a:lnTo>
                <a:lnTo>
                  <a:pt x="290" y="754"/>
                </a:lnTo>
                <a:lnTo>
                  <a:pt x="263" y="756"/>
                </a:lnTo>
                <a:lnTo>
                  <a:pt x="263" y="766"/>
                </a:lnTo>
                <a:lnTo>
                  <a:pt x="261" y="774"/>
                </a:lnTo>
                <a:lnTo>
                  <a:pt x="240" y="774"/>
                </a:lnTo>
                <a:lnTo>
                  <a:pt x="219" y="774"/>
                </a:lnTo>
                <a:lnTo>
                  <a:pt x="202" y="774"/>
                </a:lnTo>
                <a:lnTo>
                  <a:pt x="180" y="774"/>
                </a:lnTo>
                <a:lnTo>
                  <a:pt x="180" y="762"/>
                </a:lnTo>
                <a:lnTo>
                  <a:pt x="180" y="754"/>
                </a:lnTo>
                <a:lnTo>
                  <a:pt x="148" y="754"/>
                </a:lnTo>
                <a:lnTo>
                  <a:pt x="115" y="754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24" name="Freeform 420"/>
          <p:cNvSpPr>
            <a:spLocks/>
          </p:cNvSpPr>
          <p:nvPr/>
        </p:nvSpPr>
        <p:spPr bwMode="auto">
          <a:xfrm>
            <a:off x="4889500" y="2622550"/>
            <a:ext cx="1208088" cy="1109663"/>
          </a:xfrm>
          <a:custGeom>
            <a:avLst/>
            <a:gdLst>
              <a:gd name="T0" fmla="*/ 2147483647 w 1523"/>
              <a:gd name="T1" fmla="*/ 2147483647 h 1398"/>
              <a:gd name="T2" fmla="*/ 2147483647 w 1523"/>
              <a:gd name="T3" fmla="*/ 2147483647 h 1398"/>
              <a:gd name="T4" fmla="*/ 2147483647 w 1523"/>
              <a:gd name="T5" fmla="*/ 2147483647 h 1398"/>
              <a:gd name="T6" fmla="*/ 2147483647 w 1523"/>
              <a:gd name="T7" fmla="*/ 2147483647 h 1398"/>
              <a:gd name="T8" fmla="*/ 2147483647 w 1523"/>
              <a:gd name="T9" fmla="*/ 2147483647 h 1398"/>
              <a:gd name="T10" fmla="*/ 2147483647 w 1523"/>
              <a:gd name="T11" fmla="*/ 2147483647 h 1398"/>
              <a:gd name="T12" fmla="*/ 2147483647 w 1523"/>
              <a:gd name="T13" fmla="*/ 2147483647 h 1398"/>
              <a:gd name="T14" fmla="*/ 2147483647 w 1523"/>
              <a:gd name="T15" fmla="*/ 2147483647 h 1398"/>
              <a:gd name="T16" fmla="*/ 2147483647 w 1523"/>
              <a:gd name="T17" fmla="*/ 2147483647 h 1398"/>
              <a:gd name="T18" fmla="*/ 2147483647 w 1523"/>
              <a:gd name="T19" fmla="*/ 2147483647 h 1398"/>
              <a:gd name="T20" fmla="*/ 2147483647 w 1523"/>
              <a:gd name="T21" fmla="*/ 2147483647 h 1398"/>
              <a:gd name="T22" fmla="*/ 2147483647 w 1523"/>
              <a:gd name="T23" fmla="*/ 2147483647 h 1398"/>
              <a:gd name="T24" fmla="*/ 2147483647 w 1523"/>
              <a:gd name="T25" fmla="*/ 2147483647 h 1398"/>
              <a:gd name="T26" fmla="*/ 2147483647 w 1523"/>
              <a:gd name="T27" fmla="*/ 2147483647 h 1398"/>
              <a:gd name="T28" fmla="*/ 2147483647 w 1523"/>
              <a:gd name="T29" fmla="*/ 2147483647 h 1398"/>
              <a:gd name="T30" fmla="*/ 2147483647 w 1523"/>
              <a:gd name="T31" fmla="*/ 2147483647 h 1398"/>
              <a:gd name="T32" fmla="*/ 2147483647 w 1523"/>
              <a:gd name="T33" fmla="*/ 2147483647 h 1398"/>
              <a:gd name="T34" fmla="*/ 2147483647 w 1523"/>
              <a:gd name="T35" fmla="*/ 2147483647 h 1398"/>
              <a:gd name="T36" fmla="*/ 2147483647 w 1523"/>
              <a:gd name="T37" fmla="*/ 2147483647 h 1398"/>
              <a:gd name="T38" fmla="*/ 2147483647 w 1523"/>
              <a:gd name="T39" fmla="*/ 2147483647 h 1398"/>
              <a:gd name="T40" fmla="*/ 2147483647 w 1523"/>
              <a:gd name="T41" fmla="*/ 2147483647 h 1398"/>
              <a:gd name="T42" fmla="*/ 2147483647 w 1523"/>
              <a:gd name="T43" fmla="*/ 2147483647 h 1398"/>
              <a:gd name="T44" fmla="*/ 2147483647 w 1523"/>
              <a:gd name="T45" fmla="*/ 2147483647 h 1398"/>
              <a:gd name="T46" fmla="*/ 2147483647 w 1523"/>
              <a:gd name="T47" fmla="*/ 2147483647 h 1398"/>
              <a:gd name="T48" fmla="*/ 2147483647 w 1523"/>
              <a:gd name="T49" fmla="*/ 2147483647 h 1398"/>
              <a:gd name="T50" fmla="*/ 2147483647 w 1523"/>
              <a:gd name="T51" fmla="*/ 2147483647 h 1398"/>
              <a:gd name="T52" fmla="*/ 2147483647 w 1523"/>
              <a:gd name="T53" fmla="*/ 2147483647 h 1398"/>
              <a:gd name="T54" fmla="*/ 2147483647 w 1523"/>
              <a:gd name="T55" fmla="*/ 2147483647 h 1398"/>
              <a:gd name="T56" fmla="*/ 2147483647 w 1523"/>
              <a:gd name="T57" fmla="*/ 2147483647 h 1398"/>
              <a:gd name="T58" fmla="*/ 2147483647 w 1523"/>
              <a:gd name="T59" fmla="*/ 2147483647 h 1398"/>
              <a:gd name="T60" fmla="*/ 2147483647 w 1523"/>
              <a:gd name="T61" fmla="*/ 2147483647 h 1398"/>
              <a:gd name="T62" fmla="*/ 2147483647 w 1523"/>
              <a:gd name="T63" fmla="*/ 2147483647 h 1398"/>
              <a:gd name="T64" fmla="*/ 2147483647 w 1523"/>
              <a:gd name="T65" fmla="*/ 2147483647 h 1398"/>
              <a:gd name="T66" fmla="*/ 2147483647 w 1523"/>
              <a:gd name="T67" fmla="*/ 2147483647 h 1398"/>
              <a:gd name="T68" fmla="*/ 2147483647 w 1523"/>
              <a:gd name="T69" fmla="*/ 2147483647 h 1398"/>
              <a:gd name="T70" fmla="*/ 2147483647 w 1523"/>
              <a:gd name="T71" fmla="*/ 2147483647 h 1398"/>
              <a:gd name="T72" fmla="*/ 2147483647 w 1523"/>
              <a:gd name="T73" fmla="*/ 2147483647 h 1398"/>
              <a:gd name="T74" fmla="*/ 2147483647 w 1523"/>
              <a:gd name="T75" fmla="*/ 2147483647 h 1398"/>
              <a:gd name="T76" fmla="*/ 2147483647 w 1523"/>
              <a:gd name="T77" fmla="*/ 2147483647 h 1398"/>
              <a:gd name="T78" fmla="*/ 2147483647 w 1523"/>
              <a:gd name="T79" fmla="*/ 2147483647 h 1398"/>
              <a:gd name="T80" fmla="*/ 2147483647 w 1523"/>
              <a:gd name="T81" fmla="*/ 2147483647 h 1398"/>
              <a:gd name="T82" fmla="*/ 2147483647 w 1523"/>
              <a:gd name="T83" fmla="*/ 2147483647 h 1398"/>
              <a:gd name="T84" fmla="*/ 2147483647 w 1523"/>
              <a:gd name="T85" fmla="*/ 2147483647 h 1398"/>
              <a:gd name="T86" fmla="*/ 2147483647 w 1523"/>
              <a:gd name="T87" fmla="*/ 2147483647 h 1398"/>
              <a:gd name="T88" fmla="*/ 2147483647 w 1523"/>
              <a:gd name="T89" fmla="*/ 2147483647 h 1398"/>
              <a:gd name="T90" fmla="*/ 2147483647 w 1523"/>
              <a:gd name="T91" fmla="*/ 2147483647 h 1398"/>
              <a:gd name="T92" fmla="*/ 2147483647 w 1523"/>
              <a:gd name="T93" fmla="*/ 2147483647 h 1398"/>
              <a:gd name="T94" fmla="*/ 2147483647 w 1523"/>
              <a:gd name="T95" fmla="*/ 2147483647 h 1398"/>
              <a:gd name="T96" fmla="*/ 2147483647 w 1523"/>
              <a:gd name="T97" fmla="*/ 2147483647 h 1398"/>
              <a:gd name="T98" fmla="*/ 2147483647 w 1523"/>
              <a:gd name="T99" fmla="*/ 2147483647 h 1398"/>
              <a:gd name="T100" fmla="*/ 2147483647 w 1523"/>
              <a:gd name="T101" fmla="*/ 2147483647 h 1398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1523"/>
              <a:gd name="T154" fmla="*/ 0 h 1398"/>
              <a:gd name="T155" fmla="*/ 1523 w 1523"/>
              <a:gd name="T156" fmla="*/ 1398 h 1398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1523" h="1398">
                <a:moveTo>
                  <a:pt x="478" y="1359"/>
                </a:moveTo>
                <a:lnTo>
                  <a:pt x="478" y="1330"/>
                </a:lnTo>
                <a:lnTo>
                  <a:pt x="482" y="1305"/>
                </a:lnTo>
                <a:lnTo>
                  <a:pt x="486" y="1292"/>
                </a:lnTo>
                <a:lnTo>
                  <a:pt x="490" y="1280"/>
                </a:lnTo>
                <a:lnTo>
                  <a:pt x="495" y="1267"/>
                </a:lnTo>
                <a:lnTo>
                  <a:pt x="507" y="1257"/>
                </a:lnTo>
                <a:lnTo>
                  <a:pt x="497" y="1207"/>
                </a:lnTo>
                <a:lnTo>
                  <a:pt x="488" y="1163"/>
                </a:lnTo>
                <a:lnTo>
                  <a:pt x="488" y="1146"/>
                </a:lnTo>
                <a:lnTo>
                  <a:pt x="490" y="1121"/>
                </a:lnTo>
                <a:lnTo>
                  <a:pt x="495" y="1110"/>
                </a:lnTo>
                <a:lnTo>
                  <a:pt x="499" y="1096"/>
                </a:lnTo>
                <a:lnTo>
                  <a:pt x="509" y="1079"/>
                </a:lnTo>
                <a:lnTo>
                  <a:pt x="518" y="1063"/>
                </a:lnTo>
                <a:lnTo>
                  <a:pt x="520" y="1044"/>
                </a:lnTo>
                <a:lnTo>
                  <a:pt x="522" y="1027"/>
                </a:lnTo>
                <a:lnTo>
                  <a:pt x="518" y="1012"/>
                </a:lnTo>
                <a:lnTo>
                  <a:pt x="513" y="996"/>
                </a:lnTo>
                <a:lnTo>
                  <a:pt x="507" y="983"/>
                </a:lnTo>
                <a:lnTo>
                  <a:pt x="495" y="971"/>
                </a:lnTo>
                <a:lnTo>
                  <a:pt x="484" y="964"/>
                </a:lnTo>
                <a:lnTo>
                  <a:pt x="470" y="954"/>
                </a:lnTo>
                <a:lnTo>
                  <a:pt x="453" y="946"/>
                </a:lnTo>
                <a:lnTo>
                  <a:pt x="440" y="937"/>
                </a:lnTo>
                <a:lnTo>
                  <a:pt x="424" y="933"/>
                </a:lnTo>
                <a:lnTo>
                  <a:pt x="403" y="929"/>
                </a:lnTo>
                <a:lnTo>
                  <a:pt x="371" y="923"/>
                </a:lnTo>
                <a:lnTo>
                  <a:pt x="334" y="921"/>
                </a:lnTo>
                <a:lnTo>
                  <a:pt x="313" y="906"/>
                </a:lnTo>
                <a:lnTo>
                  <a:pt x="296" y="898"/>
                </a:lnTo>
                <a:lnTo>
                  <a:pt x="282" y="889"/>
                </a:lnTo>
                <a:lnTo>
                  <a:pt x="259" y="885"/>
                </a:lnTo>
                <a:lnTo>
                  <a:pt x="250" y="896"/>
                </a:lnTo>
                <a:lnTo>
                  <a:pt x="244" y="902"/>
                </a:lnTo>
                <a:lnTo>
                  <a:pt x="234" y="908"/>
                </a:lnTo>
                <a:lnTo>
                  <a:pt x="223" y="912"/>
                </a:lnTo>
                <a:lnTo>
                  <a:pt x="198" y="918"/>
                </a:lnTo>
                <a:lnTo>
                  <a:pt x="175" y="921"/>
                </a:lnTo>
                <a:lnTo>
                  <a:pt x="175" y="931"/>
                </a:lnTo>
                <a:lnTo>
                  <a:pt x="175" y="942"/>
                </a:lnTo>
                <a:lnTo>
                  <a:pt x="150" y="942"/>
                </a:lnTo>
                <a:lnTo>
                  <a:pt x="127" y="942"/>
                </a:lnTo>
                <a:lnTo>
                  <a:pt x="117" y="929"/>
                </a:lnTo>
                <a:lnTo>
                  <a:pt x="106" y="914"/>
                </a:lnTo>
                <a:lnTo>
                  <a:pt x="90" y="900"/>
                </a:lnTo>
                <a:lnTo>
                  <a:pt x="69" y="885"/>
                </a:lnTo>
                <a:lnTo>
                  <a:pt x="33" y="860"/>
                </a:lnTo>
                <a:lnTo>
                  <a:pt x="0" y="841"/>
                </a:lnTo>
                <a:lnTo>
                  <a:pt x="2" y="827"/>
                </a:lnTo>
                <a:lnTo>
                  <a:pt x="8" y="816"/>
                </a:lnTo>
                <a:lnTo>
                  <a:pt x="33" y="804"/>
                </a:lnTo>
                <a:lnTo>
                  <a:pt x="54" y="791"/>
                </a:lnTo>
                <a:lnTo>
                  <a:pt x="69" y="777"/>
                </a:lnTo>
                <a:lnTo>
                  <a:pt x="86" y="764"/>
                </a:lnTo>
                <a:lnTo>
                  <a:pt x="102" y="745"/>
                </a:lnTo>
                <a:lnTo>
                  <a:pt x="111" y="729"/>
                </a:lnTo>
                <a:lnTo>
                  <a:pt x="121" y="710"/>
                </a:lnTo>
                <a:lnTo>
                  <a:pt x="129" y="693"/>
                </a:lnTo>
                <a:lnTo>
                  <a:pt x="130" y="674"/>
                </a:lnTo>
                <a:lnTo>
                  <a:pt x="132" y="652"/>
                </a:lnTo>
                <a:lnTo>
                  <a:pt x="130" y="633"/>
                </a:lnTo>
                <a:lnTo>
                  <a:pt x="129" y="614"/>
                </a:lnTo>
                <a:lnTo>
                  <a:pt x="125" y="591"/>
                </a:lnTo>
                <a:lnTo>
                  <a:pt x="113" y="572"/>
                </a:lnTo>
                <a:lnTo>
                  <a:pt x="104" y="551"/>
                </a:lnTo>
                <a:lnTo>
                  <a:pt x="90" y="530"/>
                </a:lnTo>
                <a:lnTo>
                  <a:pt x="90" y="505"/>
                </a:lnTo>
                <a:lnTo>
                  <a:pt x="90" y="482"/>
                </a:lnTo>
                <a:lnTo>
                  <a:pt x="90" y="460"/>
                </a:lnTo>
                <a:lnTo>
                  <a:pt x="90" y="435"/>
                </a:lnTo>
                <a:lnTo>
                  <a:pt x="106" y="434"/>
                </a:lnTo>
                <a:lnTo>
                  <a:pt x="121" y="432"/>
                </a:lnTo>
                <a:lnTo>
                  <a:pt x="136" y="430"/>
                </a:lnTo>
                <a:lnTo>
                  <a:pt x="150" y="424"/>
                </a:lnTo>
                <a:lnTo>
                  <a:pt x="178" y="412"/>
                </a:lnTo>
                <a:lnTo>
                  <a:pt x="203" y="399"/>
                </a:lnTo>
                <a:lnTo>
                  <a:pt x="232" y="387"/>
                </a:lnTo>
                <a:lnTo>
                  <a:pt x="257" y="376"/>
                </a:lnTo>
                <a:lnTo>
                  <a:pt x="273" y="372"/>
                </a:lnTo>
                <a:lnTo>
                  <a:pt x="288" y="370"/>
                </a:lnTo>
                <a:lnTo>
                  <a:pt x="303" y="366"/>
                </a:lnTo>
                <a:lnTo>
                  <a:pt x="321" y="366"/>
                </a:lnTo>
                <a:lnTo>
                  <a:pt x="328" y="359"/>
                </a:lnTo>
                <a:lnTo>
                  <a:pt x="334" y="353"/>
                </a:lnTo>
                <a:lnTo>
                  <a:pt x="342" y="349"/>
                </a:lnTo>
                <a:lnTo>
                  <a:pt x="347" y="349"/>
                </a:lnTo>
                <a:lnTo>
                  <a:pt x="367" y="347"/>
                </a:lnTo>
                <a:lnTo>
                  <a:pt x="386" y="345"/>
                </a:lnTo>
                <a:lnTo>
                  <a:pt x="397" y="311"/>
                </a:lnTo>
                <a:lnTo>
                  <a:pt x="411" y="278"/>
                </a:lnTo>
                <a:lnTo>
                  <a:pt x="426" y="243"/>
                </a:lnTo>
                <a:lnTo>
                  <a:pt x="442" y="215"/>
                </a:lnTo>
                <a:lnTo>
                  <a:pt x="474" y="209"/>
                </a:lnTo>
                <a:lnTo>
                  <a:pt x="507" y="205"/>
                </a:lnTo>
                <a:lnTo>
                  <a:pt x="534" y="203"/>
                </a:lnTo>
                <a:lnTo>
                  <a:pt x="566" y="201"/>
                </a:lnTo>
                <a:lnTo>
                  <a:pt x="566" y="190"/>
                </a:lnTo>
                <a:lnTo>
                  <a:pt x="566" y="180"/>
                </a:lnTo>
                <a:lnTo>
                  <a:pt x="618" y="172"/>
                </a:lnTo>
                <a:lnTo>
                  <a:pt x="674" y="167"/>
                </a:lnTo>
                <a:lnTo>
                  <a:pt x="726" y="159"/>
                </a:lnTo>
                <a:lnTo>
                  <a:pt x="782" y="155"/>
                </a:lnTo>
                <a:lnTo>
                  <a:pt x="797" y="134"/>
                </a:lnTo>
                <a:lnTo>
                  <a:pt x="808" y="115"/>
                </a:lnTo>
                <a:lnTo>
                  <a:pt x="816" y="109"/>
                </a:lnTo>
                <a:lnTo>
                  <a:pt x="822" y="103"/>
                </a:lnTo>
                <a:lnTo>
                  <a:pt x="833" y="99"/>
                </a:lnTo>
                <a:lnTo>
                  <a:pt x="847" y="92"/>
                </a:lnTo>
                <a:lnTo>
                  <a:pt x="849" y="61"/>
                </a:lnTo>
                <a:lnTo>
                  <a:pt x="853" y="30"/>
                </a:lnTo>
                <a:lnTo>
                  <a:pt x="868" y="32"/>
                </a:lnTo>
                <a:lnTo>
                  <a:pt x="889" y="32"/>
                </a:lnTo>
                <a:lnTo>
                  <a:pt x="903" y="59"/>
                </a:lnTo>
                <a:lnTo>
                  <a:pt x="914" y="80"/>
                </a:lnTo>
                <a:lnTo>
                  <a:pt x="924" y="98"/>
                </a:lnTo>
                <a:lnTo>
                  <a:pt x="937" y="109"/>
                </a:lnTo>
                <a:lnTo>
                  <a:pt x="987" y="99"/>
                </a:lnTo>
                <a:lnTo>
                  <a:pt x="1024" y="90"/>
                </a:lnTo>
                <a:lnTo>
                  <a:pt x="1033" y="88"/>
                </a:lnTo>
                <a:lnTo>
                  <a:pt x="1039" y="84"/>
                </a:lnTo>
                <a:lnTo>
                  <a:pt x="1047" y="78"/>
                </a:lnTo>
                <a:lnTo>
                  <a:pt x="1050" y="71"/>
                </a:lnTo>
                <a:lnTo>
                  <a:pt x="1056" y="63"/>
                </a:lnTo>
                <a:lnTo>
                  <a:pt x="1060" y="55"/>
                </a:lnTo>
                <a:lnTo>
                  <a:pt x="1062" y="44"/>
                </a:lnTo>
                <a:lnTo>
                  <a:pt x="1066" y="32"/>
                </a:lnTo>
                <a:lnTo>
                  <a:pt x="1077" y="28"/>
                </a:lnTo>
                <a:lnTo>
                  <a:pt x="1087" y="23"/>
                </a:lnTo>
                <a:lnTo>
                  <a:pt x="1093" y="13"/>
                </a:lnTo>
                <a:lnTo>
                  <a:pt x="1098" y="0"/>
                </a:lnTo>
                <a:lnTo>
                  <a:pt x="1121" y="11"/>
                </a:lnTo>
                <a:lnTo>
                  <a:pt x="1141" y="19"/>
                </a:lnTo>
                <a:lnTo>
                  <a:pt x="1162" y="25"/>
                </a:lnTo>
                <a:lnTo>
                  <a:pt x="1191" y="30"/>
                </a:lnTo>
                <a:lnTo>
                  <a:pt x="1200" y="40"/>
                </a:lnTo>
                <a:lnTo>
                  <a:pt x="1208" y="49"/>
                </a:lnTo>
                <a:lnTo>
                  <a:pt x="1212" y="61"/>
                </a:lnTo>
                <a:lnTo>
                  <a:pt x="1219" y="73"/>
                </a:lnTo>
                <a:lnTo>
                  <a:pt x="1229" y="99"/>
                </a:lnTo>
                <a:lnTo>
                  <a:pt x="1239" y="128"/>
                </a:lnTo>
                <a:lnTo>
                  <a:pt x="1248" y="155"/>
                </a:lnTo>
                <a:lnTo>
                  <a:pt x="1260" y="180"/>
                </a:lnTo>
                <a:lnTo>
                  <a:pt x="1267" y="190"/>
                </a:lnTo>
                <a:lnTo>
                  <a:pt x="1275" y="197"/>
                </a:lnTo>
                <a:lnTo>
                  <a:pt x="1287" y="205"/>
                </a:lnTo>
                <a:lnTo>
                  <a:pt x="1296" y="213"/>
                </a:lnTo>
                <a:lnTo>
                  <a:pt x="1300" y="226"/>
                </a:lnTo>
                <a:lnTo>
                  <a:pt x="1306" y="238"/>
                </a:lnTo>
                <a:lnTo>
                  <a:pt x="1325" y="242"/>
                </a:lnTo>
                <a:lnTo>
                  <a:pt x="1346" y="243"/>
                </a:lnTo>
                <a:lnTo>
                  <a:pt x="1383" y="245"/>
                </a:lnTo>
                <a:lnTo>
                  <a:pt x="1448" y="251"/>
                </a:lnTo>
                <a:lnTo>
                  <a:pt x="1448" y="261"/>
                </a:lnTo>
                <a:lnTo>
                  <a:pt x="1448" y="270"/>
                </a:lnTo>
                <a:lnTo>
                  <a:pt x="1465" y="274"/>
                </a:lnTo>
                <a:lnTo>
                  <a:pt x="1484" y="276"/>
                </a:lnTo>
                <a:lnTo>
                  <a:pt x="1502" y="278"/>
                </a:lnTo>
                <a:lnTo>
                  <a:pt x="1523" y="280"/>
                </a:lnTo>
                <a:lnTo>
                  <a:pt x="1521" y="309"/>
                </a:lnTo>
                <a:lnTo>
                  <a:pt x="1519" y="339"/>
                </a:lnTo>
                <a:lnTo>
                  <a:pt x="1471" y="345"/>
                </a:lnTo>
                <a:lnTo>
                  <a:pt x="1429" y="351"/>
                </a:lnTo>
                <a:lnTo>
                  <a:pt x="1410" y="359"/>
                </a:lnTo>
                <a:lnTo>
                  <a:pt x="1392" y="370"/>
                </a:lnTo>
                <a:lnTo>
                  <a:pt x="1373" y="382"/>
                </a:lnTo>
                <a:lnTo>
                  <a:pt x="1356" y="399"/>
                </a:lnTo>
                <a:lnTo>
                  <a:pt x="1360" y="409"/>
                </a:lnTo>
                <a:lnTo>
                  <a:pt x="1365" y="418"/>
                </a:lnTo>
                <a:lnTo>
                  <a:pt x="1388" y="422"/>
                </a:lnTo>
                <a:lnTo>
                  <a:pt x="1406" y="424"/>
                </a:lnTo>
                <a:lnTo>
                  <a:pt x="1410" y="445"/>
                </a:lnTo>
                <a:lnTo>
                  <a:pt x="1411" y="457"/>
                </a:lnTo>
                <a:lnTo>
                  <a:pt x="1406" y="466"/>
                </a:lnTo>
                <a:lnTo>
                  <a:pt x="1402" y="472"/>
                </a:lnTo>
                <a:lnTo>
                  <a:pt x="1385" y="476"/>
                </a:lnTo>
                <a:lnTo>
                  <a:pt x="1373" y="480"/>
                </a:lnTo>
                <a:lnTo>
                  <a:pt x="1360" y="484"/>
                </a:lnTo>
                <a:lnTo>
                  <a:pt x="1348" y="489"/>
                </a:lnTo>
                <a:lnTo>
                  <a:pt x="1342" y="495"/>
                </a:lnTo>
                <a:lnTo>
                  <a:pt x="1335" y="503"/>
                </a:lnTo>
                <a:lnTo>
                  <a:pt x="1329" y="514"/>
                </a:lnTo>
                <a:lnTo>
                  <a:pt x="1323" y="520"/>
                </a:lnTo>
                <a:lnTo>
                  <a:pt x="1317" y="541"/>
                </a:lnTo>
                <a:lnTo>
                  <a:pt x="1315" y="566"/>
                </a:lnTo>
                <a:lnTo>
                  <a:pt x="1312" y="591"/>
                </a:lnTo>
                <a:lnTo>
                  <a:pt x="1312" y="622"/>
                </a:lnTo>
                <a:lnTo>
                  <a:pt x="1321" y="626"/>
                </a:lnTo>
                <a:lnTo>
                  <a:pt x="1325" y="628"/>
                </a:lnTo>
                <a:lnTo>
                  <a:pt x="1329" y="633"/>
                </a:lnTo>
                <a:lnTo>
                  <a:pt x="1331" y="637"/>
                </a:lnTo>
                <a:lnTo>
                  <a:pt x="1335" y="649"/>
                </a:lnTo>
                <a:lnTo>
                  <a:pt x="1335" y="664"/>
                </a:lnTo>
                <a:lnTo>
                  <a:pt x="1354" y="670"/>
                </a:lnTo>
                <a:lnTo>
                  <a:pt x="1369" y="677"/>
                </a:lnTo>
                <a:lnTo>
                  <a:pt x="1379" y="681"/>
                </a:lnTo>
                <a:lnTo>
                  <a:pt x="1385" y="689"/>
                </a:lnTo>
                <a:lnTo>
                  <a:pt x="1390" y="695"/>
                </a:lnTo>
                <a:lnTo>
                  <a:pt x="1394" y="704"/>
                </a:lnTo>
                <a:lnTo>
                  <a:pt x="1394" y="714"/>
                </a:lnTo>
                <a:lnTo>
                  <a:pt x="1394" y="722"/>
                </a:lnTo>
                <a:lnTo>
                  <a:pt x="1381" y="762"/>
                </a:lnTo>
                <a:lnTo>
                  <a:pt x="1371" y="802"/>
                </a:lnTo>
                <a:lnTo>
                  <a:pt x="1360" y="814"/>
                </a:lnTo>
                <a:lnTo>
                  <a:pt x="1354" y="827"/>
                </a:lnTo>
                <a:lnTo>
                  <a:pt x="1348" y="841"/>
                </a:lnTo>
                <a:lnTo>
                  <a:pt x="1344" y="858"/>
                </a:lnTo>
                <a:lnTo>
                  <a:pt x="1342" y="889"/>
                </a:lnTo>
                <a:lnTo>
                  <a:pt x="1342" y="921"/>
                </a:lnTo>
                <a:lnTo>
                  <a:pt x="1335" y="933"/>
                </a:lnTo>
                <a:lnTo>
                  <a:pt x="1325" y="944"/>
                </a:lnTo>
                <a:lnTo>
                  <a:pt x="1315" y="952"/>
                </a:lnTo>
                <a:lnTo>
                  <a:pt x="1304" y="956"/>
                </a:lnTo>
                <a:lnTo>
                  <a:pt x="1289" y="960"/>
                </a:lnTo>
                <a:lnTo>
                  <a:pt x="1275" y="964"/>
                </a:lnTo>
                <a:lnTo>
                  <a:pt x="1260" y="966"/>
                </a:lnTo>
                <a:lnTo>
                  <a:pt x="1244" y="967"/>
                </a:lnTo>
                <a:lnTo>
                  <a:pt x="1179" y="964"/>
                </a:lnTo>
                <a:lnTo>
                  <a:pt x="1121" y="960"/>
                </a:lnTo>
                <a:lnTo>
                  <a:pt x="1085" y="979"/>
                </a:lnTo>
                <a:lnTo>
                  <a:pt x="1056" y="996"/>
                </a:lnTo>
                <a:lnTo>
                  <a:pt x="1029" y="1017"/>
                </a:lnTo>
                <a:lnTo>
                  <a:pt x="997" y="1048"/>
                </a:lnTo>
                <a:lnTo>
                  <a:pt x="970" y="1044"/>
                </a:lnTo>
                <a:lnTo>
                  <a:pt x="949" y="1042"/>
                </a:lnTo>
                <a:lnTo>
                  <a:pt x="916" y="1037"/>
                </a:lnTo>
                <a:lnTo>
                  <a:pt x="866" y="1023"/>
                </a:lnTo>
                <a:lnTo>
                  <a:pt x="856" y="1038"/>
                </a:lnTo>
                <a:lnTo>
                  <a:pt x="849" y="1054"/>
                </a:lnTo>
                <a:lnTo>
                  <a:pt x="847" y="1067"/>
                </a:lnTo>
                <a:lnTo>
                  <a:pt x="845" y="1085"/>
                </a:lnTo>
                <a:lnTo>
                  <a:pt x="843" y="1098"/>
                </a:lnTo>
                <a:lnTo>
                  <a:pt x="841" y="1111"/>
                </a:lnTo>
                <a:lnTo>
                  <a:pt x="833" y="1125"/>
                </a:lnTo>
                <a:lnTo>
                  <a:pt x="824" y="1138"/>
                </a:lnTo>
                <a:lnTo>
                  <a:pt x="824" y="1161"/>
                </a:lnTo>
                <a:lnTo>
                  <a:pt x="820" y="1188"/>
                </a:lnTo>
                <a:lnTo>
                  <a:pt x="812" y="1211"/>
                </a:lnTo>
                <a:lnTo>
                  <a:pt x="806" y="1238"/>
                </a:lnTo>
                <a:lnTo>
                  <a:pt x="785" y="1286"/>
                </a:lnTo>
                <a:lnTo>
                  <a:pt x="764" y="1334"/>
                </a:lnTo>
                <a:lnTo>
                  <a:pt x="757" y="1336"/>
                </a:lnTo>
                <a:lnTo>
                  <a:pt x="745" y="1338"/>
                </a:lnTo>
                <a:lnTo>
                  <a:pt x="739" y="1353"/>
                </a:lnTo>
                <a:lnTo>
                  <a:pt x="739" y="1375"/>
                </a:lnTo>
                <a:lnTo>
                  <a:pt x="709" y="1376"/>
                </a:lnTo>
                <a:lnTo>
                  <a:pt x="674" y="1378"/>
                </a:lnTo>
                <a:lnTo>
                  <a:pt x="666" y="1384"/>
                </a:lnTo>
                <a:lnTo>
                  <a:pt x="657" y="1388"/>
                </a:lnTo>
                <a:lnTo>
                  <a:pt x="643" y="1394"/>
                </a:lnTo>
                <a:lnTo>
                  <a:pt x="630" y="1396"/>
                </a:lnTo>
                <a:lnTo>
                  <a:pt x="603" y="1398"/>
                </a:lnTo>
                <a:lnTo>
                  <a:pt x="570" y="1398"/>
                </a:lnTo>
                <a:lnTo>
                  <a:pt x="538" y="1394"/>
                </a:lnTo>
                <a:lnTo>
                  <a:pt x="513" y="1384"/>
                </a:lnTo>
                <a:lnTo>
                  <a:pt x="499" y="1378"/>
                </a:lnTo>
                <a:lnTo>
                  <a:pt x="490" y="1375"/>
                </a:lnTo>
                <a:lnTo>
                  <a:pt x="484" y="1365"/>
                </a:lnTo>
                <a:lnTo>
                  <a:pt x="478" y="1359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25" name="Freeform 421"/>
          <p:cNvSpPr>
            <a:spLocks/>
          </p:cNvSpPr>
          <p:nvPr/>
        </p:nvSpPr>
        <p:spPr bwMode="auto">
          <a:xfrm>
            <a:off x="4889500" y="2622550"/>
            <a:ext cx="1208088" cy="1109663"/>
          </a:xfrm>
          <a:custGeom>
            <a:avLst/>
            <a:gdLst>
              <a:gd name="T0" fmla="*/ 2147483647 w 1523"/>
              <a:gd name="T1" fmla="*/ 2147483647 h 1398"/>
              <a:gd name="T2" fmla="*/ 2147483647 w 1523"/>
              <a:gd name="T3" fmla="*/ 2147483647 h 1398"/>
              <a:gd name="T4" fmla="*/ 2147483647 w 1523"/>
              <a:gd name="T5" fmla="*/ 2147483647 h 1398"/>
              <a:gd name="T6" fmla="*/ 2147483647 w 1523"/>
              <a:gd name="T7" fmla="*/ 2147483647 h 1398"/>
              <a:gd name="T8" fmla="*/ 2147483647 w 1523"/>
              <a:gd name="T9" fmla="*/ 2147483647 h 1398"/>
              <a:gd name="T10" fmla="*/ 2147483647 w 1523"/>
              <a:gd name="T11" fmla="*/ 2147483647 h 1398"/>
              <a:gd name="T12" fmla="*/ 2147483647 w 1523"/>
              <a:gd name="T13" fmla="*/ 2147483647 h 1398"/>
              <a:gd name="T14" fmla="*/ 2147483647 w 1523"/>
              <a:gd name="T15" fmla="*/ 2147483647 h 1398"/>
              <a:gd name="T16" fmla="*/ 2147483647 w 1523"/>
              <a:gd name="T17" fmla="*/ 2147483647 h 1398"/>
              <a:gd name="T18" fmla="*/ 2147483647 w 1523"/>
              <a:gd name="T19" fmla="*/ 2147483647 h 1398"/>
              <a:gd name="T20" fmla="*/ 2147483647 w 1523"/>
              <a:gd name="T21" fmla="*/ 2147483647 h 1398"/>
              <a:gd name="T22" fmla="*/ 2147483647 w 1523"/>
              <a:gd name="T23" fmla="*/ 2147483647 h 1398"/>
              <a:gd name="T24" fmla="*/ 2147483647 w 1523"/>
              <a:gd name="T25" fmla="*/ 2147483647 h 1398"/>
              <a:gd name="T26" fmla="*/ 2147483647 w 1523"/>
              <a:gd name="T27" fmla="*/ 2147483647 h 1398"/>
              <a:gd name="T28" fmla="*/ 2147483647 w 1523"/>
              <a:gd name="T29" fmla="*/ 2147483647 h 1398"/>
              <a:gd name="T30" fmla="*/ 2147483647 w 1523"/>
              <a:gd name="T31" fmla="*/ 2147483647 h 1398"/>
              <a:gd name="T32" fmla="*/ 2147483647 w 1523"/>
              <a:gd name="T33" fmla="*/ 2147483647 h 1398"/>
              <a:gd name="T34" fmla="*/ 2147483647 w 1523"/>
              <a:gd name="T35" fmla="*/ 2147483647 h 1398"/>
              <a:gd name="T36" fmla="*/ 2147483647 w 1523"/>
              <a:gd name="T37" fmla="*/ 2147483647 h 1398"/>
              <a:gd name="T38" fmla="*/ 2147483647 w 1523"/>
              <a:gd name="T39" fmla="*/ 2147483647 h 1398"/>
              <a:gd name="T40" fmla="*/ 2147483647 w 1523"/>
              <a:gd name="T41" fmla="*/ 2147483647 h 1398"/>
              <a:gd name="T42" fmla="*/ 2147483647 w 1523"/>
              <a:gd name="T43" fmla="*/ 2147483647 h 1398"/>
              <a:gd name="T44" fmla="*/ 2147483647 w 1523"/>
              <a:gd name="T45" fmla="*/ 2147483647 h 1398"/>
              <a:gd name="T46" fmla="*/ 2147483647 w 1523"/>
              <a:gd name="T47" fmla="*/ 2147483647 h 1398"/>
              <a:gd name="T48" fmla="*/ 2147483647 w 1523"/>
              <a:gd name="T49" fmla="*/ 2147483647 h 1398"/>
              <a:gd name="T50" fmla="*/ 2147483647 w 1523"/>
              <a:gd name="T51" fmla="*/ 2147483647 h 1398"/>
              <a:gd name="T52" fmla="*/ 2147483647 w 1523"/>
              <a:gd name="T53" fmla="*/ 2147483647 h 1398"/>
              <a:gd name="T54" fmla="*/ 2147483647 w 1523"/>
              <a:gd name="T55" fmla="*/ 2147483647 h 1398"/>
              <a:gd name="T56" fmla="*/ 2147483647 w 1523"/>
              <a:gd name="T57" fmla="*/ 2147483647 h 1398"/>
              <a:gd name="T58" fmla="*/ 2147483647 w 1523"/>
              <a:gd name="T59" fmla="*/ 2147483647 h 1398"/>
              <a:gd name="T60" fmla="*/ 2147483647 w 1523"/>
              <a:gd name="T61" fmla="*/ 2147483647 h 1398"/>
              <a:gd name="T62" fmla="*/ 2147483647 w 1523"/>
              <a:gd name="T63" fmla="*/ 2147483647 h 1398"/>
              <a:gd name="T64" fmla="*/ 2147483647 w 1523"/>
              <a:gd name="T65" fmla="*/ 2147483647 h 1398"/>
              <a:gd name="T66" fmla="*/ 2147483647 w 1523"/>
              <a:gd name="T67" fmla="*/ 2147483647 h 1398"/>
              <a:gd name="T68" fmla="*/ 2147483647 w 1523"/>
              <a:gd name="T69" fmla="*/ 2147483647 h 1398"/>
              <a:gd name="T70" fmla="*/ 2147483647 w 1523"/>
              <a:gd name="T71" fmla="*/ 2147483647 h 1398"/>
              <a:gd name="T72" fmla="*/ 2147483647 w 1523"/>
              <a:gd name="T73" fmla="*/ 2147483647 h 1398"/>
              <a:gd name="T74" fmla="*/ 2147483647 w 1523"/>
              <a:gd name="T75" fmla="*/ 2147483647 h 1398"/>
              <a:gd name="T76" fmla="*/ 2147483647 w 1523"/>
              <a:gd name="T77" fmla="*/ 2147483647 h 1398"/>
              <a:gd name="T78" fmla="*/ 2147483647 w 1523"/>
              <a:gd name="T79" fmla="*/ 2147483647 h 1398"/>
              <a:gd name="T80" fmla="*/ 2147483647 w 1523"/>
              <a:gd name="T81" fmla="*/ 2147483647 h 1398"/>
              <a:gd name="T82" fmla="*/ 2147483647 w 1523"/>
              <a:gd name="T83" fmla="*/ 2147483647 h 1398"/>
              <a:gd name="T84" fmla="*/ 2147483647 w 1523"/>
              <a:gd name="T85" fmla="*/ 2147483647 h 1398"/>
              <a:gd name="T86" fmla="*/ 2147483647 w 1523"/>
              <a:gd name="T87" fmla="*/ 2147483647 h 1398"/>
              <a:gd name="T88" fmla="*/ 2147483647 w 1523"/>
              <a:gd name="T89" fmla="*/ 2147483647 h 1398"/>
              <a:gd name="T90" fmla="*/ 2147483647 w 1523"/>
              <a:gd name="T91" fmla="*/ 2147483647 h 1398"/>
              <a:gd name="T92" fmla="*/ 2147483647 w 1523"/>
              <a:gd name="T93" fmla="*/ 2147483647 h 1398"/>
              <a:gd name="T94" fmla="*/ 2147483647 w 1523"/>
              <a:gd name="T95" fmla="*/ 2147483647 h 1398"/>
              <a:gd name="T96" fmla="*/ 2147483647 w 1523"/>
              <a:gd name="T97" fmla="*/ 2147483647 h 1398"/>
              <a:gd name="T98" fmla="*/ 2147483647 w 1523"/>
              <a:gd name="T99" fmla="*/ 2147483647 h 1398"/>
              <a:gd name="T100" fmla="*/ 2147483647 w 1523"/>
              <a:gd name="T101" fmla="*/ 2147483647 h 1398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1523"/>
              <a:gd name="T154" fmla="*/ 0 h 1398"/>
              <a:gd name="T155" fmla="*/ 1523 w 1523"/>
              <a:gd name="T156" fmla="*/ 1398 h 1398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1523" h="1398">
                <a:moveTo>
                  <a:pt x="478" y="1359"/>
                </a:moveTo>
                <a:lnTo>
                  <a:pt x="478" y="1330"/>
                </a:lnTo>
                <a:lnTo>
                  <a:pt x="482" y="1305"/>
                </a:lnTo>
                <a:lnTo>
                  <a:pt x="486" y="1292"/>
                </a:lnTo>
                <a:lnTo>
                  <a:pt x="490" y="1280"/>
                </a:lnTo>
                <a:lnTo>
                  <a:pt x="495" y="1267"/>
                </a:lnTo>
                <a:lnTo>
                  <a:pt x="507" y="1257"/>
                </a:lnTo>
                <a:lnTo>
                  <a:pt x="497" y="1207"/>
                </a:lnTo>
                <a:lnTo>
                  <a:pt x="488" y="1163"/>
                </a:lnTo>
                <a:lnTo>
                  <a:pt x="488" y="1146"/>
                </a:lnTo>
                <a:lnTo>
                  <a:pt x="490" y="1121"/>
                </a:lnTo>
                <a:lnTo>
                  <a:pt x="495" y="1110"/>
                </a:lnTo>
                <a:lnTo>
                  <a:pt x="499" y="1096"/>
                </a:lnTo>
                <a:lnTo>
                  <a:pt x="509" y="1079"/>
                </a:lnTo>
                <a:lnTo>
                  <a:pt x="518" y="1063"/>
                </a:lnTo>
                <a:lnTo>
                  <a:pt x="520" y="1044"/>
                </a:lnTo>
                <a:lnTo>
                  <a:pt x="522" y="1027"/>
                </a:lnTo>
                <a:lnTo>
                  <a:pt x="518" y="1012"/>
                </a:lnTo>
                <a:lnTo>
                  <a:pt x="513" y="996"/>
                </a:lnTo>
                <a:lnTo>
                  <a:pt x="507" y="983"/>
                </a:lnTo>
                <a:lnTo>
                  <a:pt x="495" y="971"/>
                </a:lnTo>
                <a:lnTo>
                  <a:pt x="484" y="964"/>
                </a:lnTo>
                <a:lnTo>
                  <a:pt x="470" y="954"/>
                </a:lnTo>
                <a:lnTo>
                  <a:pt x="453" y="946"/>
                </a:lnTo>
                <a:lnTo>
                  <a:pt x="440" y="937"/>
                </a:lnTo>
                <a:lnTo>
                  <a:pt x="424" y="933"/>
                </a:lnTo>
                <a:lnTo>
                  <a:pt x="403" y="929"/>
                </a:lnTo>
                <a:lnTo>
                  <a:pt x="371" y="923"/>
                </a:lnTo>
                <a:lnTo>
                  <a:pt x="334" y="921"/>
                </a:lnTo>
                <a:lnTo>
                  <a:pt x="313" y="906"/>
                </a:lnTo>
                <a:lnTo>
                  <a:pt x="296" y="898"/>
                </a:lnTo>
                <a:lnTo>
                  <a:pt x="282" y="889"/>
                </a:lnTo>
                <a:lnTo>
                  <a:pt x="259" y="885"/>
                </a:lnTo>
                <a:lnTo>
                  <a:pt x="250" y="896"/>
                </a:lnTo>
                <a:lnTo>
                  <a:pt x="244" y="902"/>
                </a:lnTo>
                <a:lnTo>
                  <a:pt x="234" y="908"/>
                </a:lnTo>
                <a:lnTo>
                  <a:pt x="223" y="912"/>
                </a:lnTo>
                <a:lnTo>
                  <a:pt x="198" y="918"/>
                </a:lnTo>
                <a:lnTo>
                  <a:pt x="175" y="921"/>
                </a:lnTo>
                <a:lnTo>
                  <a:pt x="175" y="931"/>
                </a:lnTo>
                <a:lnTo>
                  <a:pt x="175" y="942"/>
                </a:lnTo>
                <a:lnTo>
                  <a:pt x="150" y="942"/>
                </a:lnTo>
                <a:lnTo>
                  <a:pt x="127" y="942"/>
                </a:lnTo>
                <a:lnTo>
                  <a:pt x="117" y="929"/>
                </a:lnTo>
                <a:lnTo>
                  <a:pt x="106" y="914"/>
                </a:lnTo>
                <a:lnTo>
                  <a:pt x="90" y="900"/>
                </a:lnTo>
                <a:lnTo>
                  <a:pt x="69" y="885"/>
                </a:lnTo>
                <a:lnTo>
                  <a:pt x="33" y="860"/>
                </a:lnTo>
                <a:lnTo>
                  <a:pt x="0" y="841"/>
                </a:lnTo>
                <a:lnTo>
                  <a:pt x="2" y="827"/>
                </a:lnTo>
                <a:lnTo>
                  <a:pt x="8" y="816"/>
                </a:lnTo>
                <a:lnTo>
                  <a:pt x="33" y="804"/>
                </a:lnTo>
                <a:lnTo>
                  <a:pt x="54" y="791"/>
                </a:lnTo>
                <a:lnTo>
                  <a:pt x="69" y="777"/>
                </a:lnTo>
                <a:lnTo>
                  <a:pt x="86" y="764"/>
                </a:lnTo>
                <a:lnTo>
                  <a:pt x="102" y="745"/>
                </a:lnTo>
                <a:lnTo>
                  <a:pt x="111" y="729"/>
                </a:lnTo>
                <a:lnTo>
                  <a:pt x="121" y="710"/>
                </a:lnTo>
                <a:lnTo>
                  <a:pt x="129" y="693"/>
                </a:lnTo>
                <a:lnTo>
                  <a:pt x="130" y="674"/>
                </a:lnTo>
                <a:lnTo>
                  <a:pt x="132" y="652"/>
                </a:lnTo>
                <a:lnTo>
                  <a:pt x="130" y="633"/>
                </a:lnTo>
                <a:lnTo>
                  <a:pt x="129" y="614"/>
                </a:lnTo>
                <a:lnTo>
                  <a:pt x="125" y="591"/>
                </a:lnTo>
                <a:lnTo>
                  <a:pt x="113" y="572"/>
                </a:lnTo>
                <a:lnTo>
                  <a:pt x="104" y="551"/>
                </a:lnTo>
                <a:lnTo>
                  <a:pt x="90" y="530"/>
                </a:lnTo>
                <a:lnTo>
                  <a:pt x="90" y="505"/>
                </a:lnTo>
                <a:lnTo>
                  <a:pt x="90" y="482"/>
                </a:lnTo>
                <a:lnTo>
                  <a:pt x="90" y="460"/>
                </a:lnTo>
                <a:lnTo>
                  <a:pt x="90" y="435"/>
                </a:lnTo>
                <a:lnTo>
                  <a:pt x="106" y="434"/>
                </a:lnTo>
                <a:lnTo>
                  <a:pt x="121" y="432"/>
                </a:lnTo>
                <a:lnTo>
                  <a:pt x="136" y="430"/>
                </a:lnTo>
                <a:lnTo>
                  <a:pt x="150" y="424"/>
                </a:lnTo>
                <a:lnTo>
                  <a:pt x="178" y="412"/>
                </a:lnTo>
                <a:lnTo>
                  <a:pt x="203" y="399"/>
                </a:lnTo>
                <a:lnTo>
                  <a:pt x="232" y="387"/>
                </a:lnTo>
                <a:lnTo>
                  <a:pt x="257" y="376"/>
                </a:lnTo>
                <a:lnTo>
                  <a:pt x="273" y="372"/>
                </a:lnTo>
                <a:lnTo>
                  <a:pt x="288" y="370"/>
                </a:lnTo>
                <a:lnTo>
                  <a:pt x="303" y="366"/>
                </a:lnTo>
                <a:lnTo>
                  <a:pt x="321" y="366"/>
                </a:lnTo>
                <a:lnTo>
                  <a:pt x="328" y="359"/>
                </a:lnTo>
                <a:lnTo>
                  <a:pt x="334" y="353"/>
                </a:lnTo>
                <a:lnTo>
                  <a:pt x="342" y="349"/>
                </a:lnTo>
                <a:lnTo>
                  <a:pt x="347" y="349"/>
                </a:lnTo>
                <a:lnTo>
                  <a:pt x="367" y="347"/>
                </a:lnTo>
                <a:lnTo>
                  <a:pt x="386" y="345"/>
                </a:lnTo>
                <a:lnTo>
                  <a:pt x="397" y="311"/>
                </a:lnTo>
                <a:lnTo>
                  <a:pt x="411" y="278"/>
                </a:lnTo>
                <a:lnTo>
                  <a:pt x="426" y="243"/>
                </a:lnTo>
                <a:lnTo>
                  <a:pt x="442" y="215"/>
                </a:lnTo>
                <a:lnTo>
                  <a:pt x="474" y="209"/>
                </a:lnTo>
                <a:lnTo>
                  <a:pt x="507" y="205"/>
                </a:lnTo>
                <a:lnTo>
                  <a:pt x="534" y="203"/>
                </a:lnTo>
                <a:lnTo>
                  <a:pt x="566" y="201"/>
                </a:lnTo>
                <a:lnTo>
                  <a:pt x="566" y="190"/>
                </a:lnTo>
                <a:lnTo>
                  <a:pt x="566" y="180"/>
                </a:lnTo>
                <a:lnTo>
                  <a:pt x="618" y="172"/>
                </a:lnTo>
                <a:lnTo>
                  <a:pt x="674" y="167"/>
                </a:lnTo>
                <a:lnTo>
                  <a:pt x="726" y="159"/>
                </a:lnTo>
                <a:lnTo>
                  <a:pt x="782" y="155"/>
                </a:lnTo>
                <a:lnTo>
                  <a:pt x="797" y="134"/>
                </a:lnTo>
                <a:lnTo>
                  <a:pt x="808" y="115"/>
                </a:lnTo>
                <a:lnTo>
                  <a:pt x="816" y="109"/>
                </a:lnTo>
                <a:lnTo>
                  <a:pt x="822" y="103"/>
                </a:lnTo>
                <a:lnTo>
                  <a:pt x="833" y="99"/>
                </a:lnTo>
                <a:lnTo>
                  <a:pt x="847" y="92"/>
                </a:lnTo>
                <a:lnTo>
                  <a:pt x="849" y="61"/>
                </a:lnTo>
                <a:lnTo>
                  <a:pt x="853" y="30"/>
                </a:lnTo>
                <a:lnTo>
                  <a:pt x="868" y="32"/>
                </a:lnTo>
                <a:lnTo>
                  <a:pt x="889" y="32"/>
                </a:lnTo>
                <a:lnTo>
                  <a:pt x="903" y="59"/>
                </a:lnTo>
                <a:lnTo>
                  <a:pt x="914" y="80"/>
                </a:lnTo>
                <a:lnTo>
                  <a:pt x="924" y="98"/>
                </a:lnTo>
                <a:lnTo>
                  <a:pt x="937" y="109"/>
                </a:lnTo>
                <a:lnTo>
                  <a:pt x="987" y="99"/>
                </a:lnTo>
                <a:lnTo>
                  <a:pt x="1024" y="90"/>
                </a:lnTo>
                <a:lnTo>
                  <a:pt x="1033" y="88"/>
                </a:lnTo>
                <a:lnTo>
                  <a:pt x="1039" y="84"/>
                </a:lnTo>
                <a:lnTo>
                  <a:pt x="1047" y="78"/>
                </a:lnTo>
                <a:lnTo>
                  <a:pt x="1050" y="71"/>
                </a:lnTo>
                <a:lnTo>
                  <a:pt x="1056" y="63"/>
                </a:lnTo>
                <a:lnTo>
                  <a:pt x="1060" y="55"/>
                </a:lnTo>
                <a:lnTo>
                  <a:pt x="1062" y="44"/>
                </a:lnTo>
                <a:lnTo>
                  <a:pt x="1066" y="32"/>
                </a:lnTo>
                <a:lnTo>
                  <a:pt x="1077" y="28"/>
                </a:lnTo>
                <a:lnTo>
                  <a:pt x="1087" y="23"/>
                </a:lnTo>
                <a:lnTo>
                  <a:pt x="1093" y="13"/>
                </a:lnTo>
                <a:lnTo>
                  <a:pt x="1098" y="0"/>
                </a:lnTo>
                <a:lnTo>
                  <a:pt x="1121" y="11"/>
                </a:lnTo>
                <a:lnTo>
                  <a:pt x="1141" y="19"/>
                </a:lnTo>
                <a:lnTo>
                  <a:pt x="1162" y="25"/>
                </a:lnTo>
                <a:lnTo>
                  <a:pt x="1191" y="30"/>
                </a:lnTo>
                <a:lnTo>
                  <a:pt x="1200" y="40"/>
                </a:lnTo>
                <a:lnTo>
                  <a:pt x="1208" y="49"/>
                </a:lnTo>
                <a:lnTo>
                  <a:pt x="1212" y="61"/>
                </a:lnTo>
                <a:lnTo>
                  <a:pt x="1219" y="73"/>
                </a:lnTo>
                <a:lnTo>
                  <a:pt x="1229" y="99"/>
                </a:lnTo>
                <a:lnTo>
                  <a:pt x="1239" y="128"/>
                </a:lnTo>
                <a:lnTo>
                  <a:pt x="1248" y="155"/>
                </a:lnTo>
                <a:lnTo>
                  <a:pt x="1260" y="180"/>
                </a:lnTo>
                <a:lnTo>
                  <a:pt x="1267" y="190"/>
                </a:lnTo>
                <a:lnTo>
                  <a:pt x="1275" y="197"/>
                </a:lnTo>
                <a:lnTo>
                  <a:pt x="1287" y="205"/>
                </a:lnTo>
                <a:lnTo>
                  <a:pt x="1296" y="213"/>
                </a:lnTo>
                <a:lnTo>
                  <a:pt x="1300" y="226"/>
                </a:lnTo>
                <a:lnTo>
                  <a:pt x="1306" y="238"/>
                </a:lnTo>
                <a:lnTo>
                  <a:pt x="1325" y="242"/>
                </a:lnTo>
                <a:lnTo>
                  <a:pt x="1346" y="243"/>
                </a:lnTo>
                <a:lnTo>
                  <a:pt x="1383" y="245"/>
                </a:lnTo>
                <a:lnTo>
                  <a:pt x="1448" y="251"/>
                </a:lnTo>
                <a:lnTo>
                  <a:pt x="1448" y="261"/>
                </a:lnTo>
                <a:lnTo>
                  <a:pt x="1448" y="270"/>
                </a:lnTo>
                <a:lnTo>
                  <a:pt x="1465" y="274"/>
                </a:lnTo>
                <a:lnTo>
                  <a:pt x="1484" y="276"/>
                </a:lnTo>
                <a:lnTo>
                  <a:pt x="1502" y="278"/>
                </a:lnTo>
                <a:lnTo>
                  <a:pt x="1523" y="280"/>
                </a:lnTo>
                <a:lnTo>
                  <a:pt x="1521" y="309"/>
                </a:lnTo>
                <a:lnTo>
                  <a:pt x="1519" y="339"/>
                </a:lnTo>
                <a:lnTo>
                  <a:pt x="1471" y="345"/>
                </a:lnTo>
                <a:lnTo>
                  <a:pt x="1429" y="351"/>
                </a:lnTo>
                <a:lnTo>
                  <a:pt x="1410" y="359"/>
                </a:lnTo>
                <a:lnTo>
                  <a:pt x="1392" y="370"/>
                </a:lnTo>
                <a:lnTo>
                  <a:pt x="1373" y="382"/>
                </a:lnTo>
                <a:lnTo>
                  <a:pt x="1356" y="399"/>
                </a:lnTo>
                <a:lnTo>
                  <a:pt x="1360" y="409"/>
                </a:lnTo>
                <a:lnTo>
                  <a:pt x="1365" y="418"/>
                </a:lnTo>
                <a:lnTo>
                  <a:pt x="1388" y="422"/>
                </a:lnTo>
                <a:lnTo>
                  <a:pt x="1406" y="424"/>
                </a:lnTo>
                <a:lnTo>
                  <a:pt x="1410" y="445"/>
                </a:lnTo>
                <a:lnTo>
                  <a:pt x="1411" y="457"/>
                </a:lnTo>
                <a:lnTo>
                  <a:pt x="1406" y="466"/>
                </a:lnTo>
                <a:lnTo>
                  <a:pt x="1402" y="472"/>
                </a:lnTo>
                <a:lnTo>
                  <a:pt x="1385" y="476"/>
                </a:lnTo>
                <a:lnTo>
                  <a:pt x="1373" y="480"/>
                </a:lnTo>
                <a:lnTo>
                  <a:pt x="1360" y="484"/>
                </a:lnTo>
                <a:lnTo>
                  <a:pt x="1348" y="489"/>
                </a:lnTo>
                <a:lnTo>
                  <a:pt x="1342" y="495"/>
                </a:lnTo>
                <a:lnTo>
                  <a:pt x="1335" y="503"/>
                </a:lnTo>
                <a:lnTo>
                  <a:pt x="1329" y="514"/>
                </a:lnTo>
                <a:lnTo>
                  <a:pt x="1323" y="520"/>
                </a:lnTo>
                <a:lnTo>
                  <a:pt x="1317" y="541"/>
                </a:lnTo>
                <a:lnTo>
                  <a:pt x="1315" y="566"/>
                </a:lnTo>
                <a:lnTo>
                  <a:pt x="1312" y="591"/>
                </a:lnTo>
                <a:lnTo>
                  <a:pt x="1312" y="622"/>
                </a:lnTo>
                <a:lnTo>
                  <a:pt x="1321" y="626"/>
                </a:lnTo>
                <a:lnTo>
                  <a:pt x="1325" y="628"/>
                </a:lnTo>
                <a:lnTo>
                  <a:pt x="1329" y="633"/>
                </a:lnTo>
                <a:lnTo>
                  <a:pt x="1331" y="637"/>
                </a:lnTo>
                <a:lnTo>
                  <a:pt x="1335" y="649"/>
                </a:lnTo>
                <a:lnTo>
                  <a:pt x="1335" y="664"/>
                </a:lnTo>
                <a:lnTo>
                  <a:pt x="1354" y="670"/>
                </a:lnTo>
                <a:lnTo>
                  <a:pt x="1369" y="677"/>
                </a:lnTo>
                <a:lnTo>
                  <a:pt x="1379" y="681"/>
                </a:lnTo>
                <a:lnTo>
                  <a:pt x="1385" y="689"/>
                </a:lnTo>
                <a:lnTo>
                  <a:pt x="1390" y="695"/>
                </a:lnTo>
                <a:lnTo>
                  <a:pt x="1394" y="704"/>
                </a:lnTo>
                <a:lnTo>
                  <a:pt x="1394" y="714"/>
                </a:lnTo>
                <a:lnTo>
                  <a:pt x="1394" y="722"/>
                </a:lnTo>
                <a:lnTo>
                  <a:pt x="1381" y="762"/>
                </a:lnTo>
                <a:lnTo>
                  <a:pt x="1371" y="802"/>
                </a:lnTo>
                <a:lnTo>
                  <a:pt x="1360" y="814"/>
                </a:lnTo>
                <a:lnTo>
                  <a:pt x="1354" y="827"/>
                </a:lnTo>
                <a:lnTo>
                  <a:pt x="1348" y="841"/>
                </a:lnTo>
                <a:lnTo>
                  <a:pt x="1344" y="858"/>
                </a:lnTo>
                <a:lnTo>
                  <a:pt x="1342" y="889"/>
                </a:lnTo>
                <a:lnTo>
                  <a:pt x="1342" y="921"/>
                </a:lnTo>
                <a:lnTo>
                  <a:pt x="1335" y="933"/>
                </a:lnTo>
                <a:lnTo>
                  <a:pt x="1325" y="944"/>
                </a:lnTo>
                <a:lnTo>
                  <a:pt x="1315" y="952"/>
                </a:lnTo>
                <a:lnTo>
                  <a:pt x="1304" y="956"/>
                </a:lnTo>
                <a:lnTo>
                  <a:pt x="1289" y="960"/>
                </a:lnTo>
                <a:lnTo>
                  <a:pt x="1275" y="964"/>
                </a:lnTo>
                <a:lnTo>
                  <a:pt x="1260" y="966"/>
                </a:lnTo>
                <a:lnTo>
                  <a:pt x="1244" y="967"/>
                </a:lnTo>
                <a:lnTo>
                  <a:pt x="1179" y="964"/>
                </a:lnTo>
                <a:lnTo>
                  <a:pt x="1121" y="960"/>
                </a:lnTo>
                <a:lnTo>
                  <a:pt x="1085" y="979"/>
                </a:lnTo>
                <a:lnTo>
                  <a:pt x="1056" y="996"/>
                </a:lnTo>
                <a:lnTo>
                  <a:pt x="1029" y="1017"/>
                </a:lnTo>
                <a:lnTo>
                  <a:pt x="997" y="1048"/>
                </a:lnTo>
                <a:lnTo>
                  <a:pt x="970" y="1044"/>
                </a:lnTo>
                <a:lnTo>
                  <a:pt x="949" y="1042"/>
                </a:lnTo>
                <a:lnTo>
                  <a:pt x="916" y="1037"/>
                </a:lnTo>
                <a:lnTo>
                  <a:pt x="866" y="1023"/>
                </a:lnTo>
                <a:lnTo>
                  <a:pt x="856" y="1038"/>
                </a:lnTo>
                <a:lnTo>
                  <a:pt x="849" y="1054"/>
                </a:lnTo>
                <a:lnTo>
                  <a:pt x="847" y="1067"/>
                </a:lnTo>
                <a:lnTo>
                  <a:pt x="845" y="1085"/>
                </a:lnTo>
                <a:lnTo>
                  <a:pt x="843" y="1098"/>
                </a:lnTo>
                <a:lnTo>
                  <a:pt x="841" y="1111"/>
                </a:lnTo>
                <a:lnTo>
                  <a:pt x="833" y="1125"/>
                </a:lnTo>
                <a:lnTo>
                  <a:pt x="824" y="1138"/>
                </a:lnTo>
                <a:lnTo>
                  <a:pt x="824" y="1161"/>
                </a:lnTo>
                <a:lnTo>
                  <a:pt x="820" y="1188"/>
                </a:lnTo>
                <a:lnTo>
                  <a:pt x="812" y="1211"/>
                </a:lnTo>
                <a:lnTo>
                  <a:pt x="806" y="1238"/>
                </a:lnTo>
                <a:lnTo>
                  <a:pt x="785" y="1286"/>
                </a:lnTo>
                <a:lnTo>
                  <a:pt x="764" y="1334"/>
                </a:lnTo>
                <a:lnTo>
                  <a:pt x="757" y="1336"/>
                </a:lnTo>
                <a:lnTo>
                  <a:pt x="745" y="1338"/>
                </a:lnTo>
                <a:lnTo>
                  <a:pt x="739" y="1353"/>
                </a:lnTo>
                <a:lnTo>
                  <a:pt x="739" y="1375"/>
                </a:lnTo>
                <a:lnTo>
                  <a:pt x="709" y="1376"/>
                </a:lnTo>
                <a:lnTo>
                  <a:pt x="674" y="1378"/>
                </a:lnTo>
                <a:lnTo>
                  <a:pt x="666" y="1384"/>
                </a:lnTo>
                <a:lnTo>
                  <a:pt x="657" y="1388"/>
                </a:lnTo>
                <a:lnTo>
                  <a:pt x="643" y="1394"/>
                </a:lnTo>
                <a:lnTo>
                  <a:pt x="630" y="1396"/>
                </a:lnTo>
                <a:lnTo>
                  <a:pt x="603" y="1398"/>
                </a:lnTo>
                <a:lnTo>
                  <a:pt x="570" y="1398"/>
                </a:lnTo>
                <a:lnTo>
                  <a:pt x="538" y="1394"/>
                </a:lnTo>
                <a:lnTo>
                  <a:pt x="513" y="1384"/>
                </a:lnTo>
                <a:lnTo>
                  <a:pt x="499" y="1378"/>
                </a:lnTo>
                <a:lnTo>
                  <a:pt x="490" y="1375"/>
                </a:lnTo>
                <a:lnTo>
                  <a:pt x="484" y="1365"/>
                </a:lnTo>
                <a:lnTo>
                  <a:pt x="478" y="1359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26" name="Freeform 422"/>
          <p:cNvSpPr>
            <a:spLocks/>
          </p:cNvSpPr>
          <p:nvPr/>
        </p:nvSpPr>
        <p:spPr bwMode="auto">
          <a:xfrm>
            <a:off x="1698625" y="3346450"/>
            <a:ext cx="522288" cy="373063"/>
          </a:xfrm>
          <a:custGeom>
            <a:avLst/>
            <a:gdLst>
              <a:gd name="T0" fmla="*/ 2147483647 w 657"/>
              <a:gd name="T1" fmla="*/ 2147483647 h 470"/>
              <a:gd name="T2" fmla="*/ 2147483647 w 657"/>
              <a:gd name="T3" fmla="*/ 2147483647 h 470"/>
              <a:gd name="T4" fmla="*/ 2147483647 w 657"/>
              <a:gd name="T5" fmla="*/ 2147483647 h 470"/>
              <a:gd name="T6" fmla="*/ 2147483647 w 657"/>
              <a:gd name="T7" fmla="*/ 2147483647 h 470"/>
              <a:gd name="T8" fmla="*/ 2147483647 w 657"/>
              <a:gd name="T9" fmla="*/ 2147483647 h 470"/>
              <a:gd name="T10" fmla="*/ 2147483647 w 657"/>
              <a:gd name="T11" fmla="*/ 2147483647 h 470"/>
              <a:gd name="T12" fmla="*/ 2147483647 w 657"/>
              <a:gd name="T13" fmla="*/ 2147483647 h 470"/>
              <a:gd name="T14" fmla="*/ 2147483647 w 657"/>
              <a:gd name="T15" fmla="*/ 2147483647 h 470"/>
              <a:gd name="T16" fmla="*/ 2147483647 w 657"/>
              <a:gd name="T17" fmla="*/ 2147483647 h 470"/>
              <a:gd name="T18" fmla="*/ 2147483647 w 657"/>
              <a:gd name="T19" fmla="*/ 2147483647 h 470"/>
              <a:gd name="T20" fmla="*/ 2147483647 w 657"/>
              <a:gd name="T21" fmla="*/ 2147483647 h 470"/>
              <a:gd name="T22" fmla="*/ 2147483647 w 657"/>
              <a:gd name="T23" fmla="*/ 2147483647 h 470"/>
              <a:gd name="T24" fmla="*/ 2147483647 w 657"/>
              <a:gd name="T25" fmla="*/ 2147483647 h 470"/>
              <a:gd name="T26" fmla="*/ 2147483647 w 657"/>
              <a:gd name="T27" fmla="*/ 2147483647 h 470"/>
              <a:gd name="T28" fmla="*/ 2147483647 w 657"/>
              <a:gd name="T29" fmla="*/ 2147483647 h 470"/>
              <a:gd name="T30" fmla="*/ 2147483647 w 657"/>
              <a:gd name="T31" fmla="*/ 2147483647 h 470"/>
              <a:gd name="T32" fmla="*/ 2147483647 w 657"/>
              <a:gd name="T33" fmla="*/ 2147483647 h 470"/>
              <a:gd name="T34" fmla="*/ 2147483647 w 657"/>
              <a:gd name="T35" fmla="*/ 2147483647 h 470"/>
              <a:gd name="T36" fmla="*/ 2147483647 w 657"/>
              <a:gd name="T37" fmla="*/ 2147483647 h 470"/>
              <a:gd name="T38" fmla="*/ 2147483647 w 657"/>
              <a:gd name="T39" fmla="*/ 2147483647 h 470"/>
              <a:gd name="T40" fmla="*/ 2147483647 w 657"/>
              <a:gd name="T41" fmla="*/ 2147483647 h 470"/>
              <a:gd name="T42" fmla="*/ 2147483647 w 657"/>
              <a:gd name="T43" fmla="*/ 2147483647 h 470"/>
              <a:gd name="T44" fmla="*/ 2147483647 w 657"/>
              <a:gd name="T45" fmla="*/ 2147483647 h 470"/>
              <a:gd name="T46" fmla="*/ 2147483647 w 657"/>
              <a:gd name="T47" fmla="*/ 2147483647 h 470"/>
              <a:gd name="T48" fmla="*/ 2147483647 w 657"/>
              <a:gd name="T49" fmla="*/ 2147483647 h 470"/>
              <a:gd name="T50" fmla="*/ 2147483647 w 657"/>
              <a:gd name="T51" fmla="*/ 2147483647 h 470"/>
              <a:gd name="T52" fmla="*/ 2147483647 w 657"/>
              <a:gd name="T53" fmla="*/ 2147483647 h 470"/>
              <a:gd name="T54" fmla="*/ 2147483647 w 657"/>
              <a:gd name="T55" fmla="*/ 2147483647 h 470"/>
              <a:gd name="T56" fmla="*/ 2147483647 w 657"/>
              <a:gd name="T57" fmla="*/ 2147483647 h 470"/>
              <a:gd name="T58" fmla="*/ 2147483647 w 657"/>
              <a:gd name="T59" fmla="*/ 2147483647 h 470"/>
              <a:gd name="T60" fmla="*/ 2147483647 w 657"/>
              <a:gd name="T61" fmla="*/ 2147483647 h 470"/>
              <a:gd name="T62" fmla="*/ 2147483647 w 657"/>
              <a:gd name="T63" fmla="*/ 2147483647 h 470"/>
              <a:gd name="T64" fmla="*/ 2147483647 w 657"/>
              <a:gd name="T65" fmla="*/ 2147483647 h 470"/>
              <a:gd name="T66" fmla="*/ 2147483647 w 657"/>
              <a:gd name="T67" fmla="*/ 2147483647 h 470"/>
              <a:gd name="T68" fmla="*/ 2147483647 w 657"/>
              <a:gd name="T69" fmla="*/ 2147483647 h 470"/>
              <a:gd name="T70" fmla="*/ 2147483647 w 657"/>
              <a:gd name="T71" fmla="*/ 2147483647 h 470"/>
              <a:gd name="T72" fmla="*/ 2147483647 w 657"/>
              <a:gd name="T73" fmla="*/ 2147483647 h 470"/>
              <a:gd name="T74" fmla="*/ 2147483647 w 657"/>
              <a:gd name="T75" fmla="*/ 2147483647 h 470"/>
              <a:gd name="T76" fmla="*/ 2147483647 w 657"/>
              <a:gd name="T77" fmla="*/ 2147483647 h 470"/>
              <a:gd name="T78" fmla="*/ 2147483647 w 657"/>
              <a:gd name="T79" fmla="*/ 2147483647 h 470"/>
              <a:gd name="T80" fmla="*/ 2147483647 w 657"/>
              <a:gd name="T81" fmla="*/ 2147483647 h 470"/>
              <a:gd name="T82" fmla="*/ 2147483647 w 657"/>
              <a:gd name="T83" fmla="*/ 2147483647 h 470"/>
              <a:gd name="T84" fmla="*/ 2147483647 w 657"/>
              <a:gd name="T85" fmla="*/ 2147483647 h 470"/>
              <a:gd name="T86" fmla="*/ 2147483647 w 657"/>
              <a:gd name="T87" fmla="*/ 2147483647 h 470"/>
              <a:gd name="T88" fmla="*/ 2147483647 w 657"/>
              <a:gd name="T89" fmla="*/ 2147483647 h 470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657"/>
              <a:gd name="T136" fmla="*/ 0 h 470"/>
              <a:gd name="T137" fmla="*/ 657 w 657"/>
              <a:gd name="T138" fmla="*/ 470 h 470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657" h="470">
                <a:moveTo>
                  <a:pt x="0" y="405"/>
                </a:moveTo>
                <a:lnTo>
                  <a:pt x="2" y="382"/>
                </a:lnTo>
                <a:lnTo>
                  <a:pt x="4" y="357"/>
                </a:lnTo>
                <a:lnTo>
                  <a:pt x="12" y="334"/>
                </a:lnTo>
                <a:lnTo>
                  <a:pt x="16" y="309"/>
                </a:lnTo>
                <a:lnTo>
                  <a:pt x="27" y="263"/>
                </a:lnTo>
                <a:lnTo>
                  <a:pt x="35" y="213"/>
                </a:lnTo>
                <a:lnTo>
                  <a:pt x="50" y="209"/>
                </a:lnTo>
                <a:lnTo>
                  <a:pt x="66" y="203"/>
                </a:lnTo>
                <a:lnTo>
                  <a:pt x="79" y="163"/>
                </a:lnTo>
                <a:lnTo>
                  <a:pt x="94" y="130"/>
                </a:lnTo>
                <a:lnTo>
                  <a:pt x="100" y="113"/>
                </a:lnTo>
                <a:lnTo>
                  <a:pt x="108" y="96"/>
                </a:lnTo>
                <a:lnTo>
                  <a:pt x="112" y="78"/>
                </a:lnTo>
                <a:lnTo>
                  <a:pt x="112" y="55"/>
                </a:lnTo>
                <a:lnTo>
                  <a:pt x="139" y="52"/>
                </a:lnTo>
                <a:lnTo>
                  <a:pt x="169" y="48"/>
                </a:lnTo>
                <a:lnTo>
                  <a:pt x="196" y="44"/>
                </a:lnTo>
                <a:lnTo>
                  <a:pt x="227" y="42"/>
                </a:lnTo>
                <a:lnTo>
                  <a:pt x="231" y="46"/>
                </a:lnTo>
                <a:lnTo>
                  <a:pt x="238" y="48"/>
                </a:lnTo>
                <a:lnTo>
                  <a:pt x="248" y="54"/>
                </a:lnTo>
                <a:lnTo>
                  <a:pt x="256" y="55"/>
                </a:lnTo>
                <a:lnTo>
                  <a:pt x="275" y="55"/>
                </a:lnTo>
                <a:lnTo>
                  <a:pt x="290" y="54"/>
                </a:lnTo>
                <a:lnTo>
                  <a:pt x="311" y="46"/>
                </a:lnTo>
                <a:lnTo>
                  <a:pt x="325" y="36"/>
                </a:lnTo>
                <a:lnTo>
                  <a:pt x="332" y="32"/>
                </a:lnTo>
                <a:lnTo>
                  <a:pt x="338" y="23"/>
                </a:lnTo>
                <a:lnTo>
                  <a:pt x="340" y="17"/>
                </a:lnTo>
                <a:lnTo>
                  <a:pt x="348" y="9"/>
                </a:lnTo>
                <a:lnTo>
                  <a:pt x="377" y="9"/>
                </a:lnTo>
                <a:lnTo>
                  <a:pt x="411" y="9"/>
                </a:lnTo>
                <a:lnTo>
                  <a:pt x="446" y="9"/>
                </a:lnTo>
                <a:lnTo>
                  <a:pt x="477" y="9"/>
                </a:lnTo>
                <a:lnTo>
                  <a:pt x="480" y="6"/>
                </a:lnTo>
                <a:lnTo>
                  <a:pt x="486" y="0"/>
                </a:lnTo>
                <a:lnTo>
                  <a:pt x="507" y="2"/>
                </a:lnTo>
                <a:lnTo>
                  <a:pt x="526" y="6"/>
                </a:lnTo>
                <a:lnTo>
                  <a:pt x="548" y="7"/>
                </a:lnTo>
                <a:lnTo>
                  <a:pt x="567" y="9"/>
                </a:lnTo>
                <a:lnTo>
                  <a:pt x="567" y="19"/>
                </a:lnTo>
                <a:lnTo>
                  <a:pt x="567" y="30"/>
                </a:lnTo>
                <a:lnTo>
                  <a:pt x="588" y="34"/>
                </a:lnTo>
                <a:lnTo>
                  <a:pt x="601" y="40"/>
                </a:lnTo>
                <a:lnTo>
                  <a:pt x="613" y="42"/>
                </a:lnTo>
                <a:lnTo>
                  <a:pt x="622" y="48"/>
                </a:lnTo>
                <a:lnTo>
                  <a:pt x="626" y="55"/>
                </a:lnTo>
                <a:lnTo>
                  <a:pt x="632" y="67"/>
                </a:lnTo>
                <a:lnTo>
                  <a:pt x="638" y="82"/>
                </a:lnTo>
                <a:lnTo>
                  <a:pt x="644" y="102"/>
                </a:lnTo>
                <a:lnTo>
                  <a:pt x="649" y="102"/>
                </a:lnTo>
                <a:lnTo>
                  <a:pt x="657" y="105"/>
                </a:lnTo>
                <a:lnTo>
                  <a:pt x="655" y="142"/>
                </a:lnTo>
                <a:lnTo>
                  <a:pt x="649" y="175"/>
                </a:lnTo>
                <a:lnTo>
                  <a:pt x="640" y="199"/>
                </a:lnTo>
                <a:lnTo>
                  <a:pt x="626" y="226"/>
                </a:lnTo>
                <a:lnTo>
                  <a:pt x="615" y="249"/>
                </a:lnTo>
                <a:lnTo>
                  <a:pt x="601" y="274"/>
                </a:lnTo>
                <a:lnTo>
                  <a:pt x="590" y="303"/>
                </a:lnTo>
                <a:lnTo>
                  <a:pt x="576" y="338"/>
                </a:lnTo>
                <a:lnTo>
                  <a:pt x="561" y="349"/>
                </a:lnTo>
                <a:lnTo>
                  <a:pt x="548" y="361"/>
                </a:lnTo>
                <a:lnTo>
                  <a:pt x="526" y="357"/>
                </a:lnTo>
                <a:lnTo>
                  <a:pt x="505" y="355"/>
                </a:lnTo>
                <a:lnTo>
                  <a:pt x="500" y="376"/>
                </a:lnTo>
                <a:lnTo>
                  <a:pt x="486" y="401"/>
                </a:lnTo>
                <a:lnTo>
                  <a:pt x="475" y="426"/>
                </a:lnTo>
                <a:lnTo>
                  <a:pt x="463" y="441"/>
                </a:lnTo>
                <a:lnTo>
                  <a:pt x="444" y="440"/>
                </a:lnTo>
                <a:lnTo>
                  <a:pt x="429" y="436"/>
                </a:lnTo>
                <a:lnTo>
                  <a:pt x="413" y="428"/>
                </a:lnTo>
                <a:lnTo>
                  <a:pt x="396" y="415"/>
                </a:lnTo>
                <a:lnTo>
                  <a:pt x="382" y="415"/>
                </a:lnTo>
                <a:lnTo>
                  <a:pt x="371" y="418"/>
                </a:lnTo>
                <a:lnTo>
                  <a:pt x="357" y="424"/>
                </a:lnTo>
                <a:lnTo>
                  <a:pt x="344" y="428"/>
                </a:lnTo>
                <a:lnTo>
                  <a:pt x="317" y="441"/>
                </a:lnTo>
                <a:lnTo>
                  <a:pt x="290" y="457"/>
                </a:lnTo>
                <a:lnTo>
                  <a:pt x="279" y="463"/>
                </a:lnTo>
                <a:lnTo>
                  <a:pt x="267" y="466"/>
                </a:lnTo>
                <a:lnTo>
                  <a:pt x="256" y="470"/>
                </a:lnTo>
                <a:lnTo>
                  <a:pt x="242" y="470"/>
                </a:lnTo>
                <a:lnTo>
                  <a:pt x="233" y="464"/>
                </a:lnTo>
                <a:lnTo>
                  <a:pt x="225" y="457"/>
                </a:lnTo>
                <a:lnTo>
                  <a:pt x="215" y="447"/>
                </a:lnTo>
                <a:lnTo>
                  <a:pt x="208" y="430"/>
                </a:lnTo>
                <a:lnTo>
                  <a:pt x="156" y="426"/>
                </a:lnTo>
                <a:lnTo>
                  <a:pt x="102" y="418"/>
                </a:lnTo>
                <a:lnTo>
                  <a:pt x="52" y="413"/>
                </a:lnTo>
                <a:lnTo>
                  <a:pt x="0" y="405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27" name="Freeform 423"/>
          <p:cNvSpPr>
            <a:spLocks/>
          </p:cNvSpPr>
          <p:nvPr/>
        </p:nvSpPr>
        <p:spPr bwMode="auto">
          <a:xfrm>
            <a:off x="1698625" y="3346450"/>
            <a:ext cx="522288" cy="373063"/>
          </a:xfrm>
          <a:custGeom>
            <a:avLst/>
            <a:gdLst>
              <a:gd name="T0" fmla="*/ 2147483647 w 657"/>
              <a:gd name="T1" fmla="*/ 2147483647 h 470"/>
              <a:gd name="T2" fmla="*/ 2147483647 w 657"/>
              <a:gd name="T3" fmla="*/ 2147483647 h 470"/>
              <a:gd name="T4" fmla="*/ 2147483647 w 657"/>
              <a:gd name="T5" fmla="*/ 2147483647 h 470"/>
              <a:gd name="T6" fmla="*/ 2147483647 w 657"/>
              <a:gd name="T7" fmla="*/ 2147483647 h 470"/>
              <a:gd name="T8" fmla="*/ 2147483647 w 657"/>
              <a:gd name="T9" fmla="*/ 2147483647 h 470"/>
              <a:gd name="T10" fmla="*/ 2147483647 w 657"/>
              <a:gd name="T11" fmla="*/ 2147483647 h 470"/>
              <a:gd name="T12" fmla="*/ 2147483647 w 657"/>
              <a:gd name="T13" fmla="*/ 2147483647 h 470"/>
              <a:gd name="T14" fmla="*/ 2147483647 w 657"/>
              <a:gd name="T15" fmla="*/ 2147483647 h 470"/>
              <a:gd name="T16" fmla="*/ 2147483647 w 657"/>
              <a:gd name="T17" fmla="*/ 2147483647 h 470"/>
              <a:gd name="T18" fmla="*/ 2147483647 w 657"/>
              <a:gd name="T19" fmla="*/ 2147483647 h 470"/>
              <a:gd name="T20" fmla="*/ 2147483647 w 657"/>
              <a:gd name="T21" fmla="*/ 2147483647 h 470"/>
              <a:gd name="T22" fmla="*/ 2147483647 w 657"/>
              <a:gd name="T23" fmla="*/ 2147483647 h 470"/>
              <a:gd name="T24" fmla="*/ 2147483647 w 657"/>
              <a:gd name="T25" fmla="*/ 2147483647 h 470"/>
              <a:gd name="T26" fmla="*/ 2147483647 w 657"/>
              <a:gd name="T27" fmla="*/ 2147483647 h 470"/>
              <a:gd name="T28" fmla="*/ 2147483647 w 657"/>
              <a:gd name="T29" fmla="*/ 2147483647 h 470"/>
              <a:gd name="T30" fmla="*/ 2147483647 w 657"/>
              <a:gd name="T31" fmla="*/ 2147483647 h 470"/>
              <a:gd name="T32" fmla="*/ 2147483647 w 657"/>
              <a:gd name="T33" fmla="*/ 2147483647 h 470"/>
              <a:gd name="T34" fmla="*/ 2147483647 w 657"/>
              <a:gd name="T35" fmla="*/ 2147483647 h 470"/>
              <a:gd name="T36" fmla="*/ 2147483647 w 657"/>
              <a:gd name="T37" fmla="*/ 2147483647 h 470"/>
              <a:gd name="T38" fmla="*/ 2147483647 w 657"/>
              <a:gd name="T39" fmla="*/ 2147483647 h 470"/>
              <a:gd name="T40" fmla="*/ 2147483647 w 657"/>
              <a:gd name="T41" fmla="*/ 2147483647 h 470"/>
              <a:gd name="T42" fmla="*/ 2147483647 w 657"/>
              <a:gd name="T43" fmla="*/ 2147483647 h 470"/>
              <a:gd name="T44" fmla="*/ 2147483647 w 657"/>
              <a:gd name="T45" fmla="*/ 2147483647 h 470"/>
              <a:gd name="T46" fmla="*/ 2147483647 w 657"/>
              <a:gd name="T47" fmla="*/ 2147483647 h 470"/>
              <a:gd name="T48" fmla="*/ 2147483647 w 657"/>
              <a:gd name="T49" fmla="*/ 2147483647 h 470"/>
              <a:gd name="T50" fmla="*/ 2147483647 w 657"/>
              <a:gd name="T51" fmla="*/ 2147483647 h 470"/>
              <a:gd name="T52" fmla="*/ 2147483647 w 657"/>
              <a:gd name="T53" fmla="*/ 2147483647 h 470"/>
              <a:gd name="T54" fmla="*/ 2147483647 w 657"/>
              <a:gd name="T55" fmla="*/ 2147483647 h 470"/>
              <a:gd name="T56" fmla="*/ 2147483647 w 657"/>
              <a:gd name="T57" fmla="*/ 2147483647 h 470"/>
              <a:gd name="T58" fmla="*/ 2147483647 w 657"/>
              <a:gd name="T59" fmla="*/ 2147483647 h 470"/>
              <a:gd name="T60" fmla="*/ 2147483647 w 657"/>
              <a:gd name="T61" fmla="*/ 2147483647 h 470"/>
              <a:gd name="T62" fmla="*/ 2147483647 w 657"/>
              <a:gd name="T63" fmla="*/ 2147483647 h 470"/>
              <a:gd name="T64" fmla="*/ 2147483647 w 657"/>
              <a:gd name="T65" fmla="*/ 2147483647 h 470"/>
              <a:gd name="T66" fmla="*/ 2147483647 w 657"/>
              <a:gd name="T67" fmla="*/ 2147483647 h 470"/>
              <a:gd name="T68" fmla="*/ 2147483647 w 657"/>
              <a:gd name="T69" fmla="*/ 2147483647 h 470"/>
              <a:gd name="T70" fmla="*/ 2147483647 w 657"/>
              <a:gd name="T71" fmla="*/ 2147483647 h 470"/>
              <a:gd name="T72" fmla="*/ 2147483647 w 657"/>
              <a:gd name="T73" fmla="*/ 2147483647 h 470"/>
              <a:gd name="T74" fmla="*/ 2147483647 w 657"/>
              <a:gd name="T75" fmla="*/ 2147483647 h 470"/>
              <a:gd name="T76" fmla="*/ 2147483647 w 657"/>
              <a:gd name="T77" fmla="*/ 2147483647 h 470"/>
              <a:gd name="T78" fmla="*/ 2147483647 w 657"/>
              <a:gd name="T79" fmla="*/ 2147483647 h 470"/>
              <a:gd name="T80" fmla="*/ 2147483647 w 657"/>
              <a:gd name="T81" fmla="*/ 2147483647 h 470"/>
              <a:gd name="T82" fmla="*/ 2147483647 w 657"/>
              <a:gd name="T83" fmla="*/ 2147483647 h 470"/>
              <a:gd name="T84" fmla="*/ 2147483647 w 657"/>
              <a:gd name="T85" fmla="*/ 2147483647 h 470"/>
              <a:gd name="T86" fmla="*/ 2147483647 w 657"/>
              <a:gd name="T87" fmla="*/ 2147483647 h 470"/>
              <a:gd name="T88" fmla="*/ 2147483647 w 657"/>
              <a:gd name="T89" fmla="*/ 2147483647 h 470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657"/>
              <a:gd name="T136" fmla="*/ 0 h 470"/>
              <a:gd name="T137" fmla="*/ 657 w 657"/>
              <a:gd name="T138" fmla="*/ 470 h 470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657" h="470">
                <a:moveTo>
                  <a:pt x="0" y="405"/>
                </a:moveTo>
                <a:lnTo>
                  <a:pt x="2" y="382"/>
                </a:lnTo>
                <a:lnTo>
                  <a:pt x="4" y="357"/>
                </a:lnTo>
                <a:lnTo>
                  <a:pt x="12" y="334"/>
                </a:lnTo>
                <a:lnTo>
                  <a:pt x="16" y="309"/>
                </a:lnTo>
                <a:lnTo>
                  <a:pt x="27" y="263"/>
                </a:lnTo>
                <a:lnTo>
                  <a:pt x="35" y="213"/>
                </a:lnTo>
                <a:lnTo>
                  <a:pt x="50" y="209"/>
                </a:lnTo>
                <a:lnTo>
                  <a:pt x="66" y="203"/>
                </a:lnTo>
                <a:lnTo>
                  <a:pt x="79" y="163"/>
                </a:lnTo>
                <a:lnTo>
                  <a:pt x="94" y="130"/>
                </a:lnTo>
                <a:lnTo>
                  <a:pt x="100" y="113"/>
                </a:lnTo>
                <a:lnTo>
                  <a:pt x="108" y="96"/>
                </a:lnTo>
                <a:lnTo>
                  <a:pt x="112" y="78"/>
                </a:lnTo>
                <a:lnTo>
                  <a:pt x="112" y="55"/>
                </a:lnTo>
                <a:lnTo>
                  <a:pt x="139" y="52"/>
                </a:lnTo>
                <a:lnTo>
                  <a:pt x="169" y="48"/>
                </a:lnTo>
                <a:lnTo>
                  <a:pt x="196" y="44"/>
                </a:lnTo>
                <a:lnTo>
                  <a:pt x="227" y="42"/>
                </a:lnTo>
                <a:lnTo>
                  <a:pt x="231" y="46"/>
                </a:lnTo>
                <a:lnTo>
                  <a:pt x="238" y="48"/>
                </a:lnTo>
                <a:lnTo>
                  <a:pt x="248" y="54"/>
                </a:lnTo>
                <a:lnTo>
                  <a:pt x="256" y="55"/>
                </a:lnTo>
                <a:lnTo>
                  <a:pt x="275" y="55"/>
                </a:lnTo>
                <a:lnTo>
                  <a:pt x="290" y="54"/>
                </a:lnTo>
                <a:lnTo>
                  <a:pt x="311" y="46"/>
                </a:lnTo>
                <a:lnTo>
                  <a:pt x="325" y="36"/>
                </a:lnTo>
                <a:lnTo>
                  <a:pt x="332" y="32"/>
                </a:lnTo>
                <a:lnTo>
                  <a:pt x="338" y="23"/>
                </a:lnTo>
                <a:lnTo>
                  <a:pt x="340" y="17"/>
                </a:lnTo>
                <a:lnTo>
                  <a:pt x="348" y="9"/>
                </a:lnTo>
                <a:lnTo>
                  <a:pt x="377" y="9"/>
                </a:lnTo>
                <a:lnTo>
                  <a:pt x="411" y="9"/>
                </a:lnTo>
                <a:lnTo>
                  <a:pt x="446" y="9"/>
                </a:lnTo>
                <a:lnTo>
                  <a:pt x="477" y="9"/>
                </a:lnTo>
                <a:lnTo>
                  <a:pt x="480" y="6"/>
                </a:lnTo>
                <a:lnTo>
                  <a:pt x="486" y="0"/>
                </a:lnTo>
                <a:lnTo>
                  <a:pt x="507" y="2"/>
                </a:lnTo>
                <a:lnTo>
                  <a:pt x="526" y="6"/>
                </a:lnTo>
                <a:lnTo>
                  <a:pt x="548" y="7"/>
                </a:lnTo>
                <a:lnTo>
                  <a:pt x="567" y="9"/>
                </a:lnTo>
                <a:lnTo>
                  <a:pt x="567" y="19"/>
                </a:lnTo>
                <a:lnTo>
                  <a:pt x="567" y="30"/>
                </a:lnTo>
                <a:lnTo>
                  <a:pt x="588" y="34"/>
                </a:lnTo>
                <a:lnTo>
                  <a:pt x="601" y="40"/>
                </a:lnTo>
                <a:lnTo>
                  <a:pt x="613" y="42"/>
                </a:lnTo>
                <a:lnTo>
                  <a:pt x="622" y="48"/>
                </a:lnTo>
                <a:lnTo>
                  <a:pt x="626" y="55"/>
                </a:lnTo>
                <a:lnTo>
                  <a:pt x="632" y="67"/>
                </a:lnTo>
                <a:lnTo>
                  <a:pt x="638" y="82"/>
                </a:lnTo>
                <a:lnTo>
                  <a:pt x="644" y="102"/>
                </a:lnTo>
                <a:lnTo>
                  <a:pt x="649" y="102"/>
                </a:lnTo>
                <a:lnTo>
                  <a:pt x="657" y="105"/>
                </a:lnTo>
                <a:lnTo>
                  <a:pt x="655" y="142"/>
                </a:lnTo>
                <a:lnTo>
                  <a:pt x="649" y="175"/>
                </a:lnTo>
                <a:lnTo>
                  <a:pt x="640" y="199"/>
                </a:lnTo>
                <a:lnTo>
                  <a:pt x="626" y="226"/>
                </a:lnTo>
                <a:lnTo>
                  <a:pt x="615" y="249"/>
                </a:lnTo>
                <a:lnTo>
                  <a:pt x="601" y="274"/>
                </a:lnTo>
                <a:lnTo>
                  <a:pt x="590" y="303"/>
                </a:lnTo>
                <a:lnTo>
                  <a:pt x="576" y="338"/>
                </a:lnTo>
                <a:lnTo>
                  <a:pt x="561" y="349"/>
                </a:lnTo>
                <a:lnTo>
                  <a:pt x="548" y="361"/>
                </a:lnTo>
                <a:lnTo>
                  <a:pt x="526" y="357"/>
                </a:lnTo>
                <a:lnTo>
                  <a:pt x="505" y="355"/>
                </a:lnTo>
                <a:lnTo>
                  <a:pt x="500" y="376"/>
                </a:lnTo>
                <a:lnTo>
                  <a:pt x="486" y="401"/>
                </a:lnTo>
                <a:lnTo>
                  <a:pt x="475" y="426"/>
                </a:lnTo>
                <a:lnTo>
                  <a:pt x="463" y="441"/>
                </a:lnTo>
                <a:lnTo>
                  <a:pt x="444" y="440"/>
                </a:lnTo>
                <a:lnTo>
                  <a:pt x="429" y="436"/>
                </a:lnTo>
                <a:lnTo>
                  <a:pt x="413" y="428"/>
                </a:lnTo>
                <a:lnTo>
                  <a:pt x="396" y="415"/>
                </a:lnTo>
                <a:lnTo>
                  <a:pt x="382" y="415"/>
                </a:lnTo>
                <a:lnTo>
                  <a:pt x="371" y="418"/>
                </a:lnTo>
                <a:lnTo>
                  <a:pt x="357" y="424"/>
                </a:lnTo>
                <a:lnTo>
                  <a:pt x="344" y="428"/>
                </a:lnTo>
                <a:lnTo>
                  <a:pt x="317" y="441"/>
                </a:lnTo>
                <a:lnTo>
                  <a:pt x="290" y="457"/>
                </a:lnTo>
                <a:lnTo>
                  <a:pt x="279" y="463"/>
                </a:lnTo>
                <a:lnTo>
                  <a:pt x="267" y="466"/>
                </a:lnTo>
                <a:lnTo>
                  <a:pt x="256" y="470"/>
                </a:lnTo>
                <a:lnTo>
                  <a:pt x="242" y="470"/>
                </a:lnTo>
                <a:lnTo>
                  <a:pt x="233" y="464"/>
                </a:lnTo>
                <a:lnTo>
                  <a:pt x="225" y="457"/>
                </a:lnTo>
                <a:lnTo>
                  <a:pt x="215" y="447"/>
                </a:lnTo>
                <a:lnTo>
                  <a:pt x="208" y="430"/>
                </a:lnTo>
                <a:lnTo>
                  <a:pt x="156" y="426"/>
                </a:lnTo>
                <a:lnTo>
                  <a:pt x="102" y="418"/>
                </a:lnTo>
                <a:lnTo>
                  <a:pt x="52" y="413"/>
                </a:lnTo>
                <a:lnTo>
                  <a:pt x="0" y="405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28" name="Freeform 424"/>
          <p:cNvSpPr>
            <a:spLocks/>
          </p:cNvSpPr>
          <p:nvPr/>
        </p:nvSpPr>
        <p:spPr bwMode="auto">
          <a:xfrm>
            <a:off x="6684963" y="2967038"/>
            <a:ext cx="598487" cy="625475"/>
          </a:xfrm>
          <a:custGeom>
            <a:avLst/>
            <a:gdLst>
              <a:gd name="T0" fmla="*/ 2147483647 w 753"/>
              <a:gd name="T1" fmla="*/ 2147483647 h 789"/>
              <a:gd name="T2" fmla="*/ 2147483647 w 753"/>
              <a:gd name="T3" fmla="*/ 2147483647 h 789"/>
              <a:gd name="T4" fmla="*/ 2147483647 w 753"/>
              <a:gd name="T5" fmla="*/ 2147483647 h 789"/>
              <a:gd name="T6" fmla="*/ 2147483647 w 753"/>
              <a:gd name="T7" fmla="*/ 2147483647 h 789"/>
              <a:gd name="T8" fmla="*/ 2147483647 w 753"/>
              <a:gd name="T9" fmla="*/ 2147483647 h 789"/>
              <a:gd name="T10" fmla="*/ 2147483647 w 753"/>
              <a:gd name="T11" fmla="*/ 2147483647 h 789"/>
              <a:gd name="T12" fmla="*/ 2147483647 w 753"/>
              <a:gd name="T13" fmla="*/ 2147483647 h 789"/>
              <a:gd name="T14" fmla="*/ 2147483647 w 753"/>
              <a:gd name="T15" fmla="*/ 2147483647 h 789"/>
              <a:gd name="T16" fmla="*/ 2147483647 w 753"/>
              <a:gd name="T17" fmla="*/ 2147483647 h 789"/>
              <a:gd name="T18" fmla="*/ 2147483647 w 753"/>
              <a:gd name="T19" fmla="*/ 2147483647 h 789"/>
              <a:gd name="T20" fmla="*/ 2147483647 w 753"/>
              <a:gd name="T21" fmla="*/ 2147483647 h 789"/>
              <a:gd name="T22" fmla="*/ 2147483647 w 753"/>
              <a:gd name="T23" fmla="*/ 2147483647 h 789"/>
              <a:gd name="T24" fmla="*/ 2147483647 w 753"/>
              <a:gd name="T25" fmla="*/ 2147483647 h 789"/>
              <a:gd name="T26" fmla="*/ 2147483647 w 753"/>
              <a:gd name="T27" fmla="*/ 2147483647 h 789"/>
              <a:gd name="T28" fmla="*/ 2147483647 w 753"/>
              <a:gd name="T29" fmla="*/ 2147483647 h 789"/>
              <a:gd name="T30" fmla="*/ 2147483647 w 753"/>
              <a:gd name="T31" fmla="*/ 2147483647 h 789"/>
              <a:gd name="T32" fmla="*/ 2147483647 w 753"/>
              <a:gd name="T33" fmla="*/ 2147483647 h 789"/>
              <a:gd name="T34" fmla="*/ 2147483647 w 753"/>
              <a:gd name="T35" fmla="*/ 2147483647 h 789"/>
              <a:gd name="T36" fmla="*/ 2147483647 w 753"/>
              <a:gd name="T37" fmla="*/ 2147483647 h 789"/>
              <a:gd name="T38" fmla="*/ 2147483647 w 753"/>
              <a:gd name="T39" fmla="*/ 2147483647 h 789"/>
              <a:gd name="T40" fmla="*/ 2147483647 w 753"/>
              <a:gd name="T41" fmla="*/ 2147483647 h 789"/>
              <a:gd name="T42" fmla="*/ 2147483647 w 753"/>
              <a:gd name="T43" fmla="*/ 2147483647 h 789"/>
              <a:gd name="T44" fmla="*/ 2147483647 w 753"/>
              <a:gd name="T45" fmla="*/ 2147483647 h 789"/>
              <a:gd name="T46" fmla="*/ 2147483647 w 753"/>
              <a:gd name="T47" fmla="*/ 2147483647 h 789"/>
              <a:gd name="T48" fmla="*/ 2147483647 w 753"/>
              <a:gd name="T49" fmla="*/ 2147483647 h 789"/>
              <a:gd name="T50" fmla="*/ 2147483647 w 753"/>
              <a:gd name="T51" fmla="*/ 2147483647 h 789"/>
              <a:gd name="T52" fmla="*/ 2147483647 w 753"/>
              <a:gd name="T53" fmla="*/ 2147483647 h 789"/>
              <a:gd name="T54" fmla="*/ 2147483647 w 753"/>
              <a:gd name="T55" fmla="*/ 2147483647 h 789"/>
              <a:gd name="T56" fmla="*/ 2147483647 w 753"/>
              <a:gd name="T57" fmla="*/ 2147483647 h 789"/>
              <a:gd name="T58" fmla="*/ 2147483647 w 753"/>
              <a:gd name="T59" fmla="*/ 2147483647 h 789"/>
              <a:gd name="T60" fmla="*/ 2147483647 w 753"/>
              <a:gd name="T61" fmla="*/ 2147483647 h 789"/>
              <a:gd name="T62" fmla="*/ 2147483647 w 753"/>
              <a:gd name="T63" fmla="*/ 2147483647 h 789"/>
              <a:gd name="T64" fmla="*/ 2147483647 w 753"/>
              <a:gd name="T65" fmla="*/ 2147483647 h 789"/>
              <a:gd name="T66" fmla="*/ 2147483647 w 753"/>
              <a:gd name="T67" fmla="*/ 2147483647 h 789"/>
              <a:gd name="T68" fmla="*/ 2147483647 w 753"/>
              <a:gd name="T69" fmla="*/ 2147483647 h 789"/>
              <a:gd name="T70" fmla="*/ 2147483647 w 753"/>
              <a:gd name="T71" fmla="*/ 2147483647 h 789"/>
              <a:gd name="T72" fmla="*/ 2147483647 w 753"/>
              <a:gd name="T73" fmla="*/ 2147483647 h 789"/>
              <a:gd name="T74" fmla="*/ 2147483647 w 753"/>
              <a:gd name="T75" fmla="*/ 2147483647 h 789"/>
              <a:gd name="T76" fmla="*/ 2147483647 w 753"/>
              <a:gd name="T77" fmla="*/ 2147483647 h 789"/>
              <a:gd name="T78" fmla="*/ 2147483647 w 753"/>
              <a:gd name="T79" fmla="*/ 2147483647 h 789"/>
              <a:gd name="T80" fmla="*/ 2147483647 w 753"/>
              <a:gd name="T81" fmla="*/ 2147483647 h 789"/>
              <a:gd name="T82" fmla="*/ 2147483647 w 753"/>
              <a:gd name="T83" fmla="*/ 2147483647 h 789"/>
              <a:gd name="T84" fmla="*/ 2147483647 w 753"/>
              <a:gd name="T85" fmla="*/ 2147483647 h 789"/>
              <a:gd name="T86" fmla="*/ 2147483647 w 753"/>
              <a:gd name="T87" fmla="*/ 2147483647 h 789"/>
              <a:gd name="T88" fmla="*/ 2147483647 w 753"/>
              <a:gd name="T89" fmla="*/ 2147483647 h 789"/>
              <a:gd name="T90" fmla="*/ 2147483647 w 753"/>
              <a:gd name="T91" fmla="*/ 2147483647 h 789"/>
              <a:gd name="T92" fmla="*/ 2147483647 w 753"/>
              <a:gd name="T93" fmla="*/ 2147483647 h 789"/>
              <a:gd name="T94" fmla="*/ 2147483647 w 753"/>
              <a:gd name="T95" fmla="*/ 2147483647 h 789"/>
              <a:gd name="T96" fmla="*/ 2147483647 w 753"/>
              <a:gd name="T97" fmla="*/ 2147483647 h 789"/>
              <a:gd name="T98" fmla="*/ 2147483647 w 753"/>
              <a:gd name="T99" fmla="*/ 2147483647 h 789"/>
              <a:gd name="T100" fmla="*/ 2147483647 w 753"/>
              <a:gd name="T101" fmla="*/ 2147483647 h 789"/>
              <a:gd name="T102" fmla="*/ 2147483647 w 753"/>
              <a:gd name="T103" fmla="*/ 2147483647 h 789"/>
              <a:gd name="T104" fmla="*/ 2147483647 w 753"/>
              <a:gd name="T105" fmla="*/ 2147483647 h 789"/>
              <a:gd name="T106" fmla="*/ 2147483647 w 753"/>
              <a:gd name="T107" fmla="*/ 2147483647 h 789"/>
              <a:gd name="T108" fmla="*/ 2147483647 w 753"/>
              <a:gd name="T109" fmla="*/ 2147483647 h 789"/>
              <a:gd name="T110" fmla="*/ 2147483647 w 753"/>
              <a:gd name="T111" fmla="*/ 2147483647 h 789"/>
              <a:gd name="T112" fmla="*/ 2147483647 w 753"/>
              <a:gd name="T113" fmla="*/ 2147483647 h 789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753"/>
              <a:gd name="T172" fmla="*/ 0 h 789"/>
              <a:gd name="T173" fmla="*/ 753 w 753"/>
              <a:gd name="T174" fmla="*/ 789 h 789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753" h="789">
                <a:moveTo>
                  <a:pt x="240" y="789"/>
                </a:moveTo>
                <a:lnTo>
                  <a:pt x="240" y="777"/>
                </a:lnTo>
                <a:lnTo>
                  <a:pt x="238" y="770"/>
                </a:lnTo>
                <a:lnTo>
                  <a:pt x="215" y="754"/>
                </a:lnTo>
                <a:lnTo>
                  <a:pt x="200" y="741"/>
                </a:lnTo>
                <a:lnTo>
                  <a:pt x="196" y="733"/>
                </a:lnTo>
                <a:lnTo>
                  <a:pt x="190" y="725"/>
                </a:lnTo>
                <a:lnTo>
                  <a:pt x="188" y="718"/>
                </a:lnTo>
                <a:lnTo>
                  <a:pt x="187" y="712"/>
                </a:lnTo>
                <a:lnTo>
                  <a:pt x="190" y="674"/>
                </a:lnTo>
                <a:lnTo>
                  <a:pt x="198" y="622"/>
                </a:lnTo>
                <a:lnTo>
                  <a:pt x="187" y="610"/>
                </a:lnTo>
                <a:lnTo>
                  <a:pt x="179" y="597"/>
                </a:lnTo>
                <a:lnTo>
                  <a:pt x="171" y="581"/>
                </a:lnTo>
                <a:lnTo>
                  <a:pt x="165" y="566"/>
                </a:lnTo>
                <a:lnTo>
                  <a:pt x="154" y="530"/>
                </a:lnTo>
                <a:lnTo>
                  <a:pt x="150" y="487"/>
                </a:lnTo>
                <a:lnTo>
                  <a:pt x="146" y="412"/>
                </a:lnTo>
                <a:lnTo>
                  <a:pt x="146" y="341"/>
                </a:lnTo>
                <a:lnTo>
                  <a:pt x="121" y="343"/>
                </a:lnTo>
                <a:lnTo>
                  <a:pt x="83" y="351"/>
                </a:lnTo>
                <a:lnTo>
                  <a:pt x="81" y="359"/>
                </a:lnTo>
                <a:lnTo>
                  <a:pt x="79" y="368"/>
                </a:lnTo>
                <a:lnTo>
                  <a:pt x="58" y="368"/>
                </a:lnTo>
                <a:lnTo>
                  <a:pt x="39" y="368"/>
                </a:lnTo>
                <a:lnTo>
                  <a:pt x="21" y="368"/>
                </a:lnTo>
                <a:lnTo>
                  <a:pt x="0" y="368"/>
                </a:lnTo>
                <a:lnTo>
                  <a:pt x="6" y="343"/>
                </a:lnTo>
                <a:lnTo>
                  <a:pt x="14" y="316"/>
                </a:lnTo>
                <a:lnTo>
                  <a:pt x="25" y="280"/>
                </a:lnTo>
                <a:lnTo>
                  <a:pt x="37" y="243"/>
                </a:lnTo>
                <a:lnTo>
                  <a:pt x="56" y="213"/>
                </a:lnTo>
                <a:lnTo>
                  <a:pt x="75" y="182"/>
                </a:lnTo>
                <a:lnTo>
                  <a:pt x="85" y="174"/>
                </a:lnTo>
                <a:lnTo>
                  <a:pt x="94" y="165"/>
                </a:lnTo>
                <a:lnTo>
                  <a:pt x="106" y="157"/>
                </a:lnTo>
                <a:lnTo>
                  <a:pt x="119" y="155"/>
                </a:lnTo>
                <a:lnTo>
                  <a:pt x="133" y="132"/>
                </a:lnTo>
                <a:lnTo>
                  <a:pt x="152" y="107"/>
                </a:lnTo>
                <a:lnTo>
                  <a:pt x="175" y="96"/>
                </a:lnTo>
                <a:lnTo>
                  <a:pt x="198" y="92"/>
                </a:lnTo>
                <a:lnTo>
                  <a:pt x="212" y="90"/>
                </a:lnTo>
                <a:lnTo>
                  <a:pt x="221" y="84"/>
                </a:lnTo>
                <a:lnTo>
                  <a:pt x="229" y="78"/>
                </a:lnTo>
                <a:lnTo>
                  <a:pt x="236" y="71"/>
                </a:lnTo>
                <a:lnTo>
                  <a:pt x="265" y="69"/>
                </a:lnTo>
                <a:lnTo>
                  <a:pt x="292" y="69"/>
                </a:lnTo>
                <a:lnTo>
                  <a:pt x="298" y="74"/>
                </a:lnTo>
                <a:lnTo>
                  <a:pt x="308" y="84"/>
                </a:lnTo>
                <a:lnTo>
                  <a:pt x="325" y="82"/>
                </a:lnTo>
                <a:lnTo>
                  <a:pt x="342" y="82"/>
                </a:lnTo>
                <a:lnTo>
                  <a:pt x="356" y="71"/>
                </a:lnTo>
                <a:lnTo>
                  <a:pt x="367" y="59"/>
                </a:lnTo>
                <a:lnTo>
                  <a:pt x="377" y="53"/>
                </a:lnTo>
                <a:lnTo>
                  <a:pt x="388" y="46"/>
                </a:lnTo>
                <a:lnTo>
                  <a:pt x="402" y="38"/>
                </a:lnTo>
                <a:lnTo>
                  <a:pt x="409" y="32"/>
                </a:lnTo>
                <a:lnTo>
                  <a:pt x="421" y="21"/>
                </a:lnTo>
                <a:lnTo>
                  <a:pt x="430" y="1"/>
                </a:lnTo>
                <a:lnTo>
                  <a:pt x="440" y="1"/>
                </a:lnTo>
                <a:lnTo>
                  <a:pt x="453" y="0"/>
                </a:lnTo>
                <a:lnTo>
                  <a:pt x="471" y="25"/>
                </a:lnTo>
                <a:lnTo>
                  <a:pt x="488" y="48"/>
                </a:lnTo>
                <a:lnTo>
                  <a:pt x="509" y="48"/>
                </a:lnTo>
                <a:lnTo>
                  <a:pt x="526" y="48"/>
                </a:lnTo>
                <a:lnTo>
                  <a:pt x="538" y="74"/>
                </a:lnTo>
                <a:lnTo>
                  <a:pt x="555" y="96"/>
                </a:lnTo>
                <a:lnTo>
                  <a:pt x="573" y="126"/>
                </a:lnTo>
                <a:lnTo>
                  <a:pt x="598" y="167"/>
                </a:lnTo>
                <a:lnTo>
                  <a:pt x="599" y="194"/>
                </a:lnTo>
                <a:lnTo>
                  <a:pt x="605" y="218"/>
                </a:lnTo>
                <a:lnTo>
                  <a:pt x="609" y="240"/>
                </a:lnTo>
                <a:lnTo>
                  <a:pt x="617" y="261"/>
                </a:lnTo>
                <a:lnTo>
                  <a:pt x="634" y="297"/>
                </a:lnTo>
                <a:lnTo>
                  <a:pt x="657" y="347"/>
                </a:lnTo>
                <a:lnTo>
                  <a:pt x="651" y="366"/>
                </a:lnTo>
                <a:lnTo>
                  <a:pt x="646" y="384"/>
                </a:lnTo>
                <a:lnTo>
                  <a:pt x="646" y="401"/>
                </a:lnTo>
                <a:lnTo>
                  <a:pt x="644" y="418"/>
                </a:lnTo>
                <a:lnTo>
                  <a:pt x="646" y="437"/>
                </a:lnTo>
                <a:lnTo>
                  <a:pt x="651" y="455"/>
                </a:lnTo>
                <a:lnTo>
                  <a:pt x="655" y="472"/>
                </a:lnTo>
                <a:lnTo>
                  <a:pt x="663" y="485"/>
                </a:lnTo>
                <a:lnTo>
                  <a:pt x="678" y="520"/>
                </a:lnTo>
                <a:lnTo>
                  <a:pt x="701" y="549"/>
                </a:lnTo>
                <a:lnTo>
                  <a:pt x="726" y="578"/>
                </a:lnTo>
                <a:lnTo>
                  <a:pt x="753" y="604"/>
                </a:lnTo>
                <a:lnTo>
                  <a:pt x="749" y="610"/>
                </a:lnTo>
                <a:lnTo>
                  <a:pt x="745" y="620"/>
                </a:lnTo>
                <a:lnTo>
                  <a:pt x="711" y="622"/>
                </a:lnTo>
                <a:lnTo>
                  <a:pt x="678" y="629"/>
                </a:lnTo>
                <a:lnTo>
                  <a:pt x="678" y="639"/>
                </a:lnTo>
                <a:lnTo>
                  <a:pt x="678" y="651"/>
                </a:lnTo>
                <a:lnTo>
                  <a:pt x="634" y="658"/>
                </a:lnTo>
                <a:lnTo>
                  <a:pt x="609" y="666"/>
                </a:lnTo>
                <a:lnTo>
                  <a:pt x="592" y="674"/>
                </a:lnTo>
                <a:lnTo>
                  <a:pt x="569" y="681"/>
                </a:lnTo>
                <a:lnTo>
                  <a:pt x="526" y="679"/>
                </a:lnTo>
                <a:lnTo>
                  <a:pt x="486" y="677"/>
                </a:lnTo>
                <a:lnTo>
                  <a:pt x="477" y="677"/>
                </a:lnTo>
                <a:lnTo>
                  <a:pt x="467" y="679"/>
                </a:lnTo>
                <a:lnTo>
                  <a:pt x="459" y="681"/>
                </a:lnTo>
                <a:lnTo>
                  <a:pt x="452" y="685"/>
                </a:lnTo>
                <a:lnTo>
                  <a:pt x="442" y="693"/>
                </a:lnTo>
                <a:lnTo>
                  <a:pt x="436" y="701"/>
                </a:lnTo>
                <a:lnTo>
                  <a:pt x="430" y="706"/>
                </a:lnTo>
                <a:lnTo>
                  <a:pt x="429" y="718"/>
                </a:lnTo>
                <a:lnTo>
                  <a:pt x="407" y="722"/>
                </a:lnTo>
                <a:lnTo>
                  <a:pt x="388" y="722"/>
                </a:lnTo>
                <a:lnTo>
                  <a:pt x="367" y="722"/>
                </a:lnTo>
                <a:lnTo>
                  <a:pt x="346" y="724"/>
                </a:lnTo>
                <a:lnTo>
                  <a:pt x="323" y="754"/>
                </a:lnTo>
                <a:lnTo>
                  <a:pt x="298" y="785"/>
                </a:lnTo>
                <a:lnTo>
                  <a:pt x="271" y="785"/>
                </a:lnTo>
                <a:lnTo>
                  <a:pt x="240" y="789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29" name="Freeform 425"/>
          <p:cNvSpPr>
            <a:spLocks/>
          </p:cNvSpPr>
          <p:nvPr/>
        </p:nvSpPr>
        <p:spPr bwMode="auto">
          <a:xfrm>
            <a:off x="6684963" y="2967038"/>
            <a:ext cx="598487" cy="625475"/>
          </a:xfrm>
          <a:custGeom>
            <a:avLst/>
            <a:gdLst>
              <a:gd name="T0" fmla="*/ 2147483647 w 753"/>
              <a:gd name="T1" fmla="*/ 2147483647 h 789"/>
              <a:gd name="T2" fmla="*/ 2147483647 w 753"/>
              <a:gd name="T3" fmla="*/ 2147483647 h 789"/>
              <a:gd name="T4" fmla="*/ 2147483647 w 753"/>
              <a:gd name="T5" fmla="*/ 2147483647 h 789"/>
              <a:gd name="T6" fmla="*/ 2147483647 w 753"/>
              <a:gd name="T7" fmla="*/ 2147483647 h 789"/>
              <a:gd name="T8" fmla="*/ 2147483647 w 753"/>
              <a:gd name="T9" fmla="*/ 2147483647 h 789"/>
              <a:gd name="T10" fmla="*/ 2147483647 w 753"/>
              <a:gd name="T11" fmla="*/ 2147483647 h 789"/>
              <a:gd name="T12" fmla="*/ 2147483647 w 753"/>
              <a:gd name="T13" fmla="*/ 2147483647 h 789"/>
              <a:gd name="T14" fmla="*/ 2147483647 w 753"/>
              <a:gd name="T15" fmla="*/ 2147483647 h 789"/>
              <a:gd name="T16" fmla="*/ 2147483647 w 753"/>
              <a:gd name="T17" fmla="*/ 2147483647 h 789"/>
              <a:gd name="T18" fmla="*/ 2147483647 w 753"/>
              <a:gd name="T19" fmla="*/ 2147483647 h 789"/>
              <a:gd name="T20" fmla="*/ 2147483647 w 753"/>
              <a:gd name="T21" fmla="*/ 2147483647 h 789"/>
              <a:gd name="T22" fmla="*/ 2147483647 w 753"/>
              <a:gd name="T23" fmla="*/ 2147483647 h 789"/>
              <a:gd name="T24" fmla="*/ 2147483647 w 753"/>
              <a:gd name="T25" fmla="*/ 2147483647 h 789"/>
              <a:gd name="T26" fmla="*/ 2147483647 w 753"/>
              <a:gd name="T27" fmla="*/ 2147483647 h 789"/>
              <a:gd name="T28" fmla="*/ 2147483647 w 753"/>
              <a:gd name="T29" fmla="*/ 2147483647 h 789"/>
              <a:gd name="T30" fmla="*/ 2147483647 w 753"/>
              <a:gd name="T31" fmla="*/ 2147483647 h 789"/>
              <a:gd name="T32" fmla="*/ 2147483647 w 753"/>
              <a:gd name="T33" fmla="*/ 2147483647 h 789"/>
              <a:gd name="T34" fmla="*/ 2147483647 w 753"/>
              <a:gd name="T35" fmla="*/ 2147483647 h 789"/>
              <a:gd name="T36" fmla="*/ 2147483647 w 753"/>
              <a:gd name="T37" fmla="*/ 2147483647 h 789"/>
              <a:gd name="T38" fmla="*/ 2147483647 w 753"/>
              <a:gd name="T39" fmla="*/ 2147483647 h 789"/>
              <a:gd name="T40" fmla="*/ 2147483647 w 753"/>
              <a:gd name="T41" fmla="*/ 2147483647 h 789"/>
              <a:gd name="T42" fmla="*/ 2147483647 w 753"/>
              <a:gd name="T43" fmla="*/ 2147483647 h 789"/>
              <a:gd name="T44" fmla="*/ 2147483647 w 753"/>
              <a:gd name="T45" fmla="*/ 2147483647 h 789"/>
              <a:gd name="T46" fmla="*/ 2147483647 w 753"/>
              <a:gd name="T47" fmla="*/ 2147483647 h 789"/>
              <a:gd name="T48" fmla="*/ 2147483647 w 753"/>
              <a:gd name="T49" fmla="*/ 2147483647 h 789"/>
              <a:gd name="T50" fmla="*/ 2147483647 w 753"/>
              <a:gd name="T51" fmla="*/ 2147483647 h 789"/>
              <a:gd name="T52" fmla="*/ 2147483647 w 753"/>
              <a:gd name="T53" fmla="*/ 2147483647 h 789"/>
              <a:gd name="T54" fmla="*/ 2147483647 w 753"/>
              <a:gd name="T55" fmla="*/ 2147483647 h 789"/>
              <a:gd name="T56" fmla="*/ 2147483647 w 753"/>
              <a:gd name="T57" fmla="*/ 2147483647 h 789"/>
              <a:gd name="T58" fmla="*/ 2147483647 w 753"/>
              <a:gd name="T59" fmla="*/ 2147483647 h 789"/>
              <a:gd name="T60" fmla="*/ 2147483647 w 753"/>
              <a:gd name="T61" fmla="*/ 2147483647 h 789"/>
              <a:gd name="T62" fmla="*/ 2147483647 w 753"/>
              <a:gd name="T63" fmla="*/ 2147483647 h 789"/>
              <a:gd name="T64" fmla="*/ 2147483647 w 753"/>
              <a:gd name="T65" fmla="*/ 2147483647 h 789"/>
              <a:gd name="T66" fmla="*/ 2147483647 w 753"/>
              <a:gd name="T67" fmla="*/ 2147483647 h 789"/>
              <a:gd name="T68" fmla="*/ 2147483647 w 753"/>
              <a:gd name="T69" fmla="*/ 2147483647 h 789"/>
              <a:gd name="T70" fmla="*/ 2147483647 w 753"/>
              <a:gd name="T71" fmla="*/ 2147483647 h 789"/>
              <a:gd name="T72" fmla="*/ 2147483647 w 753"/>
              <a:gd name="T73" fmla="*/ 2147483647 h 789"/>
              <a:gd name="T74" fmla="*/ 2147483647 w 753"/>
              <a:gd name="T75" fmla="*/ 2147483647 h 789"/>
              <a:gd name="T76" fmla="*/ 2147483647 w 753"/>
              <a:gd name="T77" fmla="*/ 2147483647 h 789"/>
              <a:gd name="T78" fmla="*/ 2147483647 w 753"/>
              <a:gd name="T79" fmla="*/ 2147483647 h 789"/>
              <a:gd name="T80" fmla="*/ 2147483647 w 753"/>
              <a:gd name="T81" fmla="*/ 2147483647 h 789"/>
              <a:gd name="T82" fmla="*/ 2147483647 w 753"/>
              <a:gd name="T83" fmla="*/ 2147483647 h 789"/>
              <a:gd name="T84" fmla="*/ 2147483647 w 753"/>
              <a:gd name="T85" fmla="*/ 2147483647 h 789"/>
              <a:gd name="T86" fmla="*/ 2147483647 w 753"/>
              <a:gd name="T87" fmla="*/ 2147483647 h 789"/>
              <a:gd name="T88" fmla="*/ 2147483647 w 753"/>
              <a:gd name="T89" fmla="*/ 2147483647 h 789"/>
              <a:gd name="T90" fmla="*/ 2147483647 w 753"/>
              <a:gd name="T91" fmla="*/ 2147483647 h 789"/>
              <a:gd name="T92" fmla="*/ 2147483647 w 753"/>
              <a:gd name="T93" fmla="*/ 2147483647 h 789"/>
              <a:gd name="T94" fmla="*/ 2147483647 w 753"/>
              <a:gd name="T95" fmla="*/ 2147483647 h 789"/>
              <a:gd name="T96" fmla="*/ 2147483647 w 753"/>
              <a:gd name="T97" fmla="*/ 2147483647 h 789"/>
              <a:gd name="T98" fmla="*/ 2147483647 w 753"/>
              <a:gd name="T99" fmla="*/ 2147483647 h 789"/>
              <a:gd name="T100" fmla="*/ 2147483647 w 753"/>
              <a:gd name="T101" fmla="*/ 2147483647 h 789"/>
              <a:gd name="T102" fmla="*/ 2147483647 w 753"/>
              <a:gd name="T103" fmla="*/ 2147483647 h 789"/>
              <a:gd name="T104" fmla="*/ 2147483647 w 753"/>
              <a:gd name="T105" fmla="*/ 2147483647 h 789"/>
              <a:gd name="T106" fmla="*/ 2147483647 w 753"/>
              <a:gd name="T107" fmla="*/ 2147483647 h 789"/>
              <a:gd name="T108" fmla="*/ 2147483647 w 753"/>
              <a:gd name="T109" fmla="*/ 2147483647 h 789"/>
              <a:gd name="T110" fmla="*/ 2147483647 w 753"/>
              <a:gd name="T111" fmla="*/ 2147483647 h 789"/>
              <a:gd name="T112" fmla="*/ 2147483647 w 753"/>
              <a:gd name="T113" fmla="*/ 2147483647 h 789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753"/>
              <a:gd name="T172" fmla="*/ 0 h 789"/>
              <a:gd name="T173" fmla="*/ 753 w 753"/>
              <a:gd name="T174" fmla="*/ 789 h 789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753" h="789">
                <a:moveTo>
                  <a:pt x="240" y="789"/>
                </a:moveTo>
                <a:lnTo>
                  <a:pt x="240" y="777"/>
                </a:lnTo>
                <a:lnTo>
                  <a:pt x="238" y="770"/>
                </a:lnTo>
                <a:lnTo>
                  <a:pt x="215" y="754"/>
                </a:lnTo>
                <a:lnTo>
                  <a:pt x="200" y="741"/>
                </a:lnTo>
                <a:lnTo>
                  <a:pt x="196" y="733"/>
                </a:lnTo>
                <a:lnTo>
                  <a:pt x="190" y="725"/>
                </a:lnTo>
                <a:lnTo>
                  <a:pt x="188" y="718"/>
                </a:lnTo>
                <a:lnTo>
                  <a:pt x="187" y="712"/>
                </a:lnTo>
                <a:lnTo>
                  <a:pt x="190" y="674"/>
                </a:lnTo>
                <a:lnTo>
                  <a:pt x="198" y="622"/>
                </a:lnTo>
                <a:lnTo>
                  <a:pt x="187" y="610"/>
                </a:lnTo>
                <a:lnTo>
                  <a:pt x="179" y="597"/>
                </a:lnTo>
                <a:lnTo>
                  <a:pt x="171" y="581"/>
                </a:lnTo>
                <a:lnTo>
                  <a:pt x="165" y="566"/>
                </a:lnTo>
                <a:lnTo>
                  <a:pt x="154" y="530"/>
                </a:lnTo>
                <a:lnTo>
                  <a:pt x="150" y="487"/>
                </a:lnTo>
                <a:lnTo>
                  <a:pt x="146" y="412"/>
                </a:lnTo>
                <a:lnTo>
                  <a:pt x="146" y="341"/>
                </a:lnTo>
                <a:lnTo>
                  <a:pt x="121" y="343"/>
                </a:lnTo>
                <a:lnTo>
                  <a:pt x="83" y="351"/>
                </a:lnTo>
                <a:lnTo>
                  <a:pt x="81" y="359"/>
                </a:lnTo>
                <a:lnTo>
                  <a:pt x="79" y="368"/>
                </a:lnTo>
                <a:lnTo>
                  <a:pt x="58" y="368"/>
                </a:lnTo>
                <a:lnTo>
                  <a:pt x="39" y="368"/>
                </a:lnTo>
                <a:lnTo>
                  <a:pt x="21" y="368"/>
                </a:lnTo>
                <a:lnTo>
                  <a:pt x="0" y="368"/>
                </a:lnTo>
                <a:lnTo>
                  <a:pt x="6" y="343"/>
                </a:lnTo>
                <a:lnTo>
                  <a:pt x="14" y="316"/>
                </a:lnTo>
                <a:lnTo>
                  <a:pt x="25" y="280"/>
                </a:lnTo>
                <a:lnTo>
                  <a:pt x="37" y="243"/>
                </a:lnTo>
                <a:lnTo>
                  <a:pt x="56" y="213"/>
                </a:lnTo>
                <a:lnTo>
                  <a:pt x="75" y="182"/>
                </a:lnTo>
                <a:lnTo>
                  <a:pt x="85" y="174"/>
                </a:lnTo>
                <a:lnTo>
                  <a:pt x="94" y="165"/>
                </a:lnTo>
                <a:lnTo>
                  <a:pt x="106" y="157"/>
                </a:lnTo>
                <a:lnTo>
                  <a:pt x="119" y="155"/>
                </a:lnTo>
                <a:lnTo>
                  <a:pt x="133" y="132"/>
                </a:lnTo>
                <a:lnTo>
                  <a:pt x="152" y="107"/>
                </a:lnTo>
                <a:lnTo>
                  <a:pt x="175" y="96"/>
                </a:lnTo>
                <a:lnTo>
                  <a:pt x="198" y="92"/>
                </a:lnTo>
                <a:lnTo>
                  <a:pt x="212" y="90"/>
                </a:lnTo>
                <a:lnTo>
                  <a:pt x="221" y="84"/>
                </a:lnTo>
                <a:lnTo>
                  <a:pt x="229" y="78"/>
                </a:lnTo>
                <a:lnTo>
                  <a:pt x="236" y="71"/>
                </a:lnTo>
                <a:lnTo>
                  <a:pt x="265" y="69"/>
                </a:lnTo>
                <a:lnTo>
                  <a:pt x="292" y="69"/>
                </a:lnTo>
                <a:lnTo>
                  <a:pt x="298" y="74"/>
                </a:lnTo>
                <a:lnTo>
                  <a:pt x="308" y="84"/>
                </a:lnTo>
                <a:lnTo>
                  <a:pt x="325" y="82"/>
                </a:lnTo>
                <a:lnTo>
                  <a:pt x="342" y="82"/>
                </a:lnTo>
                <a:lnTo>
                  <a:pt x="356" y="71"/>
                </a:lnTo>
                <a:lnTo>
                  <a:pt x="367" y="59"/>
                </a:lnTo>
                <a:lnTo>
                  <a:pt x="377" y="53"/>
                </a:lnTo>
                <a:lnTo>
                  <a:pt x="388" y="46"/>
                </a:lnTo>
                <a:lnTo>
                  <a:pt x="402" y="38"/>
                </a:lnTo>
                <a:lnTo>
                  <a:pt x="409" y="32"/>
                </a:lnTo>
                <a:lnTo>
                  <a:pt x="421" y="21"/>
                </a:lnTo>
                <a:lnTo>
                  <a:pt x="430" y="1"/>
                </a:lnTo>
                <a:lnTo>
                  <a:pt x="440" y="1"/>
                </a:lnTo>
                <a:lnTo>
                  <a:pt x="453" y="0"/>
                </a:lnTo>
                <a:lnTo>
                  <a:pt x="471" y="25"/>
                </a:lnTo>
                <a:lnTo>
                  <a:pt x="488" y="48"/>
                </a:lnTo>
                <a:lnTo>
                  <a:pt x="509" y="48"/>
                </a:lnTo>
                <a:lnTo>
                  <a:pt x="526" y="48"/>
                </a:lnTo>
                <a:lnTo>
                  <a:pt x="538" y="74"/>
                </a:lnTo>
                <a:lnTo>
                  <a:pt x="555" y="96"/>
                </a:lnTo>
                <a:lnTo>
                  <a:pt x="573" y="126"/>
                </a:lnTo>
                <a:lnTo>
                  <a:pt x="598" y="167"/>
                </a:lnTo>
                <a:lnTo>
                  <a:pt x="599" y="194"/>
                </a:lnTo>
                <a:lnTo>
                  <a:pt x="605" y="218"/>
                </a:lnTo>
                <a:lnTo>
                  <a:pt x="609" y="240"/>
                </a:lnTo>
                <a:lnTo>
                  <a:pt x="617" y="261"/>
                </a:lnTo>
                <a:lnTo>
                  <a:pt x="634" y="297"/>
                </a:lnTo>
                <a:lnTo>
                  <a:pt x="657" y="347"/>
                </a:lnTo>
                <a:lnTo>
                  <a:pt x="651" y="366"/>
                </a:lnTo>
                <a:lnTo>
                  <a:pt x="646" y="384"/>
                </a:lnTo>
                <a:lnTo>
                  <a:pt x="646" y="401"/>
                </a:lnTo>
                <a:lnTo>
                  <a:pt x="644" y="418"/>
                </a:lnTo>
                <a:lnTo>
                  <a:pt x="646" y="437"/>
                </a:lnTo>
                <a:lnTo>
                  <a:pt x="651" y="455"/>
                </a:lnTo>
                <a:lnTo>
                  <a:pt x="655" y="472"/>
                </a:lnTo>
                <a:lnTo>
                  <a:pt x="663" y="485"/>
                </a:lnTo>
                <a:lnTo>
                  <a:pt x="678" y="520"/>
                </a:lnTo>
                <a:lnTo>
                  <a:pt x="701" y="549"/>
                </a:lnTo>
                <a:lnTo>
                  <a:pt x="726" y="578"/>
                </a:lnTo>
                <a:lnTo>
                  <a:pt x="753" y="604"/>
                </a:lnTo>
                <a:lnTo>
                  <a:pt x="749" y="610"/>
                </a:lnTo>
                <a:lnTo>
                  <a:pt x="745" y="620"/>
                </a:lnTo>
                <a:lnTo>
                  <a:pt x="711" y="622"/>
                </a:lnTo>
                <a:lnTo>
                  <a:pt x="678" y="629"/>
                </a:lnTo>
                <a:lnTo>
                  <a:pt x="678" y="639"/>
                </a:lnTo>
                <a:lnTo>
                  <a:pt x="678" y="651"/>
                </a:lnTo>
                <a:lnTo>
                  <a:pt x="634" y="658"/>
                </a:lnTo>
                <a:lnTo>
                  <a:pt x="609" y="666"/>
                </a:lnTo>
                <a:lnTo>
                  <a:pt x="592" y="674"/>
                </a:lnTo>
                <a:lnTo>
                  <a:pt x="569" y="681"/>
                </a:lnTo>
                <a:lnTo>
                  <a:pt x="526" y="679"/>
                </a:lnTo>
                <a:lnTo>
                  <a:pt x="486" y="677"/>
                </a:lnTo>
                <a:lnTo>
                  <a:pt x="477" y="677"/>
                </a:lnTo>
                <a:lnTo>
                  <a:pt x="467" y="679"/>
                </a:lnTo>
                <a:lnTo>
                  <a:pt x="459" y="681"/>
                </a:lnTo>
                <a:lnTo>
                  <a:pt x="452" y="685"/>
                </a:lnTo>
                <a:lnTo>
                  <a:pt x="442" y="693"/>
                </a:lnTo>
                <a:lnTo>
                  <a:pt x="436" y="701"/>
                </a:lnTo>
                <a:lnTo>
                  <a:pt x="430" y="706"/>
                </a:lnTo>
                <a:lnTo>
                  <a:pt x="429" y="718"/>
                </a:lnTo>
                <a:lnTo>
                  <a:pt x="407" y="722"/>
                </a:lnTo>
                <a:lnTo>
                  <a:pt x="388" y="722"/>
                </a:lnTo>
                <a:lnTo>
                  <a:pt x="367" y="722"/>
                </a:lnTo>
                <a:lnTo>
                  <a:pt x="346" y="724"/>
                </a:lnTo>
                <a:lnTo>
                  <a:pt x="323" y="754"/>
                </a:lnTo>
                <a:lnTo>
                  <a:pt x="298" y="785"/>
                </a:lnTo>
                <a:lnTo>
                  <a:pt x="271" y="785"/>
                </a:lnTo>
                <a:lnTo>
                  <a:pt x="240" y="789"/>
                </a:lnTo>
                <a:close/>
              </a:path>
            </a:pathLst>
          </a:custGeom>
          <a:solidFill>
            <a:schemeClr val="bg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30" name="Freeform 426"/>
          <p:cNvSpPr>
            <a:spLocks/>
          </p:cNvSpPr>
          <p:nvPr/>
        </p:nvSpPr>
        <p:spPr bwMode="auto">
          <a:xfrm>
            <a:off x="7159625" y="2965450"/>
            <a:ext cx="746125" cy="579438"/>
          </a:xfrm>
          <a:custGeom>
            <a:avLst/>
            <a:gdLst>
              <a:gd name="T0" fmla="*/ 2147483647 w 941"/>
              <a:gd name="T1" fmla="*/ 2147483647 h 729"/>
              <a:gd name="T2" fmla="*/ 2147483647 w 941"/>
              <a:gd name="T3" fmla="*/ 2147483647 h 729"/>
              <a:gd name="T4" fmla="*/ 2147483647 w 941"/>
              <a:gd name="T5" fmla="*/ 2147483647 h 729"/>
              <a:gd name="T6" fmla="*/ 2147483647 w 941"/>
              <a:gd name="T7" fmla="*/ 2147483647 h 729"/>
              <a:gd name="T8" fmla="*/ 2147483647 w 941"/>
              <a:gd name="T9" fmla="*/ 2147483647 h 729"/>
              <a:gd name="T10" fmla="*/ 2147483647 w 941"/>
              <a:gd name="T11" fmla="*/ 2147483647 h 729"/>
              <a:gd name="T12" fmla="*/ 2147483647 w 941"/>
              <a:gd name="T13" fmla="*/ 2147483647 h 729"/>
              <a:gd name="T14" fmla="*/ 2147483647 w 941"/>
              <a:gd name="T15" fmla="*/ 2147483647 h 729"/>
              <a:gd name="T16" fmla="*/ 2147483647 w 941"/>
              <a:gd name="T17" fmla="*/ 2147483647 h 729"/>
              <a:gd name="T18" fmla="*/ 2147483647 w 941"/>
              <a:gd name="T19" fmla="*/ 2147483647 h 729"/>
              <a:gd name="T20" fmla="*/ 2147483647 w 941"/>
              <a:gd name="T21" fmla="*/ 2147483647 h 729"/>
              <a:gd name="T22" fmla="*/ 2147483647 w 941"/>
              <a:gd name="T23" fmla="*/ 2147483647 h 729"/>
              <a:gd name="T24" fmla="*/ 2147483647 w 941"/>
              <a:gd name="T25" fmla="*/ 2147483647 h 729"/>
              <a:gd name="T26" fmla="*/ 2147483647 w 941"/>
              <a:gd name="T27" fmla="*/ 2147483647 h 729"/>
              <a:gd name="T28" fmla="*/ 2147483647 w 941"/>
              <a:gd name="T29" fmla="*/ 2147483647 h 729"/>
              <a:gd name="T30" fmla="*/ 2147483647 w 941"/>
              <a:gd name="T31" fmla="*/ 2147483647 h 729"/>
              <a:gd name="T32" fmla="*/ 2147483647 w 941"/>
              <a:gd name="T33" fmla="*/ 2147483647 h 729"/>
              <a:gd name="T34" fmla="*/ 2147483647 w 941"/>
              <a:gd name="T35" fmla="*/ 2147483647 h 729"/>
              <a:gd name="T36" fmla="*/ 2147483647 w 941"/>
              <a:gd name="T37" fmla="*/ 2147483647 h 729"/>
              <a:gd name="T38" fmla="*/ 2147483647 w 941"/>
              <a:gd name="T39" fmla="*/ 2147483647 h 729"/>
              <a:gd name="T40" fmla="*/ 2147483647 w 941"/>
              <a:gd name="T41" fmla="*/ 2147483647 h 729"/>
              <a:gd name="T42" fmla="*/ 2147483647 w 941"/>
              <a:gd name="T43" fmla="*/ 2147483647 h 729"/>
              <a:gd name="T44" fmla="*/ 2147483647 w 941"/>
              <a:gd name="T45" fmla="*/ 2147483647 h 729"/>
              <a:gd name="T46" fmla="*/ 2147483647 w 941"/>
              <a:gd name="T47" fmla="*/ 0 h 729"/>
              <a:gd name="T48" fmla="*/ 2147483647 w 941"/>
              <a:gd name="T49" fmla="*/ 2147483647 h 729"/>
              <a:gd name="T50" fmla="*/ 2147483647 w 941"/>
              <a:gd name="T51" fmla="*/ 2147483647 h 729"/>
              <a:gd name="T52" fmla="*/ 2147483647 w 941"/>
              <a:gd name="T53" fmla="*/ 2147483647 h 729"/>
              <a:gd name="T54" fmla="*/ 2147483647 w 941"/>
              <a:gd name="T55" fmla="*/ 2147483647 h 729"/>
              <a:gd name="T56" fmla="*/ 2147483647 w 941"/>
              <a:gd name="T57" fmla="*/ 2147483647 h 729"/>
              <a:gd name="T58" fmla="*/ 2147483647 w 941"/>
              <a:gd name="T59" fmla="*/ 2147483647 h 729"/>
              <a:gd name="T60" fmla="*/ 2147483647 w 941"/>
              <a:gd name="T61" fmla="*/ 2147483647 h 729"/>
              <a:gd name="T62" fmla="*/ 2147483647 w 941"/>
              <a:gd name="T63" fmla="*/ 2147483647 h 729"/>
              <a:gd name="T64" fmla="*/ 2147483647 w 941"/>
              <a:gd name="T65" fmla="*/ 2147483647 h 729"/>
              <a:gd name="T66" fmla="*/ 2147483647 w 941"/>
              <a:gd name="T67" fmla="*/ 2147483647 h 729"/>
              <a:gd name="T68" fmla="*/ 2147483647 w 941"/>
              <a:gd name="T69" fmla="*/ 2147483647 h 729"/>
              <a:gd name="T70" fmla="*/ 2147483647 w 941"/>
              <a:gd name="T71" fmla="*/ 2147483647 h 729"/>
              <a:gd name="T72" fmla="*/ 2147483647 w 941"/>
              <a:gd name="T73" fmla="*/ 2147483647 h 729"/>
              <a:gd name="T74" fmla="*/ 2147483647 w 941"/>
              <a:gd name="T75" fmla="*/ 2147483647 h 729"/>
              <a:gd name="T76" fmla="*/ 2147483647 w 941"/>
              <a:gd name="T77" fmla="*/ 2147483647 h 729"/>
              <a:gd name="T78" fmla="*/ 2147483647 w 941"/>
              <a:gd name="T79" fmla="*/ 2147483647 h 729"/>
              <a:gd name="T80" fmla="*/ 2147483647 w 941"/>
              <a:gd name="T81" fmla="*/ 2147483647 h 729"/>
              <a:gd name="T82" fmla="*/ 2147483647 w 941"/>
              <a:gd name="T83" fmla="*/ 2147483647 h 729"/>
              <a:gd name="T84" fmla="*/ 2147483647 w 941"/>
              <a:gd name="T85" fmla="*/ 2147483647 h 729"/>
              <a:gd name="T86" fmla="*/ 2147483647 w 941"/>
              <a:gd name="T87" fmla="*/ 2147483647 h 729"/>
              <a:gd name="T88" fmla="*/ 2147483647 w 941"/>
              <a:gd name="T89" fmla="*/ 2147483647 h 729"/>
              <a:gd name="T90" fmla="*/ 2147483647 w 941"/>
              <a:gd name="T91" fmla="*/ 2147483647 h 729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941"/>
              <a:gd name="T139" fmla="*/ 0 h 729"/>
              <a:gd name="T140" fmla="*/ 941 w 941"/>
              <a:gd name="T141" fmla="*/ 729 h 729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941" h="729">
                <a:moveTo>
                  <a:pt x="224" y="729"/>
                </a:moveTo>
                <a:lnTo>
                  <a:pt x="211" y="726"/>
                </a:lnTo>
                <a:lnTo>
                  <a:pt x="197" y="720"/>
                </a:lnTo>
                <a:lnTo>
                  <a:pt x="195" y="691"/>
                </a:lnTo>
                <a:lnTo>
                  <a:pt x="192" y="666"/>
                </a:lnTo>
                <a:lnTo>
                  <a:pt x="192" y="635"/>
                </a:lnTo>
                <a:lnTo>
                  <a:pt x="190" y="610"/>
                </a:lnTo>
                <a:lnTo>
                  <a:pt x="176" y="608"/>
                </a:lnTo>
                <a:lnTo>
                  <a:pt x="165" y="606"/>
                </a:lnTo>
                <a:lnTo>
                  <a:pt x="161" y="606"/>
                </a:lnTo>
                <a:lnTo>
                  <a:pt x="155" y="606"/>
                </a:lnTo>
                <a:lnTo>
                  <a:pt x="128" y="580"/>
                </a:lnTo>
                <a:lnTo>
                  <a:pt x="103" y="551"/>
                </a:lnTo>
                <a:lnTo>
                  <a:pt x="80" y="522"/>
                </a:lnTo>
                <a:lnTo>
                  <a:pt x="65" y="487"/>
                </a:lnTo>
                <a:lnTo>
                  <a:pt x="57" y="474"/>
                </a:lnTo>
                <a:lnTo>
                  <a:pt x="53" y="457"/>
                </a:lnTo>
                <a:lnTo>
                  <a:pt x="48" y="439"/>
                </a:lnTo>
                <a:lnTo>
                  <a:pt x="46" y="420"/>
                </a:lnTo>
                <a:lnTo>
                  <a:pt x="48" y="403"/>
                </a:lnTo>
                <a:lnTo>
                  <a:pt x="48" y="386"/>
                </a:lnTo>
                <a:lnTo>
                  <a:pt x="53" y="368"/>
                </a:lnTo>
                <a:lnTo>
                  <a:pt x="59" y="349"/>
                </a:lnTo>
                <a:lnTo>
                  <a:pt x="36" y="299"/>
                </a:lnTo>
                <a:lnTo>
                  <a:pt x="19" y="263"/>
                </a:lnTo>
                <a:lnTo>
                  <a:pt x="11" y="242"/>
                </a:lnTo>
                <a:lnTo>
                  <a:pt x="7" y="220"/>
                </a:lnTo>
                <a:lnTo>
                  <a:pt x="1" y="196"/>
                </a:lnTo>
                <a:lnTo>
                  <a:pt x="0" y="169"/>
                </a:lnTo>
                <a:lnTo>
                  <a:pt x="36" y="169"/>
                </a:lnTo>
                <a:lnTo>
                  <a:pt x="76" y="169"/>
                </a:lnTo>
                <a:lnTo>
                  <a:pt x="113" y="169"/>
                </a:lnTo>
                <a:lnTo>
                  <a:pt x="151" y="169"/>
                </a:lnTo>
                <a:lnTo>
                  <a:pt x="159" y="180"/>
                </a:lnTo>
                <a:lnTo>
                  <a:pt x="163" y="188"/>
                </a:lnTo>
                <a:lnTo>
                  <a:pt x="170" y="194"/>
                </a:lnTo>
                <a:lnTo>
                  <a:pt x="178" y="199"/>
                </a:lnTo>
                <a:lnTo>
                  <a:pt x="197" y="203"/>
                </a:lnTo>
                <a:lnTo>
                  <a:pt x="220" y="207"/>
                </a:lnTo>
                <a:lnTo>
                  <a:pt x="220" y="219"/>
                </a:lnTo>
                <a:lnTo>
                  <a:pt x="220" y="230"/>
                </a:lnTo>
                <a:lnTo>
                  <a:pt x="249" y="236"/>
                </a:lnTo>
                <a:lnTo>
                  <a:pt x="274" y="242"/>
                </a:lnTo>
                <a:lnTo>
                  <a:pt x="280" y="251"/>
                </a:lnTo>
                <a:lnTo>
                  <a:pt x="282" y="259"/>
                </a:lnTo>
                <a:lnTo>
                  <a:pt x="299" y="263"/>
                </a:lnTo>
                <a:lnTo>
                  <a:pt x="318" y="265"/>
                </a:lnTo>
                <a:lnTo>
                  <a:pt x="336" y="272"/>
                </a:lnTo>
                <a:lnTo>
                  <a:pt x="351" y="278"/>
                </a:lnTo>
                <a:lnTo>
                  <a:pt x="386" y="272"/>
                </a:lnTo>
                <a:lnTo>
                  <a:pt x="416" y="263"/>
                </a:lnTo>
                <a:lnTo>
                  <a:pt x="437" y="240"/>
                </a:lnTo>
                <a:lnTo>
                  <a:pt x="459" y="217"/>
                </a:lnTo>
                <a:lnTo>
                  <a:pt x="472" y="205"/>
                </a:lnTo>
                <a:lnTo>
                  <a:pt x="485" y="196"/>
                </a:lnTo>
                <a:lnTo>
                  <a:pt x="497" y="192"/>
                </a:lnTo>
                <a:lnTo>
                  <a:pt x="510" y="190"/>
                </a:lnTo>
                <a:lnTo>
                  <a:pt x="516" y="178"/>
                </a:lnTo>
                <a:lnTo>
                  <a:pt x="530" y="163"/>
                </a:lnTo>
                <a:lnTo>
                  <a:pt x="545" y="142"/>
                </a:lnTo>
                <a:lnTo>
                  <a:pt x="564" y="109"/>
                </a:lnTo>
                <a:lnTo>
                  <a:pt x="568" y="86"/>
                </a:lnTo>
                <a:lnTo>
                  <a:pt x="572" y="67"/>
                </a:lnTo>
                <a:lnTo>
                  <a:pt x="578" y="52"/>
                </a:lnTo>
                <a:lnTo>
                  <a:pt x="581" y="44"/>
                </a:lnTo>
                <a:lnTo>
                  <a:pt x="591" y="36"/>
                </a:lnTo>
                <a:lnTo>
                  <a:pt x="603" y="32"/>
                </a:lnTo>
                <a:lnTo>
                  <a:pt x="620" y="27"/>
                </a:lnTo>
                <a:lnTo>
                  <a:pt x="641" y="19"/>
                </a:lnTo>
                <a:lnTo>
                  <a:pt x="641" y="9"/>
                </a:lnTo>
                <a:lnTo>
                  <a:pt x="641" y="0"/>
                </a:lnTo>
                <a:lnTo>
                  <a:pt x="658" y="0"/>
                </a:lnTo>
                <a:lnTo>
                  <a:pt x="677" y="0"/>
                </a:lnTo>
                <a:lnTo>
                  <a:pt x="679" y="9"/>
                </a:lnTo>
                <a:lnTo>
                  <a:pt x="683" y="19"/>
                </a:lnTo>
                <a:lnTo>
                  <a:pt x="697" y="23"/>
                </a:lnTo>
                <a:lnTo>
                  <a:pt x="712" y="27"/>
                </a:lnTo>
                <a:lnTo>
                  <a:pt x="725" y="34"/>
                </a:lnTo>
                <a:lnTo>
                  <a:pt x="737" y="40"/>
                </a:lnTo>
                <a:lnTo>
                  <a:pt x="764" y="57"/>
                </a:lnTo>
                <a:lnTo>
                  <a:pt x="787" y="76"/>
                </a:lnTo>
                <a:lnTo>
                  <a:pt x="812" y="96"/>
                </a:lnTo>
                <a:lnTo>
                  <a:pt x="835" y="115"/>
                </a:lnTo>
                <a:lnTo>
                  <a:pt x="846" y="123"/>
                </a:lnTo>
                <a:lnTo>
                  <a:pt x="864" y="130"/>
                </a:lnTo>
                <a:lnTo>
                  <a:pt x="877" y="134"/>
                </a:lnTo>
                <a:lnTo>
                  <a:pt x="891" y="140"/>
                </a:lnTo>
                <a:lnTo>
                  <a:pt x="898" y="153"/>
                </a:lnTo>
                <a:lnTo>
                  <a:pt x="904" y="163"/>
                </a:lnTo>
                <a:lnTo>
                  <a:pt x="912" y="172"/>
                </a:lnTo>
                <a:lnTo>
                  <a:pt x="918" y="182"/>
                </a:lnTo>
                <a:lnTo>
                  <a:pt x="927" y="192"/>
                </a:lnTo>
                <a:lnTo>
                  <a:pt x="933" y="203"/>
                </a:lnTo>
                <a:lnTo>
                  <a:pt x="939" y="220"/>
                </a:lnTo>
                <a:lnTo>
                  <a:pt x="941" y="240"/>
                </a:lnTo>
                <a:lnTo>
                  <a:pt x="937" y="249"/>
                </a:lnTo>
                <a:lnTo>
                  <a:pt x="935" y="263"/>
                </a:lnTo>
                <a:lnTo>
                  <a:pt x="900" y="272"/>
                </a:lnTo>
                <a:lnTo>
                  <a:pt x="868" y="284"/>
                </a:lnTo>
                <a:lnTo>
                  <a:pt x="866" y="290"/>
                </a:lnTo>
                <a:lnTo>
                  <a:pt x="864" y="299"/>
                </a:lnTo>
                <a:lnTo>
                  <a:pt x="843" y="305"/>
                </a:lnTo>
                <a:lnTo>
                  <a:pt x="820" y="318"/>
                </a:lnTo>
                <a:lnTo>
                  <a:pt x="787" y="332"/>
                </a:lnTo>
                <a:lnTo>
                  <a:pt x="749" y="347"/>
                </a:lnTo>
                <a:lnTo>
                  <a:pt x="743" y="359"/>
                </a:lnTo>
                <a:lnTo>
                  <a:pt x="731" y="366"/>
                </a:lnTo>
                <a:lnTo>
                  <a:pt x="720" y="372"/>
                </a:lnTo>
                <a:lnTo>
                  <a:pt x="706" y="380"/>
                </a:lnTo>
                <a:lnTo>
                  <a:pt x="676" y="393"/>
                </a:lnTo>
                <a:lnTo>
                  <a:pt x="641" y="407"/>
                </a:lnTo>
                <a:lnTo>
                  <a:pt x="608" y="418"/>
                </a:lnTo>
                <a:lnTo>
                  <a:pt x="581" y="432"/>
                </a:lnTo>
                <a:lnTo>
                  <a:pt x="572" y="441"/>
                </a:lnTo>
                <a:lnTo>
                  <a:pt x="560" y="451"/>
                </a:lnTo>
                <a:lnTo>
                  <a:pt x="553" y="462"/>
                </a:lnTo>
                <a:lnTo>
                  <a:pt x="549" y="474"/>
                </a:lnTo>
                <a:lnTo>
                  <a:pt x="556" y="486"/>
                </a:lnTo>
                <a:lnTo>
                  <a:pt x="560" y="493"/>
                </a:lnTo>
                <a:lnTo>
                  <a:pt x="564" y="505"/>
                </a:lnTo>
                <a:lnTo>
                  <a:pt x="564" y="522"/>
                </a:lnTo>
                <a:lnTo>
                  <a:pt x="535" y="537"/>
                </a:lnTo>
                <a:lnTo>
                  <a:pt x="508" y="558"/>
                </a:lnTo>
                <a:lnTo>
                  <a:pt x="501" y="572"/>
                </a:lnTo>
                <a:lnTo>
                  <a:pt x="493" y="583"/>
                </a:lnTo>
                <a:lnTo>
                  <a:pt x="483" y="595"/>
                </a:lnTo>
                <a:lnTo>
                  <a:pt x="472" y="606"/>
                </a:lnTo>
                <a:lnTo>
                  <a:pt x="445" y="624"/>
                </a:lnTo>
                <a:lnTo>
                  <a:pt x="414" y="641"/>
                </a:lnTo>
                <a:lnTo>
                  <a:pt x="353" y="672"/>
                </a:lnTo>
                <a:lnTo>
                  <a:pt x="297" y="703"/>
                </a:lnTo>
                <a:lnTo>
                  <a:pt x="282" y="703"/>
                </a:lnTo>
                <a:lnTo>
                  <a:pt x="266" y="704"/>
                </a:lnTo>
                <a:lnTo>
                  <a:pt x="263" y="712"/>
                </a:lnTo>
                <a:lnTo>
                  <a:pt x="261" y="720"/>
                </a:lnTo>
                <a:lnTo>
                  <a:pt x="249" y="720"/>
                </a:lnTo>
                <a:lnTo>
                  <a:pt x="243" y="724"/>
                </a:lnTo>
                <a:lnTo>
                  <a:pt x="236" y="726"/>
                </a:lnTo>
                <a:lnTo>
                  <a:pt x="224" y="729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31" name="Freeform 427"/>
          <p:cNvSpPr>
            <a:spLocks/>
          </p:cNvSpPr>
          <p:nvPr/>
        </p:nvSpPr>
        <p:spPr bwMode="auto">
          <a:xfrm>
            <a:off x="7159625" y="2965450"/>
            <a:ext cx="746125" cy="579438"/>
          </a:xfrm>
          <a:custGeom>
            <a:avLst/>
            <a:gdLst>
              <a:gd name="T0" fmla="*/ 2147483647 w 941"/>
              <a:gd name="T1" fmla="*/ 2147483647 h 729"/>
              <a:gd name="T2" fmla="*/ 2147483647 w 941"/>
              <a:gd name="T3" fmla="*/ 2147483647 h 729"/>
              <a:gd name="T4" fmla="*/ 2147483647 w 941"/>
              <a:gd name="T5" fmla="*/ 2147483647 h 729"/>
              <a:gd name="T6" fmla="*/ 2147483647 w 941"/>
              <a:gd name="T7" fmla="*/ 2147483647 h 729"/>
              <a:gd name="T8" fmla="*/ 2147483647 w 941"/>
              <a:gd name="T9" fmla="*/ 2147483647 h 729"/>
              <a:gd name="T10" fmla="*/ 2147483647 w 941"/>
              <a:gd name="T11" fmla="*/ 2147483647 h 729"/>
              <a:gd name="T12" fmla="*/ 2147483647 w 941"/>
              <a:gd name="T13" fmla="*/ 2147483647 h 729"/>
              <a:gd name="T14" fmla="*/ 2147483647 w 941"/>
              <a:gd name="T15" fmla="*/ 2147483647 h 729"/>
              <a:gd name="T16" fmla="*/ 2147483647 w 941"/>
              <a:gd name="T17" fmla="*/ 2147483647 h 729"/>
              <a:gd name="T18" fmla="*/ 2147483647 w 941"/>
              <a:gd name="T19" fmla="*/ 2147483647 h 729"/>
              <a:gd name="T20" fmla="*/ 2147483647 w 941"/>
              <a:gd name="T21" fmla="*/ 2147483647 h 729"/>
              <a:gd name="T22" fmla="*/ 2147483647 w 941"/>
              <a:gd name="T23" fmla="*/ 2147483647 h 729"/>
              <a:gd name="T24" fmla="*/ 2147483647 w 941"/>
              <a:gd name="T25" fmla="*/ 2147483647 h 729"/>
              <a:gd name="T26" fmla="*/ 2147483647 w 941"/>
              <a:gd name="T27" fmla="*/ 2147483647 h 729"/>
              <a:gd name="T28" fmla="*/ 2147483647 w 941"/>
              <a:gd name="T29" fmla="*/ 2147483647 h 729"/>
              <a:gd name="T30" fmla="*/ 2147483647 w 941"/>
              <a:gd name="T31" fmla="*/ 2147483647 h 729"/>
              <a:gd name="T32" fmla="*/ 2147483647 w 941"/>
              <a:gd name="T33" fmla="*/ 2147483647 h 729"/>
              <a:gd name="T34" fmla="*/ 2147483647 w 941"/>
              <a:gd name="T35" fmla="*/ 2147483647 h 729"/>
              <a:gd name="T36" fmla="*/ 2147483647 w 941"/>
              <a:gd name="T37" fmla="*/ 2147483647 h 729"/>
              <a:gd name="T38" fmla="*/ 2147483647 w 941"/>
              <a:gd name="T39" fmla="*/ 2147483647 h 729"/>
              <a:gd name="T40" fmla="*/ 2147483647 w 941"/>
              <a:gd name="T41" fmla="*/ 2147483647 h 729"/>
              <a:gd name="T42" fmla="*/ 2147483647 w 941"/>
              <a:gd name="T43" fmla="*/ 2147483647 h 729"/>
              <a:gd name="T44" fmla="*/ 2147483647 w 941"/>
              <a:gd name="T45" fmla="*/ 2147483647 h 729"/>
              <a:gd name="T46" fmla="*/ 2147483647 w 941"/>
              <a:gd name="T47" fmla="*/ 0 h 729"/>
              <a:gd name="T48" fmla="*/ 2147483647 w 941"/>
              <a:gd name="T49" fmla="*/ 2147483647 h 729"/>
              <a:gd name="T50" fmla="*/ 2147483647 w 941"/>
              <a:gd name="T51" fmla="*/ 2147483647 h 729"/>
              <a:gd name="T52" fmla="*/ 2147483647 w 941"/>
              <a:gd name="T53" fmla="*/ 2147483647 h 729"/>
              <a:gd name="T54" fmla="*/ 2147483647 w 941"/>
              <a:gd name="T55" fmla="*/ 2147483647 h 729"/>
              <a:gd name="T56" fmla="*/ 2147483647 w 941"/>
              <a:gd name="T57" fmla="*/ 2147483647 h 729"/>
              <a:gd name="T58" fmla="*/ 2147483647 w 941"/>
              <a:gd name="T59" fmla="*/ 2147483647 h 729"/>
              <a:gd name="T60" fmla="*/ 2147483647 w 941"/>
              <a:gd name="T61" fmla="*/ 2147483647 h 729"/>
              <a:gd name="T62" fmla="*/ 2147483647 w 941"/>
              <a:gd name="T63" fmla="*/ 2147483647 h 729"/>
              <a:gd name="T64" fmla="*/ 2147483647 w 941"/>
              <a:gd name="T65" fmla="*/ 2147483647 h 729"/>
              <a:gd name="T66" fmla="*/ 2147483647 w 941"/>
              <a:gd name="T67" fmla="*/ 2147483647 h 729"/>
              <a:gd name="T68" fmla="*/ 2147483647 w 941"/>
              <a:gd name="T69" fmla="*/ 2147483647 h 729"/>
              <a:gd name="T70" fmla="*/ 2147483647 w 941"/>
              <a:gd name="T71" fmla="*/ 2147483647 h 729"/>
              <a:gd name="T72" fmla="*/ 2147483647 w 941"/>
              <a:gd name="T73" fmla="*/ 2147483647 h 729"/>
              <a:gd name="T74" fmla="*/ 2147483647 w 941"/>
              <a:gd name="T75" fmla="*/ 2147483647 h 729"/>
              <a:gd name="T76" fmla="*/ 2147483647 w 941"/>
              <a:gd name="T77" fmla="*/ 2147483647 h 729"/>
              <a:gd name="T78" fmla="*/ 2147483647 w 941"/>
              <a:gd name="T79" fmla="*/ 2147483647 h 729"/>
              <a:gd name="T80" fmla="*/ 2147483647 w 941"/>
              <a:gd name="T81" fmla="*/ 2147483647 h 729"/>
              <a:gd name="T82" fmla="*/ 2147483647 w 941"/>
              <a:gd name="T83" fmla="*/ 2147483647 h 729"/>
              <a:gd name="T84" fmla="*/ 2147483647 w 941"/>
              <a:gd name="T85" fmla="*/ 2147483647 h 729"/>
              <a:gd name="T86" fmla="*/ 2147483647 w 941"/>
              <a:gd name="T87" fmla="*/ 2147483647 h 729"/>
              <a:gd name="T88" fmla="*/ 2147483647 w 941"/>
              <a:gd name="T89" fmla="*/ 2147483647 h 729"/>
              <a:gd name="T90" fmla="*/ 2147483647 w 941"/>
              <a:gd name="T91" fmla="*/ 2147483647 h 729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941"/>
              <a:gd name="T139" fmla="*/ 0 h 729"/>
              <a:gd name="T140" fmla="*/ 941 w 941"/>
              <a:gd name="T141" fmla="*/ 729 h 729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941" h="729">
                <a:moveTo>
                  <a:pt x="224" y="729"/>
                </a:moveTo>
                <a:lnTo>
                  <a:pt x="211" y="726"/>
                </a:lnTo>
                <a:lnTo>
                  <a:pt x="197" y="720"/>
                </a:lnTo>
                <a:lnTo>
                  <a:pt x="195" y="691"/>
                </a:lnTo>
                <a:lnTo>
                  <a:pt x="192" y="666"/>
                </a:lnTo>
                <a:lnTo>
                  <a:pt x="192" y="635"/>
                </a:lnTo>
                <a:lnTo>
                  <a:pt x="190" y="610"/>
                </a:lnTo>
                <a:lnTo>
                  <a:pt x="176" y="608"/>
                </a:lnTo>
                <a:lnTo>
                  <a:pt x="165" y="606"/>
                </a:lnTo>
                <a:lnTo>
                  <a:pt x="161" y="606"/>
                </a:lnTo>
                <a:lnTo>
                  <a:pt x="155" y="606"/>
                </a:lnTo>
                <a:lnTo>
                  <a:pt x="128" y="580"/>
                </a:lnTo>
                <a:lnTo>
                  <a:pt x="103" y="551"/>
                </a:lnTo>
                <a:lnTo>
                  <a:pt x="80" y="522"/>
                </a:lnTo>
                <a:lnTo>
                  <a:pt x="65" y="487"/>
                </a:lnTo>
                <a:lnTo>
                  <a:pt x="57" y="474"/>
                </a:lnTo>
                <a:lnTo>
                  <a:pt x="53" y="457"/>
                </a:lnTo>
                <a:lnTo>
                  <a:pt x="48" y="439"/>
                </a:lnTo>
                <a:lnTo>
                  <a:pt x="46" y="420"/>
                </a:lnTo>
                <a:lnTo>
                  <a:pt x="48" y="403"/>
                </a:lnTo>
                <a:lnTo>
                  <a:pt x="48" y="386"/>
                </a:lnTo>
                <a:lnTo>
                  <a:pt x="53" y="368"/>
                </a:lnTo>
                <a:lnTo>
                  <a:pt x="59" y="349"/>
                </a:lnTo>
                <a:lnTo>
                  <a:pt x="36" y="299"/>
                </a:lnTo>
                <a:lnTo>
                  <a:pt x="19" y="263"/>
                </a:lnTo>
                <a:lnTo>
                  <a:pt x="11" y="242"/>
                </a:lnTo>
                <a:lnTo>
                  <a:pt x="7" y="220"/>
                </a:lnTo>
                <a:lnTo>
                  <a:pt x="1" y="196"/>
                </a:lnTo>
                <a:lnTo>
                  <a:pt x="0" y="169"/>
                </a:lnTo>
                <a:lnTo>
                  <a:pt x="36" y="169"/>
                </a:lnTo>
                <a:lnTo>
                  <a:pt x="76" y="169"/>
                </a:lnTo>
                <a:lnTo>
                  <a:pt x="113" y="169"/>
                </a:lnTo>
                <a:lnTo>
                  <a:pt x="151" y="169"/>
                </a:lnTo>
                <a:lnTo>
                  <a:pt x="159" y="180"/>
                </a:lnTo>
                <a:lnTo>
                  <a:pt x="163" y="188"/>
                </a:lnTo>
                <a:lnTo>
                  <a:pt x="170" y="194"/>
                </a:lnTo>
                <a:lnTo>
                  <a:pt x="178" y="199"/>
                </a:lnTo>
                <a:lnTo>
                  <a:pt x="197" y="203"/>
                </a:lnTo>
                <a:lnTo>
                  <a:pt x="220" y="207"/>
                </a:lnTo>
                <a:lnTo>
                  <a:pt x="220" y="219"/>
                </a:lnTo>
                <a:lnTo>
                  <a:pt x="220" y="230"/>
                </a:lnTo>
                <a:lnTo>
                  <a:pt x="249" y="236"/>
                </a:lnTo>
                <a:lnTo>
                  <a:pt x="274" y="242"/>
                </a:lnTo>
                <a:lnTo>
                  <a:pt x="280" y="251"/>
                </a:lnTo>
                <a:lnTo>
                  <a:pt x="282" y="259"/>
                </a:lnTo>
                <a:lnTo>
                  <a:pt x="299" y="263"/>
                </a:lnTo>
                <a:lnTo>
                  <a:pt x="318" y="265"/>
                </a:lnTo>
                <a:lnTo>
                  <a:pt x="336" y="272"/>
                </a:lnTo>
                <a:lnTo>
                  <a:pt x="351" y="278"/>
                </a:lnTo>
                <a:lnTo>
                  <a:pt x="386" y="272"/>
                </a:lnTo>
                <a:lnTo>
                  <a:pt x="416" y="263"/>
                </a:lnTo>
                <a:lnTo>
                  <a:pt x="437" y="240"/>
                </a:lnTo>
                <a:lnTo>
                  <a:pt x="459" y="217"/>
                </a:lnTo>
                <a:lnTo>
                  <a:pt x="472" y="205"/>
                </a:lnTo>
                <a:lnTo>
                  <a:pt x="485" y="196"/>
                </a:lnTo>
                <a:lnTo>
                  <a:pt x="497" y="192"/>
                </a:lnTo>
                <a:lnTo>
                  <a:pt x="510" y="190"/>
                </a:lnTo>
                <a:lnTo>
                  <a:pt x="516" y="178"/>
                </a:lnTo>
                <a:lnTo>
                  <a:pt x="530" y="163"/>
                </a:lnTo>
                <a:lnTo>
                  <a:pt x="545" y="142"/>
                </a:lnTo>
                <a:lnTo>
                  <a:pt x="564" y="109"/>
                </a:lnTo>
                <a:lnTo>
                  <a:pt x="568" y="86"/>
                </a:lnTo>
                <a:lnTo>
                  <a:pt x="572" y="67"/>
                </a:lnTo>
                <a:lnTo>
                  <a:pt x="578" y="52"/>
                </a:lnTo>
                <a:lnTo>
                  <a:pt x="581" y="44"/>
                </a:lnTo>
                <a:lnTo>
                  <a:pt x="591" y="36"/>
                </a:lnTo>
                <a:lnTo>
                  <a:pt x="603" y="32"/>
                </a:lnTo>
                <a:lnTo>
                  <a:pt x="620" y="27"/>
                </a:lnTo>
                <a:lnTo>
                  <a:pt x="641" y="19"/>
                </a:lnTo>
                <a:lnTo>
                  <a:pt x="641" y="9"/>
                </a:lnTo>
                <a:lnTo>
                  <a:pt x="641" y="0"/>
                </a:lnTo>
                <a:lnTo>
                  <a:pt x="658" y="0"/>
                </a:lnTo>
                <a:lnTo>
                  <a:pt x="677" y="0"/>
                </a:lnTo>
                <a:lnTo>
                  <a:pt x="679" y="9"/>
                </a:lnTo>
                <a:lnTo>
                  <a:pt x="683" y="19"/>
                </a:lnTo>
                <a:lnTo>
                  <a:pt x="697" y="23"/>
                </a:lnTo>
                <a:lnTo>
                  <a:pt x="712" y="27"/>
                </a:lnTo>
                <a:lnTo>
                  <a:pt x="725" y="34"/>
                </a:lnTo>
                <a:lnTo>
                  <a:pt x="737" y="40"/>
                </a:lnTo>
                <a:lnTo>
                  <a:pt x="764" y="57"/>
                </a:lnTo>
                <a:lnTo>
                  <a:pt x="787" y="76"/>
                </a:lnTo>
                <a:lnTo>
                  <a:pt x="812" y="96"/>
                </a:lnTo>
                <a:lnTo>
                  <a:pt x="835" y="115"/>
                </a:lnTo>
                <a:lnTo>
                  <a:pt x="846" y="123"/>
                </a:lnTo>
                <a:lnTo>
                  <a:pt x="864" y="130"/>
                </a:lnTo>
                <a:lnTo>
                  <a:pt x="877" y="134"/>
                </a:lnTo>
                <a:lnTo>
                  <a:pt x="891" y="140"/>
                </a:lnTo>
                <a:lnTo>
                  <a:pt x="898" y="153"/>
                </a:lnTo>
                <a:lnTo>
                  <a:pt x="904" y="163"/>
                </a:lnTo>
                <a:lnTo>
                  <a:pt x="912" y="172"/>
                </a:lnTo>
                <a:lnTo>
                  <a:pt x="918" y="182"/>
                </a:lnTo>
                <a:lnTo>
                  <a:pt x="927" y="192"/>
                </a:lnTo>
                <a:lnTo>
                  <a:pt x="933" y="203"/>
                </a:lnTo>
                <a:lnTo>
                  <a:pt x="939" y="220"/>
                </a:lnTo>
                <a:lnTo>
                  <a:pt x="941" y="240"/>
                </a:lnTo>
                <a:lnTo>
                  <a:pt x="937" y="249"/>
                </a:lnTo>
                <a:lnTo>
                  <a:pt x="935" y="263"/>
                </a:lnTo>
                <a:lnTo>
                  <a:pt x="900" y="272"/>
                </a:lnTo>
                <a:lnTo>
                  <a:pt x="868" y="284"/>
                </a:lnTo>
                <a:lnTo>
                  <a:pt x="866" y="290"/>
                </a:lnTo>
                <a:lnTo>
                  <a:pt x="864" y="299"/>
                </a:lnTo>
                <a:lnTo>
                  <a:pt x="843" y="305"/>
                </a:lnTo>
                <a:lnTo>
                  <a:pt x="820" y="318"/>
                </a:lnTo>
                <a:lnTo>
                  <a:pt x="787" y="332"/>
                </a:lnTo>
                <a:lnTo>
                  <a:pt x="749" y="347"/>
                </a:lnTo>
                <a:lnTo>
                  <a:pt x="743" y="359"/>
                </a:lnTo>
                <a:lnTo>
                  <a:pt x="731" y="366"/>
                </a:lnTo>
                <a:lnTo>
                  <a:pt x="720" y="372"/>
                </a:lnTo>
                <a:lnTo>
                  <a:pt x="706" y="380"/>
                </a:lnTo>
                <a:lnTo>
                  <a:pt x="676" y="393"/>
                </a:lnTo>
                <a:lnTo>
                  <a:pt x="641" y="407"/>
                </a:lnTo>
                <a:lnTo>
                  <a:pt x="608" y="418"/>
                </a:lnTo>
                <a:lnTo>
                  <a:pt x="581" y="432"/>
                </a:lnTo>
                <a:lnTo>
                  <a:pt x="572" y="441"/>
                </a:lnTo>
                <a:lnTo>
                  <a:pt x="560" y="451"/>
                </a:lnTo>
                <a:lnTo>
                  <a:pt x="553" y="462"/>
                </a:lnTo>
                <a:lnTo>
                  <a:pt x="549" y="474"/>
                </a:lnTo>
                <a:lnTo>
                  <a:pt x="556" y="486"/>
                </a:lnTo>
                <a:lnTo>
                  <a:pt x="560" y="493"/>
                </a:lnTo>
                <a:lnTo>
                  <a:pt x="564" y="505"/>
                </a:lnTo>
                <a:lnTo>
                  <a:pt x="564" y="522"/>
                </a:lnTo>
                <a:lnTo>
                  <a:pt x="535" y="537"/>
                </a:lnTo>
                <a:lnTo>
                  <a:pt x="508" y="558"/>
                </a:lnTo>
                <a:lnTo>
                  <a:pt x="501" y="572"/>
                </a:lnTo>
                <a:lnTo>
                  <a:pt x="493" y="583"/>
                </a:lnTo>
                <a:lnTo>
                  <a:pt x="483" y="595"/>
                </a:lnTo>
                <a:lnTo>
                  <a:pt x="472" y="606"/>
                </a:lnTo>
                <a:lnTo>
                  <a:pt x="445" y="624"/>
                </a:lnTo>
                <a:lnTo>
                  <a:pt x="414" y="641"/>
                </a:lnTo>
                <a:lnTo>
                  <a:pt x="353" y="672"/>
                </a:lnTo>
                <a:lnTo>
                  <a:pt x="297" y="703"/>
                </a:lnTo>
                <a:lnTo>
                  <a:pt x="282" y="703"/>
                </a:lnTo>
                <a:lnTo>
                  <a:pt x="266" y="704"/>
                </a:lnTo>
                <a:lnTo>
                  <a:pt x="263" y="712"/>
                </a:lnTo>
                <a:lnTo>
                  <a:pt x="261" y="720"/>
                </a:lnTo>
                <a:lnTo>
                  <a:pt x="249" y="720"/>
                </a:lnTo>
                <a:lnTo>
                  <a:pt x="243" y="724"/>
                </a:lnTo>
                <a:lnTo>
                  <a:pt x="236" y="726"/>
                </a:lnTo>
                <a:lnTo>
                  <a:pt x="224" y="729"/>
                </a:lnTo>
                <a:close/>
              </a:path>
            </a:pathLst>
          </a:custGeom>
          <a:solidFill>
            <a:schemeClr val="bg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32" name="Freeform 428"/>
          <p:cNvSpPr>
            <a:spLocks/>
          </p:cNvSpPr>
          <p:nvPr/>
        </p:nvSpPr>
        <p:spPr bwMode="auto">
          <a:xfrm>
            <a:off x="3848100" y="3016250"/>
            <a:ext cx="561975" cy="495300"/>
          </a:xfrm>
          <a:custGeom>
            <a:avLst/>
            <a:gdLst>
              <a:gd name="T0" fmla="*/ 2147483647 w 709"/>
              <a:gd name="T1" fmla="*/ 2147483647 h 624"/>
              <a:gd name="T2" fmla="*/ 2147483647 w 709"/>
              <a:gd name="T3" fmla="*/ 2147483647 h 624"/>
              <a:gd name="T4" fmla="*/ 2147483647 w 709"/>
              <a:gd name="T5" fmla="*/ 2147483647 h 624"/>
              <a:gd name="T6" fmla="*/ 2147483647 w 709"/>
              <a:gd name="T7" fmla="*/ 2147483647 h 624"/>
              <a:gd name="T8" fmla="*/ 2147483647 w 709"/>
              <a:gd name="T9" fmla="*/ 2147483647 h 624"/>
              <a:gd name="T10" fmla="*/ 2147483647 w 709"/>
              <a:gd name="T11" fmla="*/ 2147483647 h 624"/>
              <a:gd name="T12" fmla="*/ 2147483647 w 709"/>
              <a:gd name="T13" fmla="*/ 2147483647 h 624"/>
              <a:gd name="T14" fmla="*/ 2147483647 w 709"/>
              <a:gd name="T15" fmla="*/ 2147483647 h 624"/>
              <a:gd name="T16" fmla="*/ 2147483647 w 709"/>
              <a:gd name="T17" fmla="*/ 2147483647 h 624"/>
              <a:gd name="T18" fmla="*/ 2147483647 w 709"/>
              <a:gd name="T19" fmla="*/ 2147483647 h 624"/>
              <a:gd name="T20" fmla="*/ 2147483647 w 709"/>
              <a:gd name="T21" fmla="*/ 2147483647 h 624"/>
              <a:gd name="T22" fmla="*/ 2147483647 w 709"/>
              <a:gd name="T23" fmla="*/ 2147483647 h 624"/>
              <a:gd name="T24" fmla="*/ 0 w 709"/>
              <a:gd name="T25" fmla="*/ 2147483647 h 624"/>
              <a:gd name="T26" fmla="*/ 2147483647 w 709"/>
              <a:gd name="T27" fmla="*/ 2147483647 h 624"/>
              <a:gd name="T28" fmla="*/ 2147483647 w 709"/>
              <a:gd name="T29" fmla="*/ 2147483647 h 624"/>
              <a:gd name="T30" fmla="*/ 2147483647 w 709"/>
              <a:gd name="T31" fmla="*/ 2147483647 h 624"/>
              <a:gd name="T32" fmla="*/ 2147483647 w 709"/>
              <a:gd name="T33" fmla="*/ 2147483647 h 624"/>
              <a:gd name="T34" fmla="*/ 2147483647 w 709"/>
              <a:gd name="T35" fmla="*/ 2147483647 h 624"/>
              <a:gd name="T36" fmla="*/ 2147483647 w 709"/>
              <a:gd name="T37" fmla="*/ 2147483647 h 624"/>
              <a:gd name="T38" fmla="*/ 2147483647 w 709"/>
              <a:gd name="T39" fmla="*/ 2147483647 h 624"/>
              <a:gd name="T40" fmla="*/ 2147483647 w 709"/>
              <a:gd name="T41" fmla="*/ 2147483647 h 624"/>
              <a:gd name="T42" fmla="*/ 2147483647 w 709"/>
              <a:gd name="T43" fmla="*/ 2147483647 h 624"/>
              <a:gd name="T44" fmla="*/ 2147483647 w 709"/>
              <a:gd name="T45" fmla="*/ 2147483647 h 624"/>
              <a:gd name="T46" fmla="*/ 2147483647 w 709"/>
              <a:gd name="T47" fmla="*/ 2147483647 h 624"/>
              <a:gd name="T48" fmla="*/ 2147483647 w 709"/>
              <a:gd name="T49" fmla="*/ 2147483647 h 624"/>
              <a:gd name="T50" fmla="*/ 2147483647 w 709"/>
              <a:gd name="T51" fmla="*/ 2147483647 h 624"/>
              <a:gd name="T52" fmla="*/ 2147483647 w 709"/>
              <a:gd name="T53" fmla="*/ 2147483647 h 624"/>
              <a:gd name="T54" fmla="*/ 2147483647 w 709"/>
              <a:gd name="T55" fmla="*/ 2147483647 h 624"/>
              <a:gd name="T56" fmla="*/ 2147483647 w 709"/>
              <a:gd name="T57" fmla="*/ 2147483647 h 624"/>
              <a:gd name="T58" fmla="*/ 2147483647 w 709"/>
              <a:gd name="T59" fmla="*/ 2147483647 h 624"/>
              <a:gd name="T60" fmla="*/ 2147483647 w 709"/>
              <a:gd name="T61" fmla="*/ 2147483647 h 624"/>
              <a:gd name="T62" fmla="*/ 2147483647 w 709"/>
              <a:gd name="T63" fmla="*/ 2147483647 h 624"/>
              <a:gd name="T64" fmla="*/ 2147483647 w 709"/>
              <a:gd name="T65" fmla="*/ 2147483647 h 624"/>
              <a:gd name="T66" fmla="*/ 2147483647 w 709"/>
              <a:gd name="T67" fmla="*/ 2147483647 h 624"/>
              <a:gd name="T68" fmla="*/ 2147483647 w 709"/>
              <a:gd name="T69" fmla="*/ 2147483647 h 624"/>
              <a:gd name="T70" fmla="*/ 2147483647 w 709"/>
              <a:gd name="T71" fmla="*/ 2147483647 h 624"/>
              <a:gd name="T72" fmla="*/ 2147483647 w 709"/>
              <a:gd name="T73" fmla="*/ 2147483647 h 624"/>
              <a:gd name="T74" fmla="*/ 2147483647 w 709"/>
              <a:gd name="T75" fmla="*/ 2147483647 h 624"/>
              <a:gd name="T76" fmla="*/ 2147483647 w 709"/>
              <a:gd name="T77" fmla="*/ 2147483647 h 624"/>
              <a:gd name="T78" fmla="*/ 2147483647 w 709"/>
              <a:gd name="T79" fmla="*/ 2147483647 h 624"/>
              <a:gd name="T80" fmla="*/ 2147483647 w 709"/>
              <a:gd name="T81" fmla="*/ 2147483647 h 624"/>
              <a:gd name="T82" fmla="*/ 2147483647 w 709"/>
              <a:gd name="T83" fmla="*/ 2147483647 h 624"/>
              <a:gd name="T84" fmla="*/ 2147483647 w 709"/>
              <a:gd name="T85" fmla="*/ 2147483647 h 624"/>
              <a:gd name="T86" fmla="*/ 2147483647 w 709"/>
              <a:gd name="T87" fmla="*/ 2147483647 h 624"/>
              <a:gd name="T88" fmla="*/ 2147483647 w 709"/>
              <a:gd name="T89" fmla="*/ 2147483647 h 624"/>
              <a:gd name="T90" fmla="*/ 2147483647 w 709"/>
              <a:gd name="T91" fmla="*/ 2147483647 h 624"/>
              <a:gd name="T92" fmla="*/ 2147483647 w 709"/>
              <a:gd name="T93" fmla="*/ 2147483647 h 624"/>
              <a:gd name="T94" fmla="*/ 2147483647 w 709"/>
              <a:gd name="T95" fmla="*/ 2147483647 h 624"/>
              <a:gd name="T96" fmla="*/ 2147483647 w 709"/>
              <a:gd name="T97" fmla="*/ 2147483647 h 624"/>
              <a:gd name="T98" fmla="*/ 2147483647 w 709"/>
              <a:gd name="T99" fmla="*/ 2147483647 h 624"/>
              <a:gd name="T100" fmla="*/ 2147483647 w 709"/>
              <a:gd name="T101" fmla="*/ 2147483647 h 624"/>
              <a:gd name="T102" fmla="*/ 2147483647 w 709"/>
              <a:gd name="T103" fmla="*/ 2147483647 h 624"/>
              <a:gd name="T104" fmla="*/ 2147483647 w 709"/>
              <a:gd name="T105" fmla="*/ 2147483647 h 624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709"/>
              <a:gd name="T160" fmla="*/ 0 h 624"/>
              <a:gd name="T161" fmla="*/ 709 w 709"/>
              <a:gd name="T162" fmla="*/ 624 h 624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709" h="624">
                <a:moveTo>
                  <a:pt x="377" y="593"/>
                </a:moveTo>
                <a:lnTo>
                  <a:pt x="369" y="590"/>
                </a:lnTo>
                <a:lnTo>
                  <a:pt x="361" y="582"/>
                </a:lnTo>
                <a:lnTo>
                  <a:pt x="344" y="580"/>
                </a:lnTo>
                <a:lnTo>
                  <a:pt x="306" y="578"/>
                </a:lnTo>
                <a:lnTo>
                  <a:pt x="277" y="561"/>
                </a:lnTo>
                <a:lnTo>
                  <a:pt x="254" y="553"/>
                </a:lnTo>
                <a:lnTo>
                  <a:pt x="229" y="545"/>
                </a:lnTo>
                <a:lnTo>
                  <a:pt x="200" y="543"/>
                </a:lnTo>
                <a:lnTo>
                  <a:pt x="194" y="532"/>
                </a:lnTo>
                <a:lnTo>
                  <a:pt x="190" y="524"/>
                </a:lnTo>
                <a:lnTo>
                  <a:pt x="181" y="519"/>
                </a:lnTo>
                <a:lnTo>
                  <a:pt x="173" y="511"/>
                </a:lnTo>
                <a:lnTo>
                  <a:pt x="154" y="499"/>
                </a:lnTo>
                <a:lnTo>
                  <a:pt x="129" y="486"/>
                </a:lnTo>
                <a:lnTo>
                  <a:pt x="108" y="474"/>
                </a:lnTo>
                <a:lnTo>
                  <a:pt x="85" y="461"/>
                </a:lnTo>
                <a:lnTo>
                  <a:pt x="75" y="453"/>
                </a:lnTo>
                <a:lnTo>
                  <a:pt x="67" y="447"/>
                </a:lnTo>
                <a:lnTo>
                  <a:pt x="60" y="436"/>
                </a:lnTo>
                <a:lnTo>
                  <a:pt x="52" y="426"/>
                </a:lnTo>
                <a:lnTo>
                  <a:pt x="27" y="426"/>
                </a:lnTo>
                <a:lnTo>
                  <a:pt x="12" y="424"/>
                </a:lnTo>
                <a:lnTo>
                  <a:pt x="8" y="419"/>
                </a:lnTo>
                <a:lnTo>
                  <a:pt x="2" y="413"/>
                </a:lnTo>
                <a:lnTo>
                  <a:pt x="0" y="401"/>
                </a:lnTo>
                <a:lnTo>
                  <a:pt x="0" y="386"/>
                </a:lnTo>
                <a:lnTo>
                  <a:pt x="8" y="380"/>
                </a:lnTo>
                <a:lnTo>
                  <a:pt x="12" y="375"/>
                </a:lnTo>
                <a:lnTo>
                  <a:pt x="19" y="367"/>
                </a:lnTo>
                <a:lnTo>
                  <a:pt x="21" y="357"/>
                </a:lnTo>
                <a:lnTo>
                  <a:pt x="27" y="338"/>
                </a:lnTo>
                <a:lnTo>
                  <a:pt x="33" y="321"/>
                </a:lnTo>
                <a:lnTo>
                  <a:pt x="48" y="311"/>
                </a:lnTo>
                <a:lnTo>
                  <a:pt x="62" y="298"/>
                </a:lnTo>
                <a:lnTo>
                  <a:pt x="71" y="290"/>
                </a:lnTo>
                <a:lnTo>
                  <a:pt x="81" y="275"/>
                </a:lnTo>
                <a:lnTo>
                  <a:pt x="94" y="248"/>
                </a:lnTo>
                <a:lnTo>
                  <a:pt x="104" y="215"/>
                </a:lnTo>
                <a:lnTo>
                  <a:pt x="129" y="207"/>
                </a:lnTo>
                <a:lnTo>
                  <a:pt x="156" y="196"/>
                </a:lnTo>
                <a:lnTo>
                  <a:pt x="163" y="177"/>
                </a:lnTo>
                <a:lnTo>
                  <a:pt x="169" y="157"/>
                </a:lnTo>
                <a:lnTo>
                  <a:pt x="179" y="140"/>
                </a:lnTo>
                <a:lnTo>
                  <a:pt x="190" y="127"/>
                </a:lnTo>
                <a:lnTo>
                  <a:pt x="211" y="92"/>
                </a:lnTo>
                <a:lnTo>
                  <a:pt x="234" y="56"/>
                </a:lnTo>
                <a:lnTo>
                  <a:pt x="242" y="54"/>
                </a:lnTo>
                <a:lnTo>
                  <a:pt x="254" y="54"/>
                </a:lnTo>
                <a:lnTo>
                  <a:pt x="269" y="31"/>
                </a:lnTo>
                <a:lnTo>
                  <a:pt x="284" y="6"/>
                </a:lnTo>
                <a:lnTo>
                  <a:pt x="302" y="4"/>
                </a:lnTo>
                <a:lnTo>
                  <a:pt x="319" y="0"/>
                </a:lnTo>
                <a:lnTo>
                  <a:pt x="336" y="4"/>
                </a:lnTo>
                <a:lnTo>
                  <a:pt x="355" y="10"/>
                </a:lnTo>
                <a:lnTo>
                  <a:pt x="369" y="21"/>
                </a:lnTo>
                <a:lnTo>
                  <a:pt x="388" y="33"/>
                </a:lnTo>
                <a:lnTo>
                  <a:pt x="400" y="44"/>
                </a:lnTo>
                <a:lnTo>
                  <a:pt x="407" y="61"/>
                </a:lnTo>
                <a:lnTo>
                  <a:pt x="417" y="79"/>
                </a:lnTo>
                <a:lnTo>
                  <a:pt x="427" y="94"/>
                </a:lnTo>
                <a:lnTo>
                  <a:pt x="448" y="102"/>
                </a:lnTo>
                <a:lnTo>
                  <a:pt x="467" y="109"/>
                </a:lnTo>
                <a:lnTo>
                  <a:pt x="480" y="138"/>
                </a:lnTo>
                <a:lnTo>
                  <a:pt x="496" y="167"/>
                </a:lnTo>
                <a:lnTo>
                  <a:pt x="503" y="169"/>
                </a:lnTo>
                <a:lnTo>
                  <a:pt x="513" y="169"/>
                </a:lnTo>
                <a:lnTo>
                  <a:pt x="521" y="188"/>
                </a:lnTo>
                <a:lnTo>
                  <a:pt x="524" y="207"/>
                </a:lnTo>
                <a:lnTo>
                  <a:pt x="528" y="219"/>
                </a:lnTo>
                <a:lnTo>
                  <a:pt x="536" y="227"/>
                </a:lnTo>
                <a:lnTo>
                  <a:pt x="544" y="236"/>
                </a:lnTo>
                <a:lnTo>
                  <a:pt x="549" y="242"/>
                </a:lnTo>
                <a:lnTo>
                  <a:pt x="559" y="246"/>
                </a:lnTo>
                <a:lnTo>
                  <a:pt x="572" y="248"/>
                </a:lnTo>
                <a:lnTo>
                  <a:pt x="624" y="250"/>
                </a:lnTo>
                <a:lnTo>
                  <a:pt x="693" y="250"/>
                </a:lnTo>
                <a:lnTo>
                  <a:pt x="699" y="269"/>
                </a:lnTo>
                <a:lnTo>
                  <a:pt x="703" y="284"/>
                </a:lnTo>
                <a:lnTo>
                  <a:pt x="709" y="309"/>
                </a:lnTo>
                <a:lnTo>
                  <a:pt x="709" y="346"/>
                </a:lnTo>
                <a:lnTo>
                  <a:pt x="682" y="346"/>
                </a:lnTo>
                <a:lnTo>
                  <a:pt x="653" y="351"/>
                </a:lnTo>
                <a:lnTo>
                  <a:pt x="645" y="365"/>
                </a:lnTo>
                <a:lnTo>
                  <a:pt x="642" y="380"/>
                </a:lnTo>
                <a:lnTo>
                  <a:pt x="640" y="394"/>
                </a:lnTo>
                <a:lnTo>
                  <a:pt x="638" y="411"/>
                </a:lnTo>
                <a:lnTo>
                  <a:pt x="634" y="423"/>
                </a:lnTo>
                <a:lnTo>
                  <a:pt x="630" y="436"/>
                </a:lnTo>
                <a:lnTo>
                  <a:pt x="620" y="451"/>
                </a:lnTo>
                <a:lnTo>
                  <a:pt x="599" y="469"/>
                </a:lnTo>
                <a:lnTo>
                  <a:pt x="596" y="482"/>
                </a:lnTo>
                <a:lnTo>
                  <a:pt x="588" y="497"/>
                </a:lnTo>
                <a:lnTo>
                  <a:pt x="582" y="507"/>
                </a:lnTo>
                <a:lnTo>
                  <a:pt x="572" y="519"/>
                </a:lnTo>
                <a:lnTo>
                  <a:pt x="551" y="534"/>
                </a:lnTo>
                <a:lnTo>
                  <a:pt x="532" y="547"/>
                </a:lnTo>
                <a:lnTo>
                  <a:pt x="509" y="561"/>
                </a:lnTo>
                <a:lnTo>
                  <a:pt x="488" y="578"/>
                </a:lnTo>
                <a:lnTo>
                  <a:pt x="478" y="590"/>
                </a:lnTo>
                <a:lnTo>
                  <a:pt x="467" y="597"/>
                </a:lnTo>
                <a:lnTo>
                  <a:pt x="461" y="609"/>
                </a:lnTo>
                <a:lnTo>
                  <a:pt x="453" y="624"/>
                </a:lnTo>
                <a:lnTo>
                  <a:pt x="432" y="618"/>
                </a:lnTo>
                <a:lnTo>
                  <a:pt x="413" y="615"/>
                </a:lnTo>
                <a:lnTo>
                  <a:pt x="394" y="605"/>
                </a:lnTo>
                <a:lnTo>
                  <a:pt x="377" y="593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33" name="Freeform 429"/>
          <p:cNvSpPr>
            <a:spLocks/>
          </p:cNvSpPr>
          <p:nvPr/>
        </p:nvSpPr>
        <p:spPr bwMode="auto">
          <a:xfrm>
            <a:off x="3848100" y="3016250"/>
            <a:ext cx="561975" cy="495300"/>
          </a:xfrm>
          <a:custGeom>
            <a:avLst/>
            <a:gdLst>
              <a:gd name="T0" fmla="*/ 2147483647 w 709"/>
              <a:gd name="T1" fmla="*/ 2147483647 h 624"/>
              <a:gd name="T2" fmla="*/ 2147483647 w 709"/>
              <a:gd name="T3" fmla="*/ 2147483647 h 624"/>
              <a:gd name="T4" fmla="*/ 2147483647 w 709"/>
              <a:gd name="T5" fmla="*/ 2147483647 h 624"/>
              <a:gd name="T6" fmla="*/ 2147483647 w 709"/>
              <a:gd name="T7" fmla="*/ 2147483647 h 624"/>
              <a:gd name="T8" fmla="*/ 2147483647 w 709"/>
              <a:gd name="T9" fmla="*/ 2147483647 h 624"/>
              <a:gd name="T10" fmla="*/ 2147483647 w 709"/>
              <a:gd name="T11" fmla="*/ 2147483647 h 624"/>
              <a:gd name="T12" fmla="*/ 2147483647 w 709"/>
              <a:gd name="T13" fmla="*/ 2147483647 h 624"/>
              <a:gd name="T14" fmla="*/ 2147483647 w 709"/>
              <a:gd name="T15" fmla="*/ 2147483647 h 624"/>
              <a:gd name="T16" fmla="*/ 2147483647 w 709"/>
              <a:gd name="T17" fmla="*/ 2147483647 h 624"/>
              <a:gd name="T18" fmla="*/ 2147483647 w 709"/>
              <a:gd name="T19" fmla="*/ 2147483647 h 624"/>
              <a:gd name="T20" fmla="*/ 2147483647 w 709"/>
              <a:gd name="T21" fmla="*/ 2147483647 h 624"/>
              <a:gd name="T22" fmla="*/ 2147483647 w 709"/>
              <a:gd name="T23" fmla="*/ 2147483647 h 624"/>
              <a:gd name="T24" fmla="*/ 0 w 709"/>
              <a:gd name="T25" fmla="*/ 2147483647 h 624"/>
              <a:gd name="T26" fmla="*/ 2147483647 w 709"/>
              <a:gd name="T27" fmla="*/ 2147483647 h 624"/>
              <a:gd name="T28" fmla="*/ 2147483647 w 709"/>
              <a:gd name="T29" fmla="*/ 2147483647 h 624"/>
              <a:gd name="T30" fmla="*/ 2147483647 w 709"/>
              <a:gd name="T31" fmla="*/ 2147483647 h 624"/>
              <a:gd name="T32" fmla="*/ 2147483647 w 709"/>
              <a:gd name="T33" fmla="*/ 2147483647 h 624"/>
              <a:gd name="T34" fmla="*/ 2147483647 w 709"/>
              <a:gd name="T35" fmla="*/ 2147483647 h 624"/>
              <a:gd name="T36" fmla="*/ 2147483647 w 709"/>
              <a:gd name="T37" fmla="*/ 2147483647 h 624"/>
              <a:gd name="T38" fmla="*/ 2147483647 w 709"/>
              <a:gd name="T39" fmla="*/ 2147483647 h 624"/>
              <a:gd name="T40" fmla="*/ 2147483647 w 709"/>
              <a:gd name="T41" fmla="*/ 2147483647 h 624"/>
              <a:gd name="T42" fmla="*/ 2147483647 w 709"/>
              <a:gd name="T43" fmla="*/ 2147483647 h 624"/>
              <a:gd name="T44" fmla="*/ 2147483647 w 709"/>
              <a:gd name="T45" fmla="*/ 2147483647 h 624"/>
              <a:gd name="T46" fmla="*/ 2147483647 w 709"/>
              <a:gd name="T47" fmla="*/ 2147483647 h 624"/>
              <a:gd name="T48" fmla="*/ 2147483647 w 709"/>
              <a:gd name="T49" fmla="*/ 2147483647 h 624"/>
              <a:gd name="T50" fmla="*/ 2147483647 w 709"/>
              <a:gd name="T51" fmla="*/ 2147483647 h 624"/>
              <a:gd name="T52" fmla="*/ 2147483647 w 709"/>
              <a:gd name="T53" fmla="*/ 2147483647 h 624"/>
              <a:gd name="T54" fmla="*/ 2147483647 w 709"/>
              <a:gd name="T55" fmla="*/ 2147483647 h 624"/>
              <a:gd name="T56" fmla="*/ 2147483647 w 709"/>
              <a:gd name="T57" fmla="*/ 2147483647 h 624"/>
              <a:gd name="T58" fmla="*/ 2147483647 w 709"/>
              <a:gd name="T59" fmla="*/ 2147483647 h 624"/>
              <a:gd name="T60" fmla="*/ 2147483647 w 709"/>
              <a:gd name="T61" fmla="*/ 2147483647 h 624"/>
              <a:gd name="T62" fmla="*/ 2147483647 w 709"/>
              <a:gd name="T63" fmla="*/ 2147483647 h 624"/>
              <a:gd name="T64" fmla="*/ 2147483647 w 709"/>
              <a:gd name="T65" fmla="*/ 2147483647 h 624"/>
              <a:gd name="T66" fmla="*/ 2147483647 w 709"/>
              <a:gd name="T67" fmla="*/ 2147483647 h 624"/>
              <a:gd name="T68" fmla="*/ 2147483647 w 709"/>
              <a:gd name="T69" fmla="*/ 2147483647 h 624"/>
              <a:gd name="T70" fmla="*/ 2147483647 w 709"/>
              <a:gd name="T71" fmla="*/ 2147483647 h 624"/>
              <a:gd name="T72" fmla="*/ 2147483647 w 709"/>
              <a:gd name="T73" fmla="*/ 2147483647 h 624"/>
              <a:gd name="T74" fmla="*/ 2147483647 w 709"/>
              <a:gd name="T75" fmla="*/ 2147483647 h 624"/>
              <a:gd name="T76" fmla="*/ 2147483647 w 709"/>
              <a:gd name="T77" fmla="*/ 2147483647 h 624"/>
              <a:gd name="T78" fmla="*/ 2147483647 w 709"/>
              <a:gd name="T79" fmla="*/ 2147483647 h 624"/>
              <a:gd name="T80" fmla="*/ 2147483647 w 709"/>
              <a:gd name="T81" fmla="*/ 2147483647 h 624"/>
              <a:gd name="T82" fmla="*/ 2147483647 w 709"/>
              <a:gd name="T83" fmla="*/ 2147483647 h 624"/>
              <a:gd name="T84" fmla="*/ 2147483647 w 709"/>
              <a:gd name="T85" fmla="*/ 2147483647 h 624"/>
              <a:gd name="T86" fmla="*/ 2147483647 w 709"/>
              <a:gd name="T87" fmla="*/ 2147483647 h 624"/>
              <a:gd name="T88" fmla="*/ 2147483647 w 709"/>
              <a:gd name="T89" fmla="*/ 2147483647 h 624"/>
              <a:gd name="T90" fmla="*/ 2147483647 w 709"/>
              <a:gd name="T91" fmla="*/ 2147483647 h 624"/>
              <a:gd name="T92" fmla="*/ 2147483647 w 709"/>
              <a:gd name="T93" fmla="*/ 2147483647 h 624"/>
              <a:gd name="T94" fmla="*/ 2147483647 w 709"/>
              <a:gd name="T95" fmla="*/ 2147483647 h 624"/>
              <a:gd name="T96" fmla="*/ 2147483647 w 709"/>
              <a:gd name="T97" fmla="*/ 2147483647 h 624"/>
              <a:gd name="T98" fmla="*/ 2147483647 w 709"/>
              <a:gd name="T99" fmla="*/ 2147483647 h 624"/>
              <a:gd name="T100" fmla="*/ 2147483647 w 709"/>
              <a:gd name="T101" fmla="*/ 2147483647 h 624"/>
              <a:gd name="T102" fmla="*/ 2147483647 w 709"/>
              <a:gd name="T103" fmla="*/ 2147483647 h 624"/>
              <a:gd name="T104" fmla="*/ 2147483647 w 709"/>
              <a:gd name="T105" fmla="*/ 2147483647 h 624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709"/>
              <a:gd name="T160" fmla="*/ 0 h 624"/>
              <a:gd name="T161" fmla="*/ 709 w 709"/>
              <a:gd name="T162" fmla="*/ 624 h 624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709" h="624">
                <a:moveTo>
                  <a:pt x="377" y="593"/>
                </a:moveTo>
                <a:lnTo>
                  <a:pt x="369" y="590"/>
                </a:lnTo>
                <a:lnTo>
                  <a:pt x="361" y="582"/>
                </a:lnTo>
                <a:lnTo>
                  <a:pt x="344" y="580"/>
                </a:lnTo>
                <a:lnTo>
                  <a:pt x="306" y="578"/>
                </a:lnTo>
                <a:lnTo>
                  <a:pt x="277" y="561"/>
                </a:lnTo>
                <a:lnTo>
                  <a:pt x="254" y="553"/>
                </a:lnTo>
                <a:lnTo>
                  <a:pt x="229" y="545"/>
                </a:lnTo>
                <a:lnTo>
                  <a:pt x="200" y="543"/>
                </a:lnTo>
                <a:lnTo>
                  <a:pt x="194" y="532"/>
                </a:lnTo>
                <a:lnTo>
                  <a:pt x="190" y="524"/>
                </a:lnTo>
                <a:lnTo>
                  <a:pt x="181" y="519"/>
                </a:lnTo>
                <a:lnTo>
                  <a:pt x="173" y="511"/>
                </a:lnTo>
                <a:lnTo>
                  <a:pt x="154" y="499"/>
                </a:lnTo>
                <a:lnTo>
                  <a:pt x="129" y="486"/>
                </a:lnTo>
                <a:lnTo>
                  <a:pt x="108" y="474"/>
                </a:lnTo>
                <a:lnTo>
                  <a:pt x="85" y="461"/>
                </a:lnTo>
                <a:lnTo>
                  <a:pt x="75" y="453"/>
                </a:lnTo>
                <a:lnTo>
                  <a:pt x="67" y="447"/>
                </a:lnTo>
                <a:lnTo>
                  <a:pt x="60" y="436"/>
                </a:lnTo>
                <a:lnTo>
                  <a:pt x="52" y="426"/>
                </a:lnTo>
                <a:lnTo>
                  <a:pt x="27" y="426"/>
                </a:lnTo>
                <a:lnTo>
                  <a:pt x="12" y="424"/>
                </a:lnTo>
                <a:lnTo>
                  <a:pt x="8" y="419"/>
                </a:lnTo>
                <a:lnTo>
                  <a:pt x="2" y="413"/>
                </a:lnTo>
                <a:lnTo>
                  <a:pt x="0" y="401"/>
                </a:lnTo>
                <a:lnTo>
                  <a:pt x="0" y="386"/>
                </a:lnTo>
                <a:lnTo>
                  <a:pt x="8" y="380"/>
                </a:lnTo>
                <a:lnTo>
                  <a:pt x="12" y="375"/>
                </a:lnTo>
                <a:lnTo>
                  <a:pt x="19" y="367"/>
                </a:lnTo>
                <a:lnTo>
                  <a:pt x="21" y="357"/>
                </a:lnTo>
                <a:lnTo>
                  <a:pt x="27" y="338"/>
                </a:lnTo>
                <a:lnTo>
                  <a:pt x="33" y="321"/>
                </a:lnTo>
                <a:lnTo>
                  <a:pt x="48" y="311"/>
                </a:lnTo>
                <a:lnTo>
                  <a:pt x="62" y="298"/>
                </a:lnTo>
                <a:lnTo>
                  <a:pt x="71" y="290"/>
                </a:lnTo>
                <a:lnTo>
                  <a:pt x="81" y="275"/>
                </a:lnTo>
                <a:lnTo>
                  <a:pt x="94" y="248"/>
                </a:lnTo>
                <a:lnTo>
                  <a:pt x="104" y="215"/>
                </a:lnTo>
                <a:lnTo>
                  <a:pt x="129" y="207"/>
                </a:lnTo>
                <a:lnTo>
                  <a:pt x="156" y="196"/>
                </a:lnTo>
                <a:lnTo>
                  <a:pt x="163" y="177"/>
                </a:lnTo>
                <a:lnTo>
                  <a:pt x="169" y="157"/>
                </a:lnTo>
                <a:lnTo>
                  <a:pt x="179" y="140"/>
                </a:lnTo>
                <a:lnTo>
                  <a:pt x="190" y="127"/>
                </a:lnTo>
                <a:lnTo>
                  <a:pt x="211" y="92"/>
                </a:lnTo>
                <a:lnTo>
                  <a:pt x="234" y="56"/>
                </a:lnTo>
                <a:lnTo>
                  <a:pt x="242" y="54"/>
                </a:lnTo>
                <a:lnTo>
                  <a:pt x="254" y="54"/>
                </a:lnTo>
                <a:lnTo>
                  <a:pt x="269" y="31"/>
                </a:lnTo>
                <a:lnTo>
                  <a:pt x="284" y="6"/>
                </a:lnTo>
                <a:lnTo>
                  <a:pt x="302" y="4"/>
                </a:lnTo>
                <a:lnTo>
                  <a:pt x="319" y="0"/>
                </a:lnTo>
                <a:lnTo>
                  <a:pt x="336" y="4"/>
                </a:lnTo>
                <a:lnTo>
                  <a:pt x="355" y="10"/>
                </a:lnTo>
                <a:lnTo>
                  <a:pt x="369" y="21"/>
                </a:lnTo>
                <a:lnTo>
                  <a:pt x="388" y="33"/>
                </a:lnTo>
                <a:lnTo>
                  <a:pt x="400" y="44"/>
                </a:lnTo>
                <a:lnTo>
                  <a:pt x="407" y="61"/>
                </a:lnTo>
                <a:lnTo>
                  <a:pt x="417" y="79"/>
                </a:lnTo>
                <a:lnTo>
                  <a:pt x="427" y="94"/>
                </a:lnTo>
                <a:lnTo>
                  <a:pt x="448" y="102"/>
                </a:lnTo>
                <a:lnTo>
                  <a:pt x="467" y="109"/>
                </a:lnTo>
                <a:lnTo>
                  <a:pt x="480" y="138"/>
                </a:lnTo>
                <a:lnTo>
                  <a:pt x="496" y="167"/>
                </a:lnTo>
                <a:lnTo>
                  <a:pt x="503" y="169"/>
                </a:lnTo>
                <a:lnTo>
                  <a:pt x="513" y="169"/>
                </a:lnTo>
                <a:lnTo>
                  <a:pt x="521" y="188"/>
                </a:lnTo>
                <a:lnTo>
                  <a:pt x="524" y="207"/>
                </a:lnTo>
                <a:lnTo>
                  <a:pt x="528" y="219"/>
                </a:lnTo>
                <a:lnTo>
                  <a:pt x="536" y="227"/>
                </a:lnTo>
                <a:lnTo>
                  <a:pt x="544" y="236"/>
                </a:lnTo>
                <a:lnTo>
                  <a:pt x="549" y="242"/>
                </a:lnTo>
                <a:lnTo>
                  <a:pt x="559" y="246"/>
                </a:lnTo>
                <a:lnTo>
                  <a:pt x="572" y="248"/>
                </a:lnTo>
                <a:lnTo>
                  <a:pt x="624" y="250"/>
                </a:lnTo>
                <a:lnTo>
                  <a:pt x="693" y="250"/>
                </a:lnTo>
                <a:lnTo>
                  <a:pt x="699" y="269"/>
                </a:lnTo>
                <a:lnTo>
                  <a:pt x="703" y="284"/>
                </a:lnTo>
                <a:lnTo>
                  <a:pt x="709" y="309"/>
                </a:lnTo>
                <a:lnTo>
                  <a:pt x="709" y="346"/>
                </a:lnTo>
                <a:lnTo>
                  <a:pt x="682" y="346"/>
                </a:lnTo>
                <a:lnTo>
                  <a:pt x="653" y="351"/>
                </a:lnTo>
                <a:lnTo>
                  <a:pt x="645" y="365"/>
                </a:lnTo>
                <a:lnTo>
                  <a:pt x="642" y="380"/>
                </a:lnTo>
                <a:lnTo>
                  <a:pt x="640" y="394"/>
                </a:lnTo>
                <a:lnTo>
                  <a:pt x="638" y="411"/>
                </a:lnTo>
                <a:lnTo>
                  <a:pt x="634" y="423"/>
                </a:lnTo>
                <a:lnTo>
                  <a:pt x="630" y="436"/>
                </a:lnTo>
                <a:lnTo>
                  <a:pt x="620" y="451"/>
                </a:lnTo>
                <a:lnTo>
                  <a:pt x="599" y="469"/>
                </a:lnTo>
                <a:lnTo>
                  <a:pt x="596" y="482"/>
                </a:lnTo>
                <a:lnTo>
                  <a:pt x="588" y="497"/>
                </a:lnTo>
                <a:lnTo>
                  <a:pt x="582" y="507"/>
                </a:lnTo>
                <a:lnTo>
                  <a:pt x="572" y="519"/>
                </a:lnTo>
                <a:lnTo>
                  <a:pt x="551" y="534"/>
                </a:lnTo>
                <a:lnTo>
                  <a:pt x="532" y="547"/>
                </a:lnTo>
                <a:lnTo>
                  <a:pt x="509" y="561"/>
                </a:lnTo>
                <a:lnTo>
                  <a:pt x="488" y="578"/>
                </a:lnTo>
                <a:lnTo>
                  <a:pt x="478" y="590"/>
                </a:lnTo>
                <a:lnTo>
                  <a:pt x="467" y="597"/>
                </a:lnTo>
                <a:lnTo>
                  <a:pt x="461" y="609"/>
                </a:lnTo>
                <a:lnTo>
                  <a:pt x="453" y="624"/>
                </a:lnTo>
                <a:lnTo>
                  <a:pt x="432" y="618"/>
                </a:lnTo>
                <a:lnTo>
                  <a:pt x="413" y="615"/>
                </a:lnTo>
                <a:lnTo>
                  <a:pt x="394" y="605"/>
                </a:lnTo>
                <a:lnTo>
                  <a:pt x="377" y="593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34" name="Freeform 430"/>
          <p:cNvSpPr>
            <a:spLocks/>
          </p:cNvSpPr>
          <p:nvPr/>
        </p:nvSpPr>
        <p:spPr bwMode="auto">
          <a:xfrm>
            <a:off x="5932488" y="2782888"/>
            <a:ext cx="985837" cy="596900"/>
          </a:xfrm>
          <a:custGeom>
            <a:avLst/>
            <a:gdLst>
              <a:gd name="T0" fmla="*/ 2147483647 w 1242"/>
              <a:gd name="T1" fmla="*/ 2147483647 h 753"/>
              <a:gd name="T2" fmla="*/ 2147483647 w 1242"/>
              <a:gd name="T3" fmla="*/ 2147483647 h 753"/>
              <a:gd name="T4" fmla="*/ 2147483647 w 1242"/>
              <a:gd name="T5" fmla="*/ 2147483647 h 753"/>
              <a:gd name="T6" fmla="*/ 2147483647 w 1242"/>
              <a:gd name="T7" fmla="*/ 2147483647 h 753"/>
              <a:gd name="T8" fmla="*/ 2147483647 w 1242"/>
              <a:gd name="T9" fmla="*/ 2147483647 h 753"/>
              <a:gd name="T10" fmla="*/ 2147483647 w 1242"/>
              <a:gd name="T11" fmla="*/ 2147483647 h 753"/>
              <a:gd name="T12" fmla="*/ 2147483647 w 1242"/>
              <a:gd name="T13" fmla="*/ 2147483647 h 753"/>
              <a:gd name="T14" fmla="*/ 0 w 1242"/>
              <a:gd name="T15" fmla="*/ 2147483647 h 753"/>
              <a:gd name="T16" fmla="*/ 2147483647 w 1242"/>
              <a:gd name="T17" fmla="*/ 2147483647 h 753"/>
              <a:gd name="T18" fmla="*/ 2147483647 w 1242"/>
              <a:gd name="T19" fmla="*/ 2147483647 h 753"/>
              <a:gd name="T20" fmla="*/ 2147483647 w 1242"/>
              <a:gd name="T21" fmla="*/ 2147483647 h 753"/>
              <a:gd name="T22" fmla="*/ 2147483647 w 1242"/>
              <a:gd name="T23" fmla="*/ 2147483647 h 753"/>
              <a:gd name="T24" fmla="*/ 2147483647 w 1242"/>
              <a:gd name="T25" fmla="*/ 2147483647 h 753"/>
              <a:gd name="T26" fmla="*/ 2147483647 w 1242"/>
              <a:gd name="T27" fmla="*/ 2147483647 h 753"/>
              <a:gd name="T28" fmla="*/ 2147483647 w 1242"/>
              <a:gd name="T29" fmla="*/ 2147483647 h 753"/>
              <a:gd name="T30" fmla="*/ 2147483647 w 1242"/>
              <a:gd name="T31" fmla="*/ 2147483647 h 753"/>
              <a:gd name="T32" fmla="*/ 2147483647 w 1242"/>
              <a:gd name="T33" fmla="*/ 2147483647 h 753"/>
              <a:gd name="T34" fmla="*/ 2147483647 w 1242"/>
              <a:gd name="T35" fmla="*/ 2147483647 h 753"/>
              <a:gd name="T36" fmla="*/ 2147483647 w 1242"/>
              <a:gd name="T37" fmla="*/ 2147483647 h 753"/>
              <a:gd name="T38" fmla="*/ 2147483647 w 1242"/>
              <a:gd name="T39" fmla="*/ 2147483647 h 753"/>
              <a:gd name="T40" fmla="*/ 2147483647 w 1242"/>
              <a:gd name="T41" fmla="*/ 2147483647 h 753"/>
              <a:gd name="T42" fmla="*/ 2147483647 w 1242"/>
              <a:gd name="T43" fmla="*/ 2147483647 h 753"/>
              <a:gd name="T44" fmla="*/ 2147483647 w 1242"/>
              <a:gd name="T45" fmla="*/ 2147483647 h 753"/>
              <a:gd name="T46" fmla="*/ 2147483647 w 1242"/>
              <a:gd name="T47" fmla="*/ 2147483647 h 753"/>
              <a:gd name="T48" fmla="*/ 2147483647 w 1242"/>
              <a:gd name="T49" fmla="*/ 2147483647 h 753"/>
              <a:gd name="T50" fmla="*/ 2147483647 w 1242"/>
              <a:gd name="T51" fmla="*/ 2147483647 h 753"/>
              <a:gd name="T52" fmla="*/ 2147483647 w 1242"/>
              <a:gd name="T53" fmla="*/ 2147483647 h 753"/>
              <a:gd name="T54" fmla="*/ 2147483647 w 1242"/>
              <a:gd name="T55" fmla="*/ 2147483647 h 753"/>
              <a:gd name="T56" fmla="*/ 2147483647 w 1242"/>
              <a:gd name="T57" fmla="*/ 2147483647 h 753"/>
              <a:gd name="T58" fmla="*/ 2147483647 w 1242"/>
              <a:gd name="T59" fmla="*/ 2147483647 h 753"/>
              <a:gd name="T60" fmla="*/ 2147483647 w 1242"/>
              <a:gd name="T61" fmla="*/ 0 h 753"/>
              <a:gd name="T62" fmla="*/ 2147483647 w 1242"/>
              <a:gd name="T63" fmla="*/ 2147483647 h 753"/>
              <a:gd name="T64" fmla="*/ 2147483647 w 1242"/>
              <a:gd name="T65" fmla="*/ 2147483647 h 753"/>
              <a:gd name="T66" fmla="*/ 2147483647 w 1242"/>
              <a:gd name="T67" fmla="*/ 2147483647 h 753"/>
              <a:gd name="T68" fmla="*/ 2147483647 w 1242"/>
              <a:gd name="T69" fmla="*/ 2147483647 h 753"/>
              <a:gd name="T70" fmla="*/ 2147483647 w 1242"/>
              <a:gd name="T71" fmla="*/ 2147483647 h 753"/>
              <a:gd name="T72" fmla="*/ 2147483647 w 1242"/>
              <a:gd name="T73" fmla="*/ 2147483647 h 753"/>
              <a:gd name="T74" fmla="*/ 2147483647 w 1242"/>
              <a:gd name="T75" fmla="*/ 2147483647 h 753"/>
              <a:gd name="T76" fmla="*/ 2147483647 w 1242"/>
              <a:gd name="T77" fmla="*/ 2147483647 h 753"/>
              <a:gd name="T78" fmla="*/ 2147483647 w 1242"/>
              <a:gd name="T79" fmla="*/ 2147483647 h 753"/>
              <a:gd name="T80" fmla="*/ 2147483647 w 1242"/>
              <a:gd name="T81" fmla="*/ 2147483647 h 753"/>
              <a:gd name="T82" fmla="*/ 2147483647 w 1242"/>
              <a:gd name="T83" fmla="*/ 2147483647 h 753"/>
              <a:gd name="T84" fmla="*/ 2147483647 w 1242"/>
              <a:gd name="T85" fmla="*/ 2147483647 h 753"/>
              <a:gd name="T86" fmla="*/ 2147483647 w 1242"/>
              <a:gd name="T87" fmla="*/ 2147483647 h 753"/>
              <a:gd name="T88" fmla="*/ 2147483647 w 1242"/>
              <a:gd name="T89" fmla="*/ 2147483647 h 753"/>
              <a:gd name="T90" fmla="*/ 2147483647 w 1242"/>
              <a:gd name="T91" fmla="*/ 2147483647 h 753"/>
              <a:gd name="T92" fmla="*/ 2147483647 w 1242"/>
              <a:gd name="T93" fmla="*/ 2147483647 h 753"/>
              <a:gd name="T94" fmla="*/ 2147483647 w 1242"/>
              <a:gd name="T95" fmla="*/ 2147483647 h 753"/>
              <a:gd name="T96" fmla="*/ 2147483647 w 1242"/>
              <a:gd name="T97" fmla="*/ 2147483647 h 753"/>
              <a:gd name="T98" fmla="*/ 2147483647 w 1242"/>
              <a:gd name="T99" fmla="*/ 2147483647 h 753"/>
              <a:gd name="T100" fmla="*/ 2147483647 w 1242"/>
              <a:gd name="T101" fmla="*/ 2147483647 h 753"/>
              <a:gd name="T102" fmla="*/ 2147483647 w 1242"/>
              <a:gd name="T103" fmla="*/ 2147483647 h 753"/>
              <a:gd name="T104" fmla="*/ 2147483647 w 1242"/>
              <a:gd name="T105" fmla="*/ 2147483647 h 753"/>
              <a:gd name="T106" fmla="*/ 2147483647 w 1242"/>
              <a:gd name="T107" fmla="*/ 2147483647 h 753"/>
              <a:gd name="T108" fmla="*/ 2147483647 w 1242"/>
              <a:gd name="T109" fmla="*/ 2147483647 h 753"/>
              <a:gd name="T110" fmla="*/ 2147483647 w 1242"/>
              <a:gd name="T111" fmla="*/ 2147483647 h 753"/>
              <a:gd name="T112" fmla="*/ 2147483647 w 1242"/>
              <a:gd name="T113" fmla="*/ 2147483647 h 753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1242"/>
              <a:gd name="T172" fmla="*/ 0 h 753"/>
              <a:gd name="T173" fmla="*/ 1242 w 1242"/>
              <a:gd name="T174" fmla="*/ 753 h 753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1242" h="753">
                <a:moveTo>
                  <a:pt x="30" y="720"/>
                </a:moveTo>
                <a:lnTo>
                  <a:pt x="30" y="690"/>
                </a:lnTo>
                <a:lnTo>
                  <a:pt x="32" y="657"/>
                </a:lnTo>
                <a:lnTo>
                  <a:pt x="36" y="642"/>
                </a:lnTo>
                <a:lnTo>
                  <a:pt x="42" y="626"/>
                </a:lnTo>
                <a:lnTo>
                  <a:pt x="48" y="613"/>
                </a:lnTo>
                <a:lnTo>
                  <a:pt x="59" y="601"/>
                </a:lnTo>
                <a:lnTo>
                  <a:pt x="69" y="561"/>
                </a:lnTo>
                <a:lnTo>
                  <a:pt x="82" y="521"/>
                </a:lnTo>
                <a:lnTo>
                  <a:pt x="82" y="513"/>
                </a:lnTo>
                <a:lnTo>
                  <a:pt x="82" y="503"/>
                </a:lnTo>
                <a:lnTo>
                  <a:pt x="78" y="496"/>
                </a:lnTo>
                <a:lnTo>
                  <a:pt x="73" y="488"/>
                </a:lnTo>
                <a:lnTo>
                  <a:pt x="67" y="480"/>
                </a:lnTo>
                <a:lnTo>
                  <a:pt x="57" y="476"/>
                </a:lnTo>
                <a:lnTo>
                  <a:pt x="42" y="469"/>
                </a:lnTo>
                <a:lnTo>
                  <a:pt x="23" y="463"/>
                </a:lnTo>
                <a:lnTo>
                  <a:pt x="23" y="450"/>
                </a:lnTo>
                <a:lnTo>
                  <a:pt x="19" y="436"/>
                </a:lnTo>
                <a:lnTo>
                  <a:pt x="17" y="432"/>
                </a:lnTo>
                <a:lnTo>
                  <a:pt x="13" y="427"/>
                </a:lnTo>
                <a:lnTo>
                  <a:pt x="9" y="425"/>
                </a:lnTo>
                <a:lnTo>
                  <a:pt x="0" y="421"/>
                </a:lnTo>
                <a:lnTo>
                  <a:pt x="0" y="390"/>
                </a:lnTo>
                <a:lnTo>
                  <a:pt x="5" y="365"/>
                </a:lnTo>
                <a:lnTo>
                  <a:pt x="7" y="340"/>
                </a:lnTo>
                <a:lnTo>
                  <a:pt x="11" y="319"/>
                </a:lnTo>
                <a:lnTo>
                  <a:pt x="17" y="313"/>
                </a:lnTo>
                <a:lnTo>
                  <a:pt x="23" y="304"/>
                </a:lnTo>
                <a:lnTo>
                  <a:pt x="30" y="294"/>
                </a:lnTo>
                <a:lnTo>
                  <a:pt x="36" y="288"/>
                </a:lnTo>
                <a:lnTo>
                  <a:pt x="48" y="283"/>
                </a:lnTo>
                <a:lnTo>
                  <a:pt x="61" y="279"/>
                </a:lnTo>
                <a:lnTo>
                  <a:pt x="73" y="275"/>
                </a:lnTo>
                <a:lnTo>
                  <a:pt x="90" y="271"/>
                </a:lnTo>
                <a:lnTo>
                  <a:pt x="94" y="265"/>
                </a:lnTo>
                <a:lnTo>
                  <a:pt x="101" y="258"/>
                </a:lnTo>
                <a:lnTo>
                  <a:pt x="99" y="244"/>
                </a:lnTo>
                <a:lnTo>
                  <a:pt x="94" y="223"/>
                </a:lnTo>
                <a:lnTo>
                  <a:pt x="76" y="221"/>
                </a:lnTo>
                <a:lnTo>
                  <a:pt x="55" y="217"/>
                </a:lnTo>
                <a:lnTo>
                  <a:pt x="48" y="210"/>
                </a:lnTo>
                <a:lnTo>
                  <a:pt x="44" y="198"/>
                </a:lnTo>
                <a:lnTo>
                  <a:pt x="61" y="181"/>
                </a:lnTo>
                <a:lnTo>
                  <a:pt x="80" y="169"/>
                </a:lnTo>
                <a:lnTo>
                  <a:pt x="99" y="160"/>
                </a:lnTo>
                <a:lnTo>
                  <a:pt x="117" y="150"/>
                </a:lnTo>
                <a:lnTo>
                  <a:pt x="159" y="144"/>
                </a:lnTo>
                <a:lnTo>
                  <a:pt x="207" y="138"/>
                </a:lnTo>
                <a:lnTo>
                  <a:pt x="209" y="110"/>
                </a:lnTo>
                <a:lnTo>
                  <a:pt x="211" y="79"/>
                </a:lnTo>
                <a:lnTo>
                  <a:pt x="238" y="69"/>
                </a:lnTo>
                <a:lnTo>
                  <a:pt x="261" y="62"/>
                </a:lnTo>
                <a:lnTo>
                  <a:pt x="286" y="48"/>
                </a:lnTo>
                <a:lnTo>
                  <a:pt x="320" y="39"/>
                </a:lnTo>
                <a:lnTo>
                  <a:pt x="330" y="44"/>
                </a:lnTo>
                <a:lnTo>
                  <a:pt x="334" y="48"/>
                </a:lnTo>
                <a:lnTo>
                  <a:pt x="345" y="48"/>
                </a:lnTo>
                <a:lnTo>
                  <a:pt x="357" y="50"/>
                </a:lnTo>
                <a:lnTo>
                  <a:pt x="372" y="77"/>
                </a:lnTo>
                <a:lnTo>
                  <a:pt x="388" y="96"/>
                </a:lnTo>
                <a:lnTo>
                  <a:pt x="401" y="110"/>
                </a:lnTo>
                <a:lnTo>
                  <a:pt x="414" y="117"/>
                </a:lnTo>
                <a:lnTo>
                  <a:pt x="436" y="121"/>
                </a:lnTo>
                <a:lnTo>
                  <a:pt x="453" y="123"/>
                </a:lnTo>
                <a:lnTo>
                  <a:pt x="480" y="123"/>
                </a:lnTo>
                <a:lnTo>
                  <a:pt x="510" y="123"/>
                </a:lnTo>
                <a:lnTo>
                  <a:pt x="522" y="137"/>
                </a:lnTo>
                <a:lnTo>
                  <a:pt x="537" y="148"/>
                </a:lnTo>
                <a:lnTo>
                  <a:pt x="553" y="158"/>
                </a:lnTo>
                <a:lnTo>
                  <a:pt x="566" y="163"/>
                </a:lnTo>
                <a:lnTo>
                  <a:pt x="583" y="169"/>
                </a:lnTo>
                <a:lnTo>
                  <a:pt x="601" y="169"/>
                </a:lnTo>
                <a:lnTo>
                  <a:pt x="616" y="169"/>
                </a:lnTo>
                <a:lnTo>
                  <a:pt x="635" y="165"/>
                </a:lnTo>
                <a:lnTo>
                  <a:pt x="651" y="162"/>
                </a:lnTo>
                <a:lnTo>
                  <a:pt x="664" y="158"/>
                </a:lnTo>
                <a:lnTo>
                  <a:pt x="679" y="146"/>
                </a:lnTo>
                <a:lnTo>
                  <a:pt x="695" y="137"/>
                </a:lnTo>
                <a:lnTo>
                  <a:pt x="706" y="125"/>
                </a:lnTo>
                <a:lnTo>
                  <a:pt x="718" y="112"/>
                </a:lnTo>
                <a:lnTo>
                  <a:pt x="726" y="96"/>
                </a:lnTo>
                <a:lnTo>
                  <a:pt x="733" y="79"/>
                </a:lnTo>
                <a:lnTo>
                  <a:pt x="749" y="75"/>
                </a:lnTo>
                <a:lnTo>
                  <a:pt x="768" y="73"/>
                </a:lnTo>
                <a:lnTo>
                  <a:pt x="774" y="62"/>
                </a:lnTo>
                <a:lnTo>
                  <a:pt x="779" y="50"/>
                </a:lnTo>
                <a:lnTo>
                  <a:pt x="814" y="39"/>
                </a:lnTo>
                <a:lnTo>
                  <a:pt x="850" y="27"/>
                </a:lnTo>
                <a:lnTo>
                  <a:pt x="887" y="16"/>
                </a:lnTo>
                <a:lnTo>
                  <a:pt x="923" y="4"/>
                </a:lnTo>
                <a:lnTo>
                  <a:pt x="958" y="2"/>
                </a:lnTo>
                <a:lnTo>
                  <a:pt x="992" y="0"/>
                </a:lnTo>
                <a:lnTo>
                  <a:pt x="1029" y="0"/>
                </a:lnTo>
                <a:lnTo>
                  <a:pt x="1062" y="0"/>
                </a:lnTo>
                <a:lnTo>
                  <a:pt x="1065" y="27"/>
                </a:lnTo>
                <a:lnTo>
                  <a:pt x="1065" y="54"/>
                </a:lnTo>
                <a:lnTo>
                  <a:pt x="1065" y="85"/>
                </a:lnTo>
                <a:lnTo>
                  <a:pt x="1067" y="114"/>
                </a:lnTo>
                <a:lnTo>
                  <a:pt x="1092" y="110"/>
                </a:lnTo>
                <a:lnTo>
                  <a:pt x="1127" y="100"/>
                </a:lnTo>
                <a:lnTo>
                  <a:pt x="1137" y="121"/>
                </a:lnTo>
                <a:lnTo>
                  <a:pt x="1142" y="138"/>
                </a:lnTo>
                <a:lnTo>
                  <a:pt x="1150" y="160"/>
                </a:lnTo>
                <a:lnTo>
                  <a:pt x="1160" y="177"/>
                </a:lnTo>
                <a:lnTo>
                  <a:pt x="1183" y="185"/>
                </a:lnTo>
                <a:lnTo>
                  <a:pt x="1200" y="194"/>
                </a:lnTo>
                <a:lnTo>
                  <a:pt x="1219" y="206"/>
                </a:lnTo>
                <a:lnTo>
                  <a:pt x="1238" y="215"/>
                </a:lnTo>
                <a:lnTo>
                  <a:pt x="1238" y="234"/>
                </a:lnTo>
                <a:lnTo>
                  <a:pt x="1242" y="258"/>
                </a:lnTo>
                <a:lnTo>
                  <a:pt x="1242" y="279"/>
                </a:lnTo>
                <a:lnTo>
                  <a:pt x="1242" y="302"/>
                </a:lnTo>
                <a:lnTo>
                  <a:pt x="1215" y="302"/>
                </a:lnTo>
                <a:lnTo>
                  <a:pt x="1186" y="304"/>
                </a:lnTo>
                <a:lnTo>
                  <a:pt x="1179" y="311"/>
                </a:lnTo>
                <a:lnTo>
                  <a:pt x="1171" y="317"/>
                </a:lnTo>
                <a:lnTo>
                  <a:pt x="1162" y="323"/>
                </a:lnTo>
                <a:lnTo>
                  <a:pt x="1148" y="325"/>
                </a:lnTo>
                <a:lnTo>
                  <a:pt x="1125" y="329"/>
                </a:lnTo>
                <a:lnTo>
                  <a:pt x="1102" y="340"/>
                </a:lnTo>
                <a:lnTo>
                  <a:pt x="1029" y="340"/>
                </a:lnTo>
                <a:lnTo>
                  <a:pt x="950" y="340"/>
                </a:lnTo>
                <a:lnTo>
                  <a:pt x="877" y="342"/>
                </a:lnTo>
                <a:lnTo>
                  <a:pt x="802" y="346"/>
                </a:lnTo>
                <a:lnTo>
                  <a:pt x="783" y="371"/>
                </a:lnTo>
                <a:lnTo>
                  <a:pt x="766" y="400"/>
                </a:lnTo>
                <a:lnTo>
                  <a:pt x="710" y="402"/>
                </a:lnTo>
                <a:lnTo>
                  <a:pt x="654" y="403"/>
                </a:lnTo>
                <a:lnTo>
                  <a:pt x="597" y="409"/>
                </a:lnTo>
                <a:lnTo>
                  <a:pt x="543" y="411"/>
                </a:lnTo>
                <a:lnTo>
                  <a:pt x="541" y="415"/>
                </a:lnTo>
                <a:lnTo>
                  <a:pt x="537" y="421"/>
                </a:lnTo>
                <a:lnTo>
                  <a:pt x="537" y="425"/>
                </a:lnTo>
                <a:lnTo>
                  <a:pt x="537" y="430"/>
                </a:lnTo>
                <a:lnTo>
                  <a:pt x="512" y="432"/>
                </a:lnTo>
                <a:lnTo>
                  <a:pt x="493" y="434"/>
                </a:lnTo>
                <a:lnTo>
                  <a:pt x="468" y="436"/>
                </a:lnTo>
                <a:lnTo>
                  <a:pt x="447" y="438"/>
                </a:lnTo>
                <a:lnTo>
                  <a:pt x="447" y="450"/>
                </a:lnTo>
                <a:lnTo>
                  <a:pt x="447" y="461"/>
                </a:lnTo>
                <a:lnTo>
                  <a:pt x="428" y="461"/>
                </a:lnTo>
                <a:lnTo>
                  <a:pt x="413" y="463"/>
                </a:lnTo>
                <a:lnTo>
                  <a:pt x="399" y="471"/>
                </a:lnTo>
                <a:lnTo>
                  <a:pt x="384" y="478"/>
                </a:lnTo>
                <a:lnTo>
                  <a:pt x="372" y="488"/>
                </a:lnTo>
                <a:lnTo>
                  <a:pt x="363" y="501"/>
                </a:lnTo>
                <a:lnTo>
                  <a:pt x="353" y="515"/>
                </a:lnTo>
                <a:lnTo>
                  <a:pt x="345" y="530"/>
                </a:lnTo>
                <a:lnTo>
                  <a:pt x="328" y="536"/>
                </a:lnTo>
                <a:lnTo>
                  <a:pt x="315" y="544"/>
                </a:lnTo>
                <a:lnTo>
                  <a:pt x="303" y="553"/>
                </a:lnTo>
                <a:lnTo>
                  <a:pt x="292" y="563"/>
                </a:lnTo>
                <a:lnTo>
                  <a:pt x="280" y="572"/>
                </a:lnTo>
                <a:lnTo>
                  <a:pt x="272" y="584"/>
                </a:lnTo>
                <a:lnTo>
                  <a:pt x="267" y="599"/>
                </a:lnTo>
                <a:lnTo>
                  <a:pt x="261" y="611"/>
                </a:lnTo>
                <a:lnTo>
                  <a:pt x="249" y="640"/>
                </a:lnTo>
                <a:lnTo>
                  <a:pt x="238" y="669"/>
                </a:lnTo>
                <a:lnTo>
                  <a:pt x="226" y="695"/>
                </a:lnTo>
                <a:lnTo>
                  <a:pt x="211" y="720"/>
                </a:lnTo>
                <a:lnTo>
                  <a:pt x="211" y="736"/>
                </a:lnTo>
                <a:lnTo>
                  <a:pt x="211" y="753"/>
                </a:lnTo>
                <a:lnTo>
                  <a:pt x="184" y="747"/>
                </a:lnTo>
                <a:lnTo>
                  <a:pt x="159" y="745"/>
                </a:lnTo>
                <a:lnTo>
                  <a:pt x="130" y="743"/>
                </a:lnTo>
                <a:lnTo>
                  <a:pt x="105" y="741"/>
                </a:lnTo>
                <a:lnTo>
                  <a:pt x="105" y="730"/>
                </a:lnTo>
                <a:lnTo>
                  <a:pt x="105" y="720"/>
                </a:lnTo>
                <a:lnTo>
                  <a:pt x="88" y="720"/>
                </a:lnTo>
                <a:lnTo>
                  <a:pt x="69" y="720"/>
                </a:lnTo>
                <a:lnTo>
                  <a:pt x="48" y="720"/>
                </a:lnTo>
                <a:lnTo>
                  <a:pt x="30" y="72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35" name="Freeform 431"/>
          <p:cNvSpPr>
            <a:spLocks/>
          </p:cNvSpPr>
          <p:nvPr/>
        </p:nvSpPr>
        <p:spPr bwMode="auto">
          <a:xfrm>
            <a:off x="5932488" y="2782888"/>
            <a:ext cx="985837" cy="596900"/>
          </a:xfrm>
          <a:custGeom>
            <a:avLst/>
            <a:gdLst>
              <a:gd name="T0" fmla="*/ 2147483647 w 1242"/>
              <a:gd name="T1" fmla="*/ 2147483647 h 753"/>
              <a:gd name="T2" fmla="*/ 2147483647 w 1242"/>
              <a:gd name="T3" fmla="*/ 2147483647 h 753"/>
              <a:gd name="T4" fmla="*/ 2147483647 w 1242"/>
              <a:gd name="T5" fmla="*/ 2147483647 h 753"/>
              <a:gd name="T6" fmla="*/ 2147483647 w 1242"/>
              <a:gd name="T7" fmla="*/ 2147483647 h 753"/>
              <a:gd name="T8" fmla="*/ 2147483647 w 1242"/>
              <a:gd name="T9" fmla="*/ 2147483647 h 753"/>
              <a:gd name="T10" fmla="*/ 2147483647 w 1242"/>
              <a:gd name="T11" fmla="*/ 2147483647 h 753"/>
              <a:gd name="T12" fmla="*/ 2147483647 w 1242"/>
              <a:gd name="T13" fmla="*/ 2147483647 h 753"/>
              <a:gd name="T14" fmla="*/ 0 w 1242"/>
              <a:gd name="T15" fmla="*/ 2147483647 h 753"/>
              <a:gd name="T16" fmla="*/ 2147483647 w 1242"/>
              <a:gd name="T17" fmla="*/ 2147483647 h 753"/>
              <a:gd name="T18" fmla="*/ 2147483647 w 1242"/>
              <a:gd name="T19" fmla="*/ 2147483647 h 753"/>
              <a:gd name="T20" fmla="*/ 2147483647 w 1242"/>
              <a:gd name="T21" fmla="*/ 2147483647 h 753"/>
              <a:gd name="T22" fmla="*/ 2147483647 w 1242"/>
              <a:gd name="T23" fmla="*/ 2147483647 h 753"/>
              <a:gd name="T24" fmla="*/ 2147483647 w 1242"/>
              <a:gd name="T25" fmla="*/ 2147483647 h 753"/>
              <a:gd name="T26" fmla="*/ 2147483647 w 1242"/>
              <a:gd name="T27" fmla="*/ 2147483647 h 753"/>
              <a:gd name="T28" fmla="*/ 2147483647 w 1242"/>
              <a:gd name="T29" fmla="*/ 2147483647 h 753"/>
              <a:gd name="T30" fmla="*/ 2147483647 w 1242"/>
              <a:gd name="T31" fmla="*/ 2147483647 h 753"/>
              <a:gd name="T32" fmla="*/ 2147483647 w 1242"/>
              <a:gd name="T33" fmla="*/ 2147483647 h 753"/>
              <a:gd name="T34" fmla="*/ 2147483647 w 1242"/>
              <a:gd name="T35" fmla="*/ 2147483647 h 753"/>
              <a:gd name="T36" fmla="*/ 2147483647 w 1242"/>
              <a:gd name="T37" fmla="*/ 2147483647 h 753"/>
              <a:gd name="T38" fmla="*/ 2147483647 w 1242"/>
              <a:gd name="T39" fmla="*/ 2147483647 h 753"/>
              <a:gd name="T40" fmla="*/ 2147483647 w 1242"/>
              <a:gd name="T41" fmla="*/ 2147483647 h 753"/>
              <a:gd name="T42" fmla="*/ 2147483647 w 1242"/>
              <a:gd name="T43" fmla="*/ 2147483647 h 753"/>
              <a:gd name="T44" fmla="*/ 2147483647 w 1242"/>
              <a:gd name="T45" fmla="*/ 2147483647 h 753"/>
              <a:gd name="T46" fmla="*/ 2147483647 w 1242"/>
              <a:gd name="T47" fmla="*/ 2147483647 h 753"/>
              <a:gd name="T48" fmla="*/ 2147483647 w 1242"/>
              <a:gd name="T49" fmla="*/ 2147483647 h 753"/>
              <a:gd name="T50" fmla="*/ 2147483647 w 1242"/>
              <a:gd name="T51" fmla="*/ 2147483647 h 753"/>
              <a:gd name="T52" fmla="*/ 2147483647 w 1242"/>
              <a:gd name="T53" fmla="*/ 2147483647 h 753"/>
              <a:gd name="T54" fmla="*/ 2147483647 w 1242"/>
              <a:gd name="T55" fmla="*/ 2147483647 h 753"/>
              <a:gd name="T56" fmla="*/ 2147483647 w 1242"/>
              <a:gd name="T57" fmla="*/ 2147483647 h 753"/>
              <a:gd name="T58" fmla="*/ 2147483647 w 1242"/>
              <a:gd name="T59" fmla="*/ 2147483647 h 753"/>
              <a:gd name="T60" fmla="*/ 2147483647 w 1242"/>
              <a:gd name="T61" fmla="*/ 0 h 753"/>
              <a:gd name="T62" fmla="*/ 2147483647 w 1242"/>
              <a:gd name="T63" fmla="*/ 2147483647 h 753"/>
              <a:gd name="T64" fmla="*/ 2147483647 w 1242"/>
              <a:gd name="T65" fmla="*/ 2147483647 h 753"/>
              <a:gd name="T66" fmla="*/ 2147483647 w 1242"/>
              <a:gd name="T67" fmla="*/ 2147483647 h 753"/>
              <a:gd name="T68" fmla="*/ 2147483647 w 1242"/>
              <a:gd name="T69" fmla="*/ 2147483647 h 753"/>
              <a:gd name="T70" fmla="*/ 2147483647 w 1242"/>
              <a:gd name="T71" fmla="*/ 2147483647 h 753"/>
              <a:gd name="T72" fmla="*/ 2147483647 w 1242"/>
              <a:gd name="T73" fmla="*/ 2147483647 h 753"/>
              <a:gd name="T74" fmla="*/ 2147483647 w 1242"/>
              <a:gd name="T75" fmla="*/ 2147483647 h 753"/>
              <a:gd name="T76" fmla="*/ 2147483647 w 1242"/>
              <a:gd name="T77" fmla="*/ 2147483647 h 753"/>
              <a:gd name="T78" fmla="*/ 2147483647 w 1242"/>
              <a:gd name="T79" fmla="*/ 2147483647 h 753"/>
              <a:gd name="T80" fmla="*/ 2147483647 w 1242"/>
              <a:gd name="T81" fmla="*/ 2147483647 h 753"/>
              <a:gd name="T82" fmla="*/ 2147483647 w 1242"/>
              <a:gd name="T83" fmla="*/ 2147483647 h 753"/>
              <a:gd name="T84" fmla="*/ 2147483647 w 1242"/>
              <a:gd name="T85" fmla="*/ 2147483647 h 753"/>
              <a:gd name="T86" fmla="*/ 2147483647 w 1242"/>
              <a:gd name="T87" fmla="*/ 2147483647 h 753"/>
              <a:gd name="T88" fmla="*/ 2147483647 w 1242"/>
              <a:gd name="T89" fmla="*/ 2147483647 h 753"/>
              <a:gd name="T90" fmla="*/ 2147483647 w 1242"/>
              <a:gd name="T91" fmla="*/ 2147483647 h 753"/>
              <a:gd name="T92" fmla="*/ 2147483647 w 1242"/>
              <a:gd name="T93" fmla="*/ 2147483647 h 753"/>
              <a:gd name="T94" fmla="*/ 2147483647 w 1242"/>
              <a:gd name="T95" fmla="*/ 2147483647 h 753"/>
              <a:gd name="T96" fmla="*/ 2147483647 w 1242"/>
              <a:gd name="T97" fmla="*/ 2147483647 h 753"/>
              <a:gd name="T98" fmla="*/ 2147483647 w 1242"/>
              <a:gd name="T99" fmla="*/ 2147483647 h 753"/>
              <a:gd name="T100" fmla="*/ 2147483647 w 1242"/>
              <a:gd name="T101" fmla="*/ 2147483647 h 753"/>
              <a:gd name="T102" fmla="*/ 2147483647 w 1242"/>
              <a:gd name="T103" fmla="*/ 2147483647 h 753"/>
              <a:gd name="T104" fmla="*/ 2147483647 w 1242"/>
              <a:gd name="T105" fmla="*/ 2147483647 h 753"/>
              <a:gd name="T106" fmla="*/ 2147483647 w 1242"/>
              <a:gd name="T107" fmla="*/ 2147483647 h 753"/>
              <a:gd name="T108" fmla="*/ 2147483647 w 1242"/>
              <a:gd name="T109" fmla="*/ 2147483647 h 753"/>
              <a:gd name="T110" fmla="*/ 2147483647 w 1242"/>
              <a:gd name="T111" fmla="*/ 2147483647 h 753"/>
              <a:gd name="T112" fmla="*/ 2147483647 w 1242"/>
              <a:gd name="T113" fmla="*/ 2147483647 h 753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1242"/>
              <a:gd name="T172" fmla="*/ 0 h 753"/>
              <a:gd name="T173" fmla="*/ 1242 w 1242"/>
              <a:gd name="T174" fmla="*/ 753 h 753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1242" h="753">
                <a:moveTo>
                  <a:pt x="30" y="720"/>
                </a:moveTo>
                <a:lnTo>
                  <a:pt x="30" y="690"/>
                </a:lnTo>
                <a:lnTo>
                  <a:pt x="32" y="657"/>
                </a:lnTo>
                <a:lnTo>
                  <a:pt x="36" y="642"/>
                </a:lnTo>
                <a:lnTo>
                  <a:pt x="42" y="626"/>
                </a:lnTo>
                <a:lnTo>
                  <a:pt x="48" y="613"/>
                </a:lnTo>
                <a:lnTo>
                  <a:pt x="59" y="601"/>
                </a:lnTo>
                <a:lnTo>
                  <a:pt x="69" y="561"/>
                </a:lnTo>
                <a:lnTo>
                  <a:pt x="82" y="521"/>
                </a:lnTo>
                <a:lnTo>
                  <a:pt x="82" y="513"/>
                </a:lnTo>
                <a:lnTo>
                  <a:pt x="82" y="503"/>
                </a:lnTo>
                <a:lnTo>
                  <a:pt x="78" y="496"/>
                </a:lnTo>
                <a:lnTo>
                  <a:pt x="73" y="488"/>
                </a:lnTo>
                <a:lnTo>
                  <a:pt x="67" y="480"/>
                </a:lnTo>
                <a:lnTo>
                  <a:pt x="57" y="476"/>
                </a:lnTo>
                <a:lnTo>
                  <a:pt x="42" y="469"/>
                </a:lnTo>
                <a:lnTo>
                  <a:pt x="23" y="463"/>
                </a:lnTo>
                <a:lnTo>
                  <a:pt x="23" y="450"/>
                </a:lnTo>
                <a:lnTo>
                  <a:pt x="19" y="436"/>
                </a:lnTo>
                <a:lnTo>
                  <a:pt x="17" y="432"/>
                </a:lnTo>
                <a:lnTo>
                  <a:pt x="13" y="427"/>
                </a:lnTo>
                <a:lnTo>
                  <a:pt x="9" y="425"/>
                </a:lnTo>
                <a:lnTo>
                  <a:pt x="0" y="421"/>
                </a:lnTo>
                <a:lnTo>
                  <a:pt x="0" y="390"/>
                </a:lnTo>
                <a:lnTo>
                  <a:pt x="5" y="365"/>
                </a:lnTo>
                <a:lnTo>
                  <a:pt x="7" y="340"/>
                </a:lnTo>
                <a:lnTo>
                  <a:pt x="11" y="319"/>
                </a:lnTo>
                <a:lnTo>
                  <a:pt x="17" y="313"/>
                </a:lnTo>
                <a:lnTo>
                  <a:pt x="23" y="304"/>
                </a:lnTo>
                <a:lnTo>
                  <a:pt x="30" y="294"/>
                </a:lnTo>
                <a:lnTo>
                  <a:pt x="36" y="288"/>
                </a:lnTo>
                <a:lnTo>
                  <a:pt x="48" y="283"/>
                </a:lnTo>
                <a:lnTo>
                  <a:pt x="61" y="279"/>
                </a:lnTo>
                <a:lnTo>
                  <a:pt x="73" y="275"/>
                </a:lnTo>
                <a:lnTo>
                  <a:pt x="90" y="271"/>
                </a:lnTo>
                <a:lnTo>
                  <a:pt x="94" y="265"/>
                </a:lnTo>
                <a:lnTo>
                  <a:pt x="101" y="258"/>
                </a:lnTo>
                <a:lnTo>
                  <a:pt x="99" y="244"/>
                </a:lnTo>
                <a:lnTo>
                  <a:pt x="94" y="223"/>
                </a:lnTo>
                <a:lnTo>
                  <a:pt x="76" y="221"/>
                </a:lnTo>
                <a:lnTo>
                  <a:pt x="55" y="217"/>
                </a:lnTo>
                <a:lnTo>
                  <a:pt x="48" y="210"/>
                </a:lnTo>
                <a:lnTo>
                  <a:pt x="44" y="198"/>
                </a:lnTo>
                <a:lnTo>
                  <a:pt x="61" y="181"/>
                </a:lnTo>
                <a:lnTo>
                  <a:pt x="80" y="169"/>
                </a:lnTo>
                <a:lnTo>
                  <a:pt x="99" y="160"/>
                </a:lnTo>
                <a:lnTo>
                  <a:pt x="117" y="150"/>
                </a:lnTo>
                <a:lnTo>
                  <a:pt x="159" y="144"/>
                </a:lnTo>
                <a:lnTo>
                  <a:pt x="207" y="138"/>
                </a:lnTo>
                <a:lnTo>
                  <a:pt x="209" y="110"/>
                </a:lnTo>
                <a:lnTo>
                  <a:pt x="211" y="79"/>
                </a:lnTo>
                <a:lnTo>
                  <a:pt x="238" y="69"/>
                </a:lnTo>
                <a:lnTo>
                  <a:pt x="261" y="62"/>
                </a:lnTo>
                <a:lnTo>
                  <a:pt x="286" y="48"/>
                </a:lnTo>
                <a:lnTo>
                  <a:pt x="320" y="39"/>
                </a:lnTo>
                <a:lnTo>
                  <a:pt x="330" y="44"/>
                </a:lnTo>
                <a:lnTo>
                  <a:pt x="334" y="48"/>
                </a:lnTo>
                <a:lnTo>
                  <a:pt x="345" y="48"/>
                </a:lnTo>
                <a:lnTo>
                  <a:pt x="357" y="50"/>
                </a:lnTo>
                <a:lnTo>
                  <a:pt x="372" y="77"/>
                </a:lnTo>
                <a:lnTo>
                  <a:pt x="388" y="96"/>
                </a:lnTo>
                <a:lnTo>
                  <a:pt x="401" y="110"/>
                </a:lnTo>
                <a:lnTo>
                  <a:pt x="414" y="117"/>
                </a:lnTo>
                <a:lnTo>
                  <a:pt x="436" y="121"/>
                </a:lnTo>
                <a:lnTo>
                  <a:pt x="453" y="123"/>
                </a:lnTo>
                <a:lnTo>
                  <a:pt x="480" y="123"/>
                </a:lnTo>
                <a:lnTo>
                  <a:pt x="510" y="123"/>
                </a:lnTo>
                <a:lnTo>
                  <a:pt x="522" y="137"/>
                </a:lnTo>
                <a:lnTo>
                  <a:pt x="537" y="148"/>
                </a:lnTo>
                <a:lnTo>
                  <a:pt x="553" y="158"/>
                </a:lnTo>
                <a:lnTo>
                  <a:pt x="566" y="163"/>
                </a:lnTo>
                <a:lnTo>
                  <a:pt x="583" y="169"/>
                </a:lnTo>
                <a:lnTo>
                  <a:pt x="601" y="169"/>
                </a:lnTo>
                <a:lnTo>
                  <a:pt x="616" y="169"/>
                </a:lnTo>
                <a:lnTo>
                  <a:pt x="635" y="165"/>
                </a:lnTo>
                <a:lnTo>
                  <a:pt x="651" y="162"/>
                </a:lnTo>
                <a:lnTo>
                  <a:pt x="664" y="158"/>
                </a:lnTo>
                <a:lnTo>
                  <a:pt x="679" y="146"/>
                </a:lnTo>
                <a:lnTo>
                  <a:pt x="695" y="137"/>
                </a:lnTo>
                <a:lnTo>
                  <a:pt x="706" y="125"/>
                </a:lnTo>
                <a:lnTo>
                  <a:pt x="718" y="112"/>
                </a:lnTo>
                <a:lnTo>
                  <a:pt x="726" y="96"/>
                </a:lnTo>
                <a:lnTo>
                  <a:pt x="733" y="79"/>
                </a:lnTo>
                <a:lnTo>
                  <a:pt x="749" y="75"/>
                </a:lnTo>
                <a:lnTo>
                  <a:pt x="768" y="73"/>
                </a:lnTo>
                <a:lnTo>
                  <a:pt x="774" y="62"/>
                </a:lnTo>
                <a:lnTo>
                  <a:pt x="779" y="50"/>
                </a:lnTo>
                <a:lnTo>
                  <a:pt x="814" y="39"/>
                </a:lnTo>
                <a:lnTo>
                  <a:pt x="850" y="27"/>
                </a:lnTo>
                <a:lnTo>
                  <a:pt x="887" y="16"/>
                </a:lnTo>
                <a:lnTo>
                  <a:pt x="923" y="4"/>
                </a:lnTo>
                <a:lnTo>
                  <a:pt x="958" y="2"/>
                </a:lnTo>
                <a:lnTo>
                  <a:pt x="992" y="0"/>
                </a:lnTo>
                <a:lnTo>
                  <a:pt x="1029" y="0"/>
                </a:lnTo>
                <a:lnTo>
                  <a:pt x="1062" y="0"/>
                </a:lnTo>
                <a:lnTo>
                  <a:pt x="1065" y="27"/>
                </a:lnTo>
                <a:lnTo>
                  <a:pt x="1065" y="54"/>
                </a:lnTo>
                <a:lnTo>
                  <a:pt x="1065" y="85"/>
                </a:lnTo>
                <a:lnTo>
                  <a:pt x="1067" y="114"/>
                </a:lnTo>
                <a:lnTo>
                  <a:pt x="1092" y="110"/>
                </a:lnTo>
                <a:lnTo>
                  <a:pt x="1127" y="100"/>
                </a:lnTo>
                <a:lnTo>
                  <a:pt x="1137" y="121"/>
                </a:lnTo>
                <a:lnTo>
                  <a:pt x="1142" y="138"/>
                </a:lnTo>
                <a:lnTo>
                  <a:pt x="1150" y="160"/>
                </a:lnTo>
                <a:lnTo>
                  <a:pt x="1160" y="177"/>
                </a:lnTo>
                <a:lnTo>
                  <a:pt x="1183" y="185"/>
                </a:lnTo>
                <a:lnTo>
                  <a:pt x="1200" y="194"/>
                </a:lnTo>
                <a:lnTo>
                  <a:pt x="1219" y="206"/>
                </a:lnTo>
                <a:lnTo>
                  <a:pt x="1238" y="215"/>
                </a:lnTo>
                <a:lnTo>
                  <a:pt x="1238" y="234"/>
                </a:lnTo>
                <a:lnTo>
                  <a:pt x="1242" y="258"/>
                </a:lnTo>
                <a:lnTo>
                  <a:pt x="1242" y="279"/>
                </a:lnTo>
                <a:lnTo>
                  <a:pt x="1242" y="302"/>
                </a:lnTo>
                <a:lnTo>
                  <a:pt x="1215" y="302"/>
                </a:lnTo>
                <a:lnTo>
                  <a:pt x="1186" y="304"/>
                </a:lnTo>
                <a:lnTo>
                  <a:pt x="1179" y="311"/>
                </a:lnTo>
                <a:lnTo>
                  <a:pt x="1171" y="317"/>
                </a:lnTo>
                <a:lnTo>
                  <a:pt x="1162" y="323"/>
                </a:lnTo>
                <a:lnTo>
                  <a:pt x="1148" y="325"/>
                </a:lnTo>
                <a:lnTo>
                  <a:pt x="1125" y="329"/>
                </a:lnTo>
                <a:lnTo>
                  <a:pt x="1102" y="340"/>
                </a:lnTo>
                <a:lnTo>
                  <a:pt x="1029" y="340"/>
                </a:lnTo>
                <a:lnTo>
                  <a:pt x="950" y="340"/>
                </a:lnTo>
                <a:lnTo>
                  <a:pt x="877" y="342"/>
                </a:lnTo>
                <a:lnTo>
                  <a:pt x="802" y="346"/>
                </a:lnTo>
                <a:lnTo>
                  <a:pt x="783" y="371"/>
                </a:lnTo>
                <a:lnTo>
                  <a:pt x="766" y="400"/>
                </a:lnTo>
                <a:lnTo>
                  <a:pt x="710" y="402"/>
                </a:lnTo>
                <a:lnTo>
                  <a:pt x="654" y="403"/>
                </a:lnTo>
                <a:lnTo>
                  <a:pt x="597" y="409"/>
                </a:lnTo>
                <a:lnTo>
                  <a:pt x="543" y="411"/>
                </a:lnTo>
                <a:lnTo>
                  <a:pt x="541" y="415"/>
                </a:lnTo>
                <a:lnTo>
                  <a:pt x="537" y="421"/>
                </a:lnTo>
                <a:lnTo>
                  <a:pt x="537" y="425"/>
                </a:lnTo>
                <a:lnTo>
                  <a:pt x="537" y="430"/>
                </a:lnTo>
                <a:lnTo>
                  <a:pt x="512" y="432"/>
                </a:lnTo>
                <a:lnTo>
                  <a:pt x="493" y="434"/>
                </a:lnTo>
                <a:lnTo>
                  <a:pt x="468" y="436"/>
                </a:lnTo>
                <a:lnTo>
                  <a:pt x="447" y="438"/>
                </a:lnTo>
                <a:lnTo>
                  <a:pt x="447" y="450"/>
                </a:lnTo>
                <a:lnTo>
                  <a:pt x="447" y="461"/>
                </a:lnTo>
                <a:lnTo>
                  <a:pt x="428" y="461"/>
                </a:lnTo>
                <a:lnTo>
                  <a:pt x="413" y="463"/>
                </a:lnTo>
                <a:lnTo>
                  <a:pt x="399" y="471"/>
                </a:lnTo>
                <a:lnTo>
                  <a:pt x="384" y="478"/>
                </a:lnTo>
                <a:lnTo>
                  <a:pt x="372" y="488"/>
                </a:lnTo>
                <a:lnTo>
                  <a:pt x="363" y="501"/>
                </a:lnTo>
                <a:lnTo>
                  <a:pt x="353" y="515"/>
                </a:lnTo>
                <a:lnTo>
                  <a:pt x="345" y="530"/>
                </a:lnTo>
                <a:lnTo>
                  <a:pt x="328" y="536"/>
                </a:lnTo>
                <a:lnTo>
                  <a:pt x="315" y="544"/>
                </a:lnTo>
                <a:lnTo>
                  <a:pt x="303" y="553"/>
                </a:lnTo>
                <a:lnTo>
                  <a:pt x="292" y="563"/>
                </a:lnTo>
                <a:lnTo>
                  <a:pt x="280" y="572"/>
                </a:lnTo>
                <a:lnTo>
                  <a:pt x="272" y="584"/>
                </a:lnTo>
                <a:lnTo>
                  <a:pt x="267" y="599"/>
                </a:lnTo>
                <a:lnTo>
                  <a:pt x="261" y="611"/>
                </a:lnTo>
                <a:lnTo>
                  <a:pt x="249" y="640"/>
                </a:lnTo>
                <a:lnTo>
                  <a:pt x="238" y="669"/>
                </a:lnTo>
                <a:lnTo>
                  <a:pt x="226" y="695"/>
                </a:lnTo>
                <a:lnTo>
                  <a:pt x="211" y="720"/>
                </a:lnTo>
                <a:lnTo>
                  <a:pt x="211" y="736"/>
                </a:lnTo>
                <a:lnTo>
                  <a:pt x="211" y="753"/>
                </a:lnTo>
                <a:lnTo>
                  <a:pt x="184" y="747"/>
                </a:lnTo>
                <a:lnTo>
                  <a:pt x="159" y="745"/>
                </a:lnTo>
                <a:lnTo>
                  <a:pt x="130" y="743"/>
                </a:lnTo>
                <a:lnTo>
                  <a:pt x="105" y="741"/>
                </a:lnTo>
                <a:lnTo>
                  <a:pt x="105" y="730"/>
                </a:lnTo>
                <a:lnTo>
                  <a:pt x="105" y="720"/>
                </a:lnTo>
                <a:lnTo>
                  <a:pt x="88" y="720"/>
                </a:lnTo>
                <a:lnTo>
                  <a:pt x="69" y="720"/>
                </a:lnTo>
                <a:lnTo>
                  <a:pt x="48" y="720"/>
                </a:lnTo>
                <a:lnTo>
                  <a:pt x="30" y="720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36" name="Freeform 432"/>
          <p:cNvSpPr>
            <a:spLocks/>
          </p:cNvSpPr>
          <p:nvPr/>
        </p:nvSpPr>
        <p:spPr bwMode="auto">
          <a:xfrm>
            <a:off x="6773863" y="2171700"/>
            <a:ext cx="933450" cy="1014413"/>
          </a:xfrm>
          <a:custGeom>
            <a:avLst/>
            <a:gdLst>
              <a:gd name="T0" fmla="*/ 2147483647 w 1173"/>
              <a:gd name="T1" fmla="*/ 2147483647 h 1279"/>
              <a:gd name="T2" fmla="*/ 2147483647 w 1173"/>
              <a:gd name="T3" fmla="*/ 2147483647 h 1279"/>
              <a:gd name="T4" fmla="*/ 2147483647 w 1173"/>
              <a:gd name="T5" fmla="*/ 2147483647 h 1279"/>
              <a:gd name="T6" fmla="*/ 2147483647 w 1173"/>
              <a:gd name="T7" fmla="*/ 2147483647 h 1279"/>
              <a:gd name="T8" fmla="*/ 2147483647 w 1173"/>
              <a:gd name="T9" fmla="*/ 2147483647 h 1279"/>
              <a:gd name="T10" fmla="*/ 2147483647 w 1173"/>
              <a:gd name="T11" fmla="*/ 2147483647 h 1279"/>
              <a:gd name="T12" fmla="*/ 2147483647 w 1173"/>
              <a:gd name="T13" fmla="*/ 2147483647 h 1279"/>
              <a:gd name="T14" fmla="*/ 2147483647 w 1173"/>
              <a:gd name="T15" fmla="*/ 2147483647 h 1279"/>
              <a:gd name="T16" fmla="*/ 2147483647 w 1173"/>
              <a:gd name="T17" fmla="*/ 2147483647 h 1279"/>
              <a:gd name="T18" fmla="*/ 2147483647 w 1173"/>
              <a:gd name="T19" fmla="*/ 2147483647 h 1279"/>
              <a:gd name="T20" fmla="*/ 2147483647 w 1173"/>
              <a:gd name="T21" fmla="*/ 2147483647 h 1279"/>
              <a:gd name="T22" fmla="*/ 2147483647 w 1173"/>
              <a:gd name="T23" fmla="*/ 2147483647 h 1279"/>
              <a:gd name="T24" fmla="*/ 2147483647 w 1173"/>
              <a:gd name="T25" fmla="*/ 2147483647 h 1279"/>
              <a:gd name="T26" fmla="*/ 2147483647 w 1173"/>
              <a:gd name="T27" fmla="*/ 2147483647 h 1279"/>
              <a:gd name="T28" fmla="*/ 2147483647 w 1173"/>
              <a:gd name="T29" fmla="*/ 2147483647 h 1279"/>
              <a:gd name="T30" fmla="*/ 2147483647 w 1173"/>
              <a:gd name="T31" fmla="*/ 2147483647 h 1279"/>
              <a:gd name="T32" fmla="*/ 2147483647 w 1173"/>
              <a:gd name="T33" fmla="*/ 2147483647 h 1279"/>
              <a:gd name="T34" fmla="*/ 2147483647 w 1173"/>
              <a:gd name="T35" fmla="*/ 2147483647 h 1279"/>
              <a:gd name="T36" fmla="*/ 2147483647 w 1173"/>
              <a:gd name="T37" fmla="*/ 2147483647 h 1279"/>
              <a:gd name="T38" fmla="*/ 2147483647 w 1173"/>
              <a:gd name="T39" fmla="*/ 2147483647 h 1279"/>
              <a:gd name="T40" fmla="*/ 2147483647 w 1173"/>
              <a:gd name="T41" fmla="*/ 2147483647 h 1279"/>
              <a:gd name="T42" fmla="*/ 2147483647 w 1173"/>
              <a:gd name="T43" fmla="*/ 2147483647 h 1279"/>
              <a:gd name="T44" fmla="*/ 2147483647 w 1173"/>
              <a:gd name="T45" fmla="*/ 2147483647 h 1279"/>
              <a:gd name="T46" fmla="*/ 2147483647 w 1173"/>
              <a:gd name="T47" fmla="*/ 2147483647 h 1279"/>
              <a:gd name="T48" fmla="*/ 2147483647 w 1173"/>
              <a:gd name="T49" fmla="*/ 2147483647 h 1279"/>
              <a:gd name="T50" fmla="*/ 2147483647 w 1173"/>
              <a:gd name="T51" fmla="*/ 2147483647 h 1279"/>
              <a:gd name="T52" fmla="*/ 2147483647 w 1173"/>
              <a:gd name="T53" fmla="*/ 2147483647 h 1279"/>
              <a:gd name="T54" fmla="*/ 2147483647 w 1173"/>
              <a:gd name="T55" fmla="*/ 2147483647 h 1279"/>
              <a:gd name="T56" fmla="*/ 2147483647 w 1173"/>
              <a:gd name="T57" fmla="*/ 2147483647 h 1279"/>
              <a:gd name="T58" fmla="*/ 2147483647 w 1173"/>
              <a:gd name="T59" fmla="*/ 2147483647 h 1279"/>
              <a:gd name="T60" fmla="*/ 2147483647 w 1173"/>
              <a:gd name="T61" fmla="*/ 2147483647 h 1279"/>
              <a:gd name="T62" fmla="*/ 2147483647 w 1173"/>
              <a:gd name="T63" fmla="*/ 2147483647 h 1279"/>
              <a:gd name="T64" fmla="*/ 2147483647 w 1173"/>
              <a:gd name="T65" fmla="*/ 2147483647 h 1279"/>
              <a:gd name="T66" fmla="*/ 2147483647 w 1173"/>
              <a:gd name="T67" fmla="*/ 2147483647 h 1279"/>
              <a:gd name="T68" fmla="*/ 2147483647 w 1173"/>
              <a:gd name="T69" fmla="*/ 2147483647 h 1279"/>
              <a:gd name="T70" fmla="*/ 2147483647 w 1173"/>
              <a:gd name="T71" fmla="*/ 2147483647 h 1279"/>
              <a:gd name="T72" fmla="*/ 2147483647 w 1173"/>
              <a:gd name="T73" fmla="*/ 2147483647 h 1279"/>
              <a:gd name="T74" fmla="*/ 2147483647 w 1173"/>
              <a:gd name="T75" fmla="*/ 2147483647 h 1279"/>
              <a:gd name="T76" fmla="*/ 2147483647 w 1173"/>
              <a:gd name="T77" fmla="*/ 2147483647 h 1279"/>
              <a:gd name="T78" fmla="*/ 2147483647 w 1173"/>
              <a:gd name="T79" fmla="*/ 2147483647 h 1279"/>
              <a:gd name="T80" fmla="*/ 2147483647 w 1173"/>
              <a:gd name="T81" fmla="*/ 2147483647 h 1279"/>
              <a:gd name="T82" fmla="*/ 2147483647 w 1173"/>
              <a:gd name="T83" fmla="*/ 2147483647 h 1279"/>
              <a:gd name="T84" fmla="*/ 2147483647 w 1173"/>
              <a:gd name="T85" fmla="*/ 2147483647 h 1279"/>
              <a:gd name="T86" fmla="*/ 2147483647 w 1173"/>
              <a:gd name="T87" fmla="*/ 2147483647 h 1279"/>
              <a:gd name="T88" fmla="*/ 2147483647 w 1173"/>
              <a:gd name="T89" fmla="*/ 2147483647 h 1279"/>
              <a:gd name="T90" fmla="*/ 2147483647 w 1173"/>
              <a:gd name="T91" fmla="*/ 2147483647 h 1279"/>
              <a:gd name="T92" fmla="*/ 2147483647 w 1173"/>
              <a:gd name="T93" fmla="*/ 2147483647 h 1279"/>
              <a:gd name="T94" fmla="*/ 2147483647 w 1173"/>
              <a:gd name="T95" fmla="*/ 2147483647 h 1279"/>
              <a:gd name="T96" fmla="*/ 2147483647 w 1173"/>
              <a:gd name="T97" fmla="*/ 2147483647 h 1279"/>
              <a:gd name="T98" fmla="*/ 2147483647 w 1173"/>
              <a:gd name="T99" fmla="*/ 2147483647 h 1279"/>
              <a:gd name="T100" fmla="*/ 2147483647 w 1173"/>
              <a:gd name="T101" fmla="*/ 2147483647 h 1279"/>
              <a:gd name="T102" fmla="*/ 2147483647 w 1173"/>
              <a:gd name="T103" fmla="*/ 2147483647 h 1279"/>
              <a:gd name="T104" fmla="*/ 2147483647 w 1173"/>
              <a:gd name="T105" fmla="*/ 2147483647 h 1279"/>
              <a:gd name="T106" fmla="*/ 2147483647 w 1173"/>
              <a:gd name="T107" fmla="*/ 2147483647 h 1279"/>
              <a:gd name="T108" fmla="*/ 2147483647 w 1173"/>
              <a:gd name="T109" fmla="*/ 2147483647 h 1279"/>
              <a:gd name="T110" fmla="*/ 2147483647 w 1173"/>
              <a:gd name="T111" fmla="*/ 2147483647 h 1279"/>
              <a:gd name="T112" fmla="*/ 2147483647 w 1173"/>
              <a:gd name="T113" fmla="*/ 2147483647 h 1279"/>
              <a:gd name="T114" fmla="*/ 2147483647 w 1173"/>
              <a:gd name="T115" fmla="*/ 2147483647 h 1279"/>
              <a:gd name="T116" fmla="*/ 2147483647 w 1173"/>
              <a:gd name="T117" fmla="*/ 2147483647 h 1279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173"/>
              <a:gd name="T178" fmla="*/ 0 h 1279"/>
              <a:gd name="T179" fmla="*/ 1173 w 1173"/>
              <a:gd name="T180" fmla="*/ 1279 h 1279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173" h="1279">
                <a:moveTo>
                  <a:pt x="486" y="1170"/>
                </a:moveTo>
                <a:lnTo>
                  <a:pt x="461" y="1129"/>
                </a:lnTo>
                <a:lnTo>
                  <a:pt x="443" y="1099"/>
                </a:lnTo>
                <a:lnTo>
                  <a:pt x="426" y="1077"/>
                </a:lnTo>
                <a:lnTo>
                  <a:pt x="414" y="1051"/>
                </a:lnTo>
                <a:lnTo>
                  <a:pt x="397" y="1051"/>
                </a:lnTo>
                <a:lnTo>
                  <a:pt x="376" y="1051"/>
                </a:lnTo>
                <a:lnTo>
                  <a:pt x="359" y="1028"/>
                </a:lnTo>
                <a:lnTo>
                  <a:pt x="341" y="1003"/>
                </a:lnTo>
                <a:lnTo>
                  <a:pt x="328" y="1004"/>
                </a:lnTo>
                <a:lnTo>
                  <a:pt x="318" y="1004"/>
                </a:lnTo>
                <a:lnTo>
                  <a:pt x="309" y="1024"/>
                </a:lnTo>
                <a:lnTo>
                  <a:pt x="297" y="1035"/>
                </a:lnTo>
                <a:lnTo>
                  <a:pt x="290" y="1041"/>
                </a:lnTo>
                <a:lnTo>
                  <a:pt x="276" y="1049"/>
                </a:lnTo>
                <a:lnTo>
                  <a:pt x="265" y="1056"/>
                </a:lnTo>
                <a:lnTo>
                  <a:pt x="255" y="1062"/>
                </a:lnTo>
                <a:lnTo>
                  <a:pt x="244" y="1074"/>
                </a:lnTo>
                <a:lnTo>
                  <a:pt x="230" y="1085"/>
                </a:lnTo>
                <a:lnTo>
                  <a:pt x="213" y="1085"/>
                </a:lnTo>
                <a:lnTo>
                  <a:pt x="196" y="1087"/>
                </a:lnTo>
                <a:lnTo>
                  <a:pt x="186" y="1077"/>
                </a:lnTo>
                <a:lnTo>
                  <a:pt x="180" y="1072"/>
                </a:lnTo>
                <a:lnTo>
                  <a:pt x="180" y="1049"/>
                </a:lnTo>
                <a:lnTo>
                  <a:pt x="180" y="1028"/>
                </a:lnTo>
                <a:lnTo>
                  <a:pt x="176" y="1004"/>
                </a:lnTo>
                <a:lnTo>
                  <a:pt x="176" y="985"/>
                </a:lnTo>
                <a:lnTo>
                  <a:pt x="157" y="976"/>
                </a:lnTo>
                <a:lnTo>
                  <a:pt x="138" y="964"/>
                </a:lnTo>
                <a:lnTo>
                  <a:pt x="121" y="955"/>
                </a:lnTo>
                <a:lnTo>
                  <a:pt x="98" y="947"/>
                </a:lnTo>
                <a:lnTo>
                  <a:pt x="88" y="930"/>
                </a:lnTo>
                <a:lnTo>
                  <a:pt x="80" y="908"/>
                </a:lnTo>
                <a:lnTo>
                  <a:pt x="75" y="891"/>
                </a:lnTo>
                <a:lnTo>
                  <a:pt x="65" y="870"/>
                </a:lnTo>
                <a:lnTo>
                  <a:pt x="30" y="880"/>
                </a:lnTo>
                <a:lnTo>
                  <a:pt x="5" y="884"/>
                </a:lnTo>
                <a:lnTo>
                  <a:pt x="3" y="855"/>
                </a:lnTo>
                <a:lnTo>
                  <a:pt x="3" y="824"/>
                </a:lnTo>
                <a:lnTo>
                  <a:pt x="3" y="797"/>
                </a:lnTo>
                <a:lnTo>
                  <a:pt x="0" y="770"/>
                </a:lnTo>
                <a:lnTo>
                  <a:pt x="9" y="755"/>
                </a:lnTo>
                <a:lnTo>
                  <a:pt x="21" y="743"/>
                </a:lnTo>
                <a:lnTo>
                  <a:pt x="40" y="743"/>
                </a:lnTo>
                <a:lnTo>
                  <a:pt x="59" y="741"/>
                </a:lnTo>
                <a:lnTo>
                  <a:pt x="80" y="741"/>
                </a:lnTo>
                <a:lnTo>
                  <a:pt x="101" y="739"/>
                </a:lnTo>
                <a:lnTo>
                  <a:pt x="109" y="724"/>
                </a:lnTo>
                <a:lnTo>
                  <a:pt x="117" y="711"/>
                </a:lnTo>
                <a:lnTo>
                  <a:pt x="128" y="697"/>
                </a:lnTo>
                <a:lnTo>
                  <a:pt x="142" y="684"/>
                </a:lnTo>
                <a:lnTo>
                  <a:pt x="159" y="678"/>
                </a:lnTo>
                <a:lnTo>
                  <a:pt x="172" y="670"/>
                </a:lnTo>
                <a:lnTo>
                  <a:pt x="190" y="668"/>
                </a:lnTo>
                <a:lnTo>
                  <a:pt x="207" y="667"/>
                </a:lnTo>
                <a:lnTo>
                  <a:pt x="217" y="647"/>
                </a:lnTo>
                <a:lnTo>
                  <a:pt x="224" y="628"/>
                </a:lnTo>
                <a:lnTo>
                  <a:pt x="220" y="613"/>
                </a:lnTo>
                <a:lnTo>
                  <a:pt x="217" y="601"/>
                </a:lnTo>
                <a:lnTo>
                  <a:pt x="199" y="597"/>
                </a:lnTo>
                <a:lnTo>
                  <a:pt x="176" y="586"/>
                </a:lnTo>
                <a:lnTo>
                  <a:pt x="134" y="574"/>
                </a:lnTo>
                <a:lnTo>
                  <a:pt x="65" y="559"/>
                </a:lnTo>
                <a:lnTo>
                  <a:pt x="51" y="517"/>
                </a:lnTo>
                <a:lnTo>
                  <a:pt x="30" y="476"/>
                </a:lnTo>
                <a:lnTo>
                  <a:pt x="21" y="457"/>
                </a:lnTo>
                <a:lnTo>
                  <a:pt x="11" y="438"/>
                </a:lnTo>
                <a:lnTo>
                  <a:pt x="5" y="419"/>
                </a:lnTo>
                <a:lnTo>
                  <a:pt x="0" y="396"/>
                </a:lnTo>
                <a:lnTo>
                  <a:pt x="0" y="392"/>
                </a:lnTo>
                <a:lnTo>
                  <a:pt x="0" y="386"/>
                </a:lnTo>
                <a:lnTo>
                  <a:pt x="42" y="371"/>
                </a:lnTo>
                <a:lnTo>
                  <a:pt x="84" y="352"/>
                </a:lnTo>
                <a:lnTo>
                  <a:pt x="124" y="334"/>
                </a:lnTo>
                <a:lnTo>
                  <a:pt x="165" y="323"/>
                </a:lnTo>
                <a:lnTo>
                  <a:pt x="176" y="296"/>
                </a:lnTo>
                <a:lnTo>
                  <a:pt x="194" y="275"/>
                </a:lnTo>
                <a:lnTo>
                  <a:pt x="209" y="256"/>
                </a:lnTo>
                <a:lnTo>
                  <a:pt x="228" y="238"/>
                </a:lnTo>
                <a:lnTo>
                  <a:pt x="247" y="227"/>
                </a:lnTo>
                <a:lnTo>
                  <a:pt x="270" y="215"/>
                </a:lnTo>
                <a:lnTo>
                  <a:pt x="297" y="211"/>
                </a:lnTo>
                <a:lnTo>
                  <a:pt x="326" y="208"/>
                </a:lnTo>
                <a:lnTo>
                  <a:pt x="328" y="198"/>
                </a:lnTo>
                <a:lnTo>
                  <a:pt x="334" y="190"/>
                </a:lnTo>
                <a:lnTo>
                  <a:pt x="343" y="179"/>
                </a:lnTo>
                <a:lnTo>
                  <a:pt x="366" y="163"/>
                </a:lnTo>
                <a:lnTo>
                  <a:pt x="399" y="163"/>
                </a:lnTo>
                <a:lnTo>
                  <a:pt x="424" y="165"/>
                </a:lnTo>
                <a:lnTo>
                  <a:pt x="438" y="167"/>
                </a:lnTo>
                <a:lnTo>
                  <a:pt x="447" y="175"/>
                </a:lnTo>
                <a:lnTo>
                  <a:pt x="459" y="181"/>
                </a:lnTo>
                <a:lnTo>
                  <a:pt x="470" y="192"/>
                </a:lnTo>
                <a:lnTo>
                  <a:pt x="451" y="227"/>
                </a:lnTo>
                <a:lnTo>
                  <a:pt x="439" y="256"/>
                </a:lnTo>
                <a:lnTo>
                  <a:pt x="434" y="271"/>
                </a:lnTo>
                <a:lnTo>
                  <a:pt x="432" y="284"/>
                </a:lnTo>
                <a:lnTo>
                  <a:pt x="426" y="304"/>
                </a:lnTo>
                <a:lnTo>
                  <a:pt x="424" y="323"/>
                </a:lnTo>
                <a:lnTo>
                  <a:pt x="449" y="321"/>
                </a:lnTo>
                <a:lnTo>
                  <a:pt x="472" y="315"/>
                </a:lnTo>
                <a:lnTo>
                  <a:pt x="493" y="311"/>
                </a:lnTo>
                <a:lnTo>
                  <a:pt x="510" y="307"/>
                </a:lnTo>
                <a:lnTo>
                  <a:pt x="553" y="290"/>
                </a:lnTo>
                <a:lnTo>
                  <a:pt x="595" y="277"/>
                </a:lnTo>
                <a:lnTo>
                  <a:pt x="595" y="267"/>
                </a:lnTo>
                <a:lnTo>
                  <a:pt x="595" y="259"/>
                </a:lnTo>
                <a:lnTo>
                  <a:pt x="624" y="259"/>
                </a:lnTo>
                <a:lnTo>
                  <a:pt x="647" y="261"/>
                </a:lnTo>
                <a:lnTo>
                  <a:pt x="656" y="273"/>
                </a:lnTo>
                <a:lnTo>
                  <a:pt x="670" y="279"/>
                </a:lnTo>
                <a:lnTo>
                  <a:pt x="681" y="282"/>
                </a:lnTo>
                <a:lnTo>
                  <a:pt x="693" y="282"/>
                </a:lnTo>
                <a:lnTo>
                  <a:pt x="722" y="279"/>
                </a:lnTo>
                <a:lnTo>
                  <a:pt x="747" y="277"/>
                </a:lnTo>
                <a:lnTo>
                  <a:pt x="749" y="248"/>
                </a:lnTo>
                <a:lnTo>
                  <a:pt x="754" y="217"/>
                </a:lnTo>
                <a:lnTo>
                  <a:pt x="760" y="213"/>
                </a:lnTo>
                <a:lnTo>
                  <a:pt x="768" y="204"/>
                </a:lnTo>
                <a:lnTo>
                  <a:pt x="774" y="192"/>
                </a:lnTo>
                <a:lnTo>
                  <a:pt x="779" y="181"/>
                </a:lnTo>
                <a:lnTo>
                  <a:pt x="789" y="152"/>
                </a:lnTo>
                <a:lnTo>
                  <a:pt x="797" y="119"/>
                </a:lnTo>
                <a:lnTo>
                  <a:pt x="808" y="48"/>
                </a:lnTo>
                <a:lnTo>
                  <a:pt x="816" y="0"/>
                </a:lnTo>
                <a:lnTo>
                  <a:pt x="841" y="2"/>
                </a:lnTo>
                <a:lnTo>
                  <a:pt x="866" y="2"/>
                </a:lnTo>
                <a:lnTo>
                  <a:pt x="891" y="4"/>
                </a:lnTo>
                <a:lnTo>
                  <a:pt x="920" y="8"/>
                </a:lnTo>
                <a:lnTo>
                  <a:pt x="920" y="17"/>
                </a:lnTo>
                <a:lnTo>
                  <a:pt x="920" y="27"/>
                </a:lnTo>
                <a:lnTo>
                  <a:pt x="939" y="27"/>
                </a:lnTo>
                <a:lnTo>
                  <a:pt x="964" y="27"/>
                </a:lnTo>
                <a:lnTo>
                  <a:pt x="973" y="37"/>
                </a:lnTo>
                <a:lnTo>
                  <a:pt x="987" y="50"/>
                </a:lnTo>
                <a:lnTo>
                  <a:pt x="1002" y="73"/>
                </a:lnTo>
                <a:lnTo>
                  <a:pt x="1018" y="94"/>
                </a:lnTo>
                <a:lnTo>
                  <a:pt x="1044" y="140"/>
                </a:lnTo>
                <a:lnTo>
                  <a:pt x="1064" y="177"/>
                </a:lnTo>
                <a:lnTo>
                  <a:pt x="1066" y="194"/>
                </a:lnTo>
                <a:lnTo>
                  <a:pt x="1066" y="213"/>
                </a:lnTo>
                <a:lnTo>
                  <a:pt x="1077" y="215"/>
                </a:lnTo>
                <a:lnTo>
                  <a:pt x="1087" y="217"/>
                </a:lnTo>
                <a:lnTo>
                  <a:pt x="1087" y="252"/>
                </a:lnTo>
                <a:lnTo>
                  <a:pt x="1087" y="288"/>
                </a:lnTo>
                <a:lnTo>
                  <a:pt x="1087" y="327"/>
                </a:lnTo>
                <a:lnTo>
                  <a:pt x="1087" y="363"/>
                </a:lnTo>
                <a:lnTo>
                  <a:pt x="1067" y="375"/>
                </a:lnTo>
                <a:lnTo>
                  <a:pt x="1054" y="384"/>
                </a:lnTo>
                <a:lnTo>
                  <a:pt x="1035" y="390"/>
                </a:lnTo>
                <a:lnTo>
                  <a:pt x="1021" y="394"/>
                </a:lnTo>
                <a:lnTo>
                  <a:pt x="991" y="396"/>
                </a:lnTo>
                <a:lnTo>
                  <a:pt x="946" y="396"/>
                </a:lnTo>
                <a:lnTo>
                  <a:pt x="945" y="417"/>
                </a:lnTo>
                <a:lnTo>
                  <a:pt x="945" y="430"/>
                </a:lnTo>
                <a:lnTo>
                  <a:pt x="946" y="442"/>
                </a:lnTo>
                <a:lnTo>
                  <a:pt x="950" y="453"/>
                </a:lnTo>
                <a:lnTo>
                  <a:pt x="958" y="463"/>
                </a:lnTo>
                <a:lnTo>
                  <a:pt x="964" y="469"/>
                </a:lnTo>
                <a:lnTo>
                  <a:pt x="973" y="476"/>
                </a:lnTo>
                <a:lnTo>
                  <a:pt x="983" y="480"/>
                </a:lnTo>
                <a:lnTo>
                  <a:pt x="1006" y="490"/>
                </a:lnTo>
                <a:lnTo>
                  <a:pt x="1027" y="501"/>
                </a:lnTo>
                <a:lnTo>
                  <a:pt x="1035" y="509"/>
                </a:lnTo>
                <a:lnTo>
                  <a:pt x="1044" y="513"/>
                </a:lnTo>
                <a:lnTo>
                  <a:pt x="1056" y="522"/>
                </a:lnTo>
                <a:lnTo>
                  <a:pt x="1066" y="528"/>
                </a:lnTo>
                <a:lnTo>
                  <a:pt x="1081" y="534"/>
                </a:lnTo>
                <a:lnTo>
                  <a:pt x="1098" y="538"/>
                </a:lnTo>
                <a:lnTo>
                  <a:pt x="1098" y="549"/>
                </a:lnTo>
                <a:lnTo>
                  <a:pt x="1098" y="559"/>
                </a:lnTo>
                <a:lnTo>
                  <a:pt x="1127" y="561"/>
                </a:lnTo>
                <a:lnTo>
                  <a:pt x="1160" y="563"/>
                </a:lnTo>
                <a:lnTo>
                  <a:pt x="1163" y="584"/>
                </a:lnTo>
                <a:lnTo>
                  <a:pt x="1169" y="605"/>
                </a:lnTo>
                <a:lnTo>
                  <a:pt x="1171" y="624"/>
                </a:lnTo>
                <a:lnTo>
                  <a:pt x="1173" y="655"/>
                </a:lnTo>
                <a:lnTo>
                  <a:pt x="1165" y="661"/>
                </a:lnTo>
                <a:lnTo>
                  <a:pt x="1163" y="670"/>
                </a:lnTo>
                <a:lnTo>
                  <a:pt x="1162" y="682"/>
                </a:lnTo>
                <a:lnTo>
                  <a:pt x="1160" y="703"/>
                </a:lnTo>
                <a:lnTo>
                  <a:pt x="1137" y="715"/>
                </a:lnTo>
                <a:lnTo>
                  <a:pt x="1117" y="726"/>
                </a:lnTo>
                <a:lnTo>
                  <a:pt x="1098" y="741"/>
                </a:lnTo>
                <a:lnTo>
                  <a:pt x="1071" y="755"/>
                </a:lnTo>
                <a:lnTo>
                  <a:pt x="1069" y="778"/>
                </a:lnTo>
                <a:lnTo>
                  <a:pt x="1069" y="803"/>
                </a:lnTo>
                <a:lnTo>
                  <a:pt x="1092" y="822"/>
                </a:lnTo>
                <a:lnTo>
                  <a:pt x="1115" y="845"/>
                </a:lnTo>
                <a:lnTo>
                  <a:pt x="1133" y="866"/>
                </a:lnTo>
                <a:lnTo>
                  <a:pt x="1144" y="887"/>
                </a:lnTo>
                <a:lnTo>
                  <a:pt x="1154" y="914"/>
                </a:lnTo>
                <a:lnTo>
                  <a:pt x="1160" y="941"/>
                </a:lnTo>
                <a:lnTo>
                  <a:pt x="1162" y="968"/>
                </a:lnTo>
                <a:lnTo>
                  <a:pt x="1163" y="1001"/>
                </a:lnTo>
                <a:lnTo>
                  <a:pt x="1144" y="1001"/>
                </a:lnTo>
                <a:lnTo>
                  <a:pt x="1127" y="1001"/>
                </a:lnTo>
                <a:lnTo>
                  <a:pt x="1127" y="1010"/>
                </a:lnTo>
                <a:lnTo>
                  <a:pt x="1127" y="1020"/>
                </a:lnTo>
                <a:lnTo>
                  <a:pt x="1106" y="1028"/>
                </a:lnTo>
                <a:lnTo>
                  <a:pt x="1089" y="1033"/>
                </a:lnTo>
                <a:lnTo>
                  <a:pt x="1077" y="1037"/>
                </a:lnTo>
                <a:lnTo>
                  <a:pt x="1067" y="1045"/>
                </a:lnTo>
                <a:lnTo>
                  <a:pt x="1064" y="1053"/>
                </a:lnTo>
                <a:lnTo>
                  <a:pt x="1058" y="1068"/>
                </a:lnTo>
                <a:lnTo>
                  <a:pt x="1054" y="1087"/>
                </a:lnTo>
                <a:lnTo>
                  <a:pt x="1050" y="1110"/>
                </a:lnTo>
                <a:lnTo>
                  <a:pt x="1031" y="1143"/>
                </a:lnTo>
                <a:lnTo>
                  <a:pt x="1016" y="1164"/>
                </a:lnTo>
                <a:lnTo>
                  <a:pt x="1002" y="1179"/>
                </a:lnTo>
                <a:lnTo>
                  <a:pt x="996" y="1191"/>
                </a:lnTo>
                <a:lnTo>
                  <a:pt x="983" y="1193"/>
                </a:lnTo>
                <a:lnTo>
                  <a:pt x="971" y="1197"/>
                </a:lnTo>
                <a:lnTo>
                  <a:pt x="958" y="1206"/>
                </a:lnTo>
                <a:lnTo>
                  <a:pt x="945" y="1218"/>
                </a:lnTo>
                <a:lnTo>
                  <a:pt x="923" y="1241"/>
                </a:lnTo>
                <a:lnTo>
                  <a:pt x="902" y="1264"/>
                </a:lnTo>
                <a:lnTo>
                  <a:pt x="872" y="1273"/>
                </a:lnTo>
                <a:lnTo>
                  <a:pt x="837" y="1279"/>
                </a:lnTo>
                <a:lnTo>
                  <a:pt x="822" y="1273"/>
                </a:lnTo>
                <a:lnTo>
                  <a:pt x="804" y="1266"/>
                </a:lnTo>
                <a:lnTo>
                  <a:pt x="785" y="1264"/>
                </a:lnTo>
                <a:lnTo>
                  <a:pt x="768" y="1260"/>
                </a:lnTo>
                <a:lnTo>
                  <a:pt x="766" y="1252"/>
                </a:lnTo>
                <a:lnTo>
                  <a:pt x="760" y="1243"/>
                </a:lnTo>
                <a:lnTo>
                  <a:pt x="735" y="1237"/>
                </a:lnTo>
                <a:lnTo>
                  <a:pt x="706" y="1231"/>
                </a:lnTo>
                <a:lnTo>
                  <a:pt x="706" y="1220"/>
                </a:lnTo>
                <a:lnTo>
                  <a:pt x="706" y="1208"/>
                </a:lnTo>
                <a:lnTo>
                  <a:pt x="683" y="1204"/>
                </a:lnTo>
                <a:lnTo>
                  <a:pt x="664" y="1200"/>
                </a:lnTo>
                <a:lnTo>
                  <a:pt x="656" y="1195"/>
                </a:lnTo>
                <a:lnTo>
                  <a:pt x="649" y="1189"/>
                </a:lnTo>
                <a:lnTo>
                  <a:pt x="645" y="1181"/>
                </a:lnTo>
                <a:lnTo>
                  <a:pt x="637" y="1170"/>
                </a:lnTo>
                <a:lnTo>
                  <a:pt x="599" y="1170"/>
                </a:lnTo>
                <a:lnTo>
                  <a:pt x="562" y="1170"/>
                </a:lnTo>
                <a:lnTo>
                  <a:pt x="522" y="1170"/>
                </a:lnTo>
                <a:lnTo>
                  <a:pt x="486" y="117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37" name="Freeform 433"/>
          <p:cNvSpPr>
            <a:spLocks/>
          </p:cNvSpPr>
          <p:nvPr/>
        </p:nvSpPr>
        <p:spPr bwMode="auto">
          <a:xfrm>
            <a:off x="6773863" y="2171700"/>
            <a:ext cx="933450" cy="1014413"/>
          </a:xfrm>
          <a:custGeom>
            <a:avLst/>
            <a:gdLst>
              <a:gd name="T0" fmla="*/ 2147483647 w 1173"/>
              <a:gd name="T1" fmla="*/ 2147483647 h 1279"/>
              <a:gd name="T2" fmla="*/ 2147483647 w 1173"/>
              <a:gd name="T3" fmla="*/ 2147483647 h 1279"/>
              <a:gd name="T4" fmla="*/ 2147483647 w 1173"/>
              <a:gd name="T5" fmla="*/ 2147483647 h 1279"/>
              <a:gd name="T6" fmla="*/ 2147483647 w 1173"/>
              <a:gd name="T7" fmla="*/ 2147483647 h 1279"/>
              <a:gd name="T8" fmla="*/ 2147483647 w 1173"/>
              <a:gd name="T9" fmla="*/ 2147483647 h 1279"/>
              <a:gd name="T10" fmla="*/ 2147483647 w 1173"/>
              <a:gd name="T11" fmla="*/ 2147483647 h 1279"/>
              <a:gd name="T12" fmla="*/ 2147483647 w 1173"/>
              <a:gd name="T13" fmla="*/ 2147483647 h 1279"/>
              <a:gd name="T14" fmla="*/ 2147483647 w 1173"/>
              <a:gd name="T15" fmla="*/ 2147483647 h 1279"/>
              <a:gd name="T16" fmla="*/ 2147483647 w 1173"/>
              <a:gd name="T17" fmla="*/ 2147483647 h 1279"/>
              <a:gd name="T18" fmla="*/ 2147483647 w 1173"/>
              <a:gd name="T19" fmla="*/ 2147483647 h 1279"/>
              <a:gd name="T20" fmla="*/ 2147483647 w 1173"/>
              <a:gd name="T21" fmla="*/ 2147483647 h 1279"/>
              <a:gd name="T22" fmla="*/ 2147483647 w 1173"/>
              <a:gd name="T23" fmla="*/ 2147483647 h 1279"/>
              <a:gd name="T24" fmla="*/ 2147483647 w 1173"/>
              <a:gd name="T25" fmla="*/ 2147483647 h 1279"/>
              <a:gd name="T26" fmla="*/ 2147483647 w 1173"/>
              <a:gd name="T27" fmla="*/ 2147483647 h 1279"/>
              <a:gd name="T28" fmla="*/ 2147483647 w 1173"/>
              <a:gd name="T29" fmla="*/ 2147483647 h 1279"/>
              <a:gd name="T30" fmla="*/ 2147483647 w 1173"/>
              <a:gd name="T31" fmla="*/ 2147483647 h 1279"/>
              <a:gd name="T32" fmla="*/ 2147483647 w 1173"/>
              <a:gd name="T33" fmla="*/ 2147483647 h 1279"/>
              <a:gd name="T34" fmla="*/ 2147483647 w 1173"/>
              <a:gd name="T35" fmla="*/ 2147483647 h 1279"/>
              <a:gd name="T36" fmla="*/ 2147483647 w 1173"/>
              <a:gd name="T37" fmla="*/ 2147483647 h 1279"/>
              <a:gd name="T38" fmla="*/ 2147483647 w 1173"/>
              <a:gd name="T39" fmla="*/ 2147483647 h 1279"/>
              <a:gd name="T40" fmla="*/ 2147483647 w 1173"/>
              <a:gd name="T41" fmla="*/ 2147483647 h 1279"/>
              <a:gd name="T42" fmla="*/ 2147483647 w 1173"/>
              <a:gd name="T43" fmla="*/ 2147483647 h 1279"/>
              <a:gd name="T44" fmla="*/ 2147483647 w 1173"/>
              <a:gd name="T45" fmla="*/ 2147483647 h 1279"/>
              <a:gd name="T46" fmla="*/ 2147483647 w 1173"/>
              <a:gd name="T47" fmla="*/ 2147483647 h 1279"/>
              <a:gd name="T48" fmla="*/ 2147483647 w 1173"/>
              <a:gd name="T49" fmla="*/ 2147483647 h 1279"/>
              <a:gd name="T50" fmla="*/ 2147483647 w 1173"/>
              <a:gd name="T51" fmla="*/ 2147483647 h 1279"/>
              <a:gd name="T52" fmla="*/ 2147483647 w 1173"/>
              <a:gd name="T53" fmla="*/ 2147483647 h 1279"/>
              <a:gd name="T54" fmla="*/ 2147483647 w 1173"/>
              <a:gd name="T55" fmla="*/ 2147483647 h 1279"/>
              <a:gd name="T56" fmla="*/ 2147483647 w 1173"/>
              <a:gd name="T57" fmla="*/ 2147483647 h 1279"/>
              <a:gd name="T58" fmla="*/ 2147483647 w 1173"/>
              <a:gd name="T59" fmla="*/ 2147483647 h 1279"/>
              <a:gd name="T60" fmla="*/ 2147483647 w 1173"/>
              <a:gd name="T61" fmla="*/ 2147483647 h 1279"/>
              <a:gd name="T62" fmla="*/ 2147483647 w 1173"/>
              <a:gd name="T63" fmla="*/ 2147483647 h 1279"/>
              <a:gd name="T64" fmla="*/ 2147483647 w 1173"/>
              <a:gd name="T65" fmla="*/ 2147483647 h 1279"/>
              <a:gd name="T66" fmla="*/ 2147483647 w 1173"/>
              <a:gd name="T67" fmla="*/ 2147483647 h 1279"/>
              <a:gd name="T68" fmla="*/ 2147483647 w 1173"/>
              <a:gd name="T69" fmla="*/ 2147483647 h 1279"/>
              <a:gd name="T70" fmla="*/ 2147483647 w 1173"/>
              <a:gd name="T71" fmla="*/ 2147483647 h 1279"/>
              <a:gd name="T72" fmla="*/ 2147483647 w 1173"/>
              <a:gd name="T73" fmla="*/ 2147483647 h 1279"/>
              <a:gd name="T74" fmla="*/ 2147483647 w 1173"/>
              <a:gd name="T75" fmla="*/ 2147483647 h 1279"/>
              <a:gd name="T76" fmla="*/ 2147483647 w 1173"/>
              <a:gd name="T77" fmla="*/ 2147483647 h 1279"/>
              <a:gd name="T78" fmla="*/ 2147483647 w 1173"/>
              <a:gd name="T79" fmla="*/ 2147483647 h 1279"/>
              <a:gd name="T80" fmla="*/ 2147483647 w 1173"/>
              <a:gd name="T81" fmla="*/ 2147483647 h 1279"/>
              <a:gd name="T82" fmla="*/ 2147483647 w 1173"/>
              <a:gd name="T83" fmla="*/ 2147483647 h 1279"/>
              <a:gd name="T84" fmla="*/ 2147483647 w 1173"/>
              <a:gd name="T85" fmla="*/ 2147483647 h 1279"/>
              <a:gd name="T86" fmla="*/ 2147483647 w 1173"/>
              <a:gd name="T87" fmla="*/ 2147483647 h 1279"/>
              <a:gd name="T88" fmla="*/ 2147483647 w 1173"/>
              <a:gd name="T89" fmla="*/ 2147483647 h 1279"/>
              <a:gd name="T90" fmla="*/ 2147483647 w 1173"/>
              <a:gd name="T91" fmla="*/ 2147483647 h 1279"/>
              <a:gd name="T92" fmla="*/ 2147483647 w 1173"/>
              <a:gd name="T93" fmla="*/ 2147483647 h 1279"/>
              <a:gd name="T94" fmla="*/ 2147483647 w 1173"/>
              <a:gd name="T95" fmla="*/ 2147483647 h 1279"/>
              <a:gd name="T96" fmla="*/ 2147483647 w 1173"/>
              <a:gd name="T97" fmla="*/ 2147483647 h 1279"/>
              <a:gd name="T98" fmla="*/ 2147483647 w 1173"/>
              <a:gd name="T99" fmla="*/ 2147483647 h 1279"/>
              <a:gd name="T100" fmla="*/ 2147483647 w 1173"/>
              <a:gd name="T101" fmla="*/ 2147483647 h 1279"/>
              <a:gd name="T102" fmla="*/ 2147483647 w 1173"/>
              <a:gd name="T103" fmla="*/ 2147483647 h 1279"/>
              <a:gd name="T104" fmla="*/ 2147483647 w 1173"/>
              <a:gd name="T105" fmla="*/ 2147483647 h 1279"/>
              <a:gd name="T106" fmla="*/ 2147483647 w 1173"/>
              <a:gd name="T107" fmla="*/ 2147483647 h 1279"/>
              <a:gd name="T108" fmla="*/ 2147483647 w 1173"/>
              <a:gd name="T109" fmla="*/ 2147483647 h 1279"/>
              <a:gd name="T110" fmla="*/ 2147483647 w 1173"/>
              <a:gd name="T111" fmla="*/ 2147483647 h 1279"/>
              <a:gd name="T112" fmla="*/ 2147483647 w 1173"/>
              <a:gd name="T113" fmla="*/ 2147483647 h 1279"/>
              <a:gd name="T114" fmla="*/ 2147483647 w 1173"/>
              <a:gd name="T115" fmla="*/ 2147483647 h 1279"/>
              <a:gd name="T116" fmla="*/ 2147483647 w 1173"/>
              <a:gd name="T117" fmla="*/ 2147483647 h 1279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173"/>
              <a:gd name="T178" fmla="*/ 0 h 1279"/>
              <a:gd name="T179" fmla="*/ 1173 w 1173"/>
              <a:gd name="T180" fmla="*/ 1279 h 1279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173" h="1279">
                <a:moveTo>
                  <a:pt x="486" y="1170"/>
                </a:moveTo>
                <a:lnTo>
                  <a:pt x="461" y="1129"/>
                </a:lnTo>
                <a:lnTo>
                  <a:pt x="443" y="1099"/>
                </a:lnTo>
                <a:lnTo>
                  <a:pt x="426" y="1077"/>
                </a:lnTo>
                <a:lnTo>
                  <a:pt x="414" y="1051"/>
                </a:lnTo>
                <a:lnTo>
                  <a:pt x="397" y="1051"/>
                </a:lnTo>
                <a:lnTo>
                  <a:pt x="376" y="1051"/>
                </a:lnTo>
                <a:lnTo>
                  <a:pt x="359" y="1028"/>
                </a:lnTo>
                <a:lnTo>
                  <a:pt x="341" y="1003"/>
                </a:lnTo>
                <a:lnTo>
                  <a:pt x="328" y="1004"/>
                </a:lnTo>
                <a:lnTo>
                  <a:pt x="318" y="1004"/>
                </a:lnTo>
                <a:lnTo>
                  <a:pt x="309" y="1024"/>
                </a:lnTo>
                <a:lnTo>
                  <a:pt x="297" y="1035"/>
                </a:lnTo>
                <a:lnTo>
                  <a:pt x="290" y="1041"/>
                </a:lnTo>
                <a:lnTo>
                  <a:pt x="276" y="1049"/>
                </a:lnTo>
                <a:lnTo>
                  <a:pt x="265" y="1056"/>
                </a:lnTo>
                <a:lnTo>
                  <a:pt x="255" y="1062"/>
                </a:lnTo>
                <a:lnTo>
                  <a:pt x="244" y="1074"/>
                </a:lnTo>
                <a:lnTo>
                  <a:pt x="230" y="1085"/>
                </a:lnTo>
                <a:lnTo>
                  <a:pt x="213" y="1085"/>
                </a:lnTo>
                <a:lnTo>
                  <a:pt x="196" y="1087"/>
                </a:lnTo>
                <a:lnTo>
                  <a:pt x="186" y="1077"/>
                </a:lnTo>
                <a:lnTo>
                  <a:pt x="180" y="1072"/>
                </a:lnTo>
                <a:lnTo>
                  <a:pt x="180" y="1049"/>
                </a:lnTo>
                <a:lnTo>
                  <a:pt x="180" y="1028"/>
                </a:lnTo>
                <a:lnTo>
                  <a:pt x="176" y="1004"/>
                </a:lnTo>
                <a:lnTo>
                  <a:pt x="176" y="985"/>
                </a:lnTo>
                <a:lnTo>
                  <a:pt x="157" y="976"/>
                </a:lnTo>
                <a:lnTo>
                  <a:pt x="138" y="964"/>
                </a:lnTo>
                <a:lnTo>
                  <a:pt x="121" y="955"/>
                </a:lnTo>
                <a:lnTo>
                  <a:pt x="98" y="947"/>
                </a:lnTo>
                <a:lnTo>
                  <a:pt x="88" y="930"/>
                </a:lnTo>
                <a:lnTo>
                  <a:pt x="80" y="908"/>
                </a:lnTo>
                <a:lnTo>
                  <a:pt x="75" y="891"/>
                </a:lnTo>
                <a:lnTo>
                  <a:pt x="65" y="870"/>
                </a:lnTo>
                <a:lnTo>
                  <a:pt x="30" y="880"/>
                </a:lnTo>
                <a:lnTo>
                  <a:pt x="5" y="884"/>
                </a:lnTo>
                <a:lnTo>
                  <a:pt x="3" y="855"/>
                </a:lnTo>
                <a:lnTo>
                  <a:pt x="3" y="824"/>
                </a:lnTo>
                <a:lnTo>
                  <a:pt x="3" y="797"/>
                </a:lnTo>
                <a:lnTo>
                  <a:pt x="0" y="770"/>
                </a:lnTo>
                <a:lnTo>
                  <a:pt x="9" y="755"/>
                </a:lnTo>
                <a:lnTo>
                  <a:pt x="21" y="743"/>
                </a:lnTo>
                <a:lnTo>
                  <a:pt x="40" y="743"/>
                </a:lnTo>
                <a:lnTo>
                  <a:pt x="59" y="741"/>
                </a:lnTo>
                <a:lnTo>
                  <a:pt x="80" y="741"/>
                </a:lnTo>
                <a:lnTo>
                  <a:pt x="101" y="739"/>
                </a:lnTo>
                <a:lnTo>
                  <a:pt x="109" y="724"/>
                </a:lnTo>
                <a:lnTo>
                  <a:pt x="117" y="711"/>
                </a:lnTo>
                <a:lnTo>
                  <a:pt x="128" y="697"/>
                </a:lnTo>
                <a:lnTo>
                  <a:pt x="142" y="684"/>
                </a:lnTo>
                <a:lnTo>
                  <a:pt x="159" y="678"/>
                </a:lnTo>
                <a:lnTo>
                  <a:pt x="172" y="670"/>
                </a:lnTo>
                <a:lnTo>
                  <a:pt x="190" y="668"/>
                </a:lnTo>
                <a:lnTo>
                  <a:pt x="207" y="667"/>
                </a:lnTo>
                <a:lnTo>
                  <a:pt x="217" y="647"/>
                </a:lnTo>
                <a:lnTo>
                  <a:pt x="224" y="628"/>
                </a:lnTo>
                <a:lnTo>
                  <a:pt x="220" y="613"/>
                </a:lnTo>
                <a:lnTo>
                  <a:pt x="217" y="601"/>
                </a:lnTo>
                <a:lnTo>
                  <a:pt x="199" y="597"/>
                </a:lnTo>
                <a:lnTo>
                  <a:pt x="176" y="586"/>
                </a:lnTo>
                <a:lnTo>
                  <a:pt x="134" y="574"/>
                </a:lnTo>
                <a:lnTo>
                  <a:pt x="65" y="559"/>
                </a:lnTo>
                <a:lnTo>
                  <a:pt x="51" y="517"/>
                </a:lnTo>
                <a:lnTo>
                  <a:pt x="30" y="476"/>
                </a:lnTo>
                <a:lnTo>
                  <a:pt x="21" y="457"/>
                </a:lnTo>
                <a:lnTo>
                  <a:pt x="11" y="438"/>
                </a:lnTo>
                <a:lnTo>
                  <a:pt x="5" y="419"/>
                </a:lnTo>
                <a:lnTo>
                  <a:pt x="0" y="396"/>
                </a:lnTo>
                <a:lnTo>
                  <a:pt x="0" y="392"/>
                </a:lnTo>
                <a:lnTo>
                  <a:pt x="0" y="386"/>
                </a:lnTo>
                <a:lnTo>
                  <a:pt x="42" y="371"/>
                </a:lnTo>
                <a:lnTo>
                  <a:pt x="84" y="352"/>
                </a:lnTo>
                <a:lnTo>
                  <a:pt x="124" y="334"/>
                </a:lnTo>
                <a:lnTo>
                  <a:pt x="165" y="323"/>
                </a:lnTo>
                <a:lnTo>
                  <a:pt x="176" y="296"/>
                </a:lnTo>
                <a:lnTo>
                  <a:pt x="194" y="275"/>
                </a:lnTo>
                <a:lnTo>
                  <a:pt x="209" y="256"/>
                </a:lnTo>
                <a:lnTo>
                  <a:pt x="228" y="238"/>
                </a:lnTo>
                <a:lnTo>
                  <a:pt x="247" y="227"/>
                </a:lnTo>
                <a:lnTo>
                  <a:pt x="270" y="215"/>
                </a:lnTo>
                <a:lnTo>
                  <a:pt x="297" y="211"/>
                </a:lnTo>
                <a:lnTo>
                  <a:pt x="326" y="208"/>
                </a:lnTo>
                <a:lnTo>
                  <a:pt x="328" y="198"/>
                </a:lnTo>
                <a:lnTo>
                  <a:pt x="334" y="190"/>
                </a:lnTo>
                <a:lnTo>
                  <a:pt x="343" y="179"/>
                </a:lnTo>
                <a:lnTo>
                  <a:pt x="366" y="163"/>
                </a:lnTo>
                <a:lnTo>
                  <a:pt x="399" y="163"/>
                </a:lnTo>
                <a:lnTo>
                  <a:pt x="424" y="165"/>
                </a:lnTo>
                <a:lnTo>
                  <a:pt x="438" y="167"/>
                </a:lnTo>
                <a:lnTo>
                  <a:pt x="447" y="175"/>
                </a:lnTo>
                <a:lnTo>
                  <a:pt x="459" y="181"/>
                </a:lnTo>
                <a:lnTo>
                  <a:pt x="470" y="192"/>
                </a:lnTo>
                <a:lnTo>
                  <a:pt x="451" y="227"/>
                </a:lnTo>
                <a:lnTo>
                  <a:pt x="439" y="256"/>
                </a:lnTo>
                <a:lnTo>
                  <a:pt x="434" y="271"/>
                </a:lnTo>
                <a:lnTo>
                  <a:pt x="432" y="284"/>
                </a:lnTo>
                <a:lnTo>
                  <a:pt x="426" y="304"/>
                </a:lnTo>
                <a:lnTo>
                  <a:pt x="424" y="323"/>
                </a:lnTo>
                <a:lnTo>
                  <a:pt x="449" y="321"/>
                </a:lnTo>
                <a:lnTo>
                  <a:pt x="472" y="315"/>
                </a:lnTo>
                <a:lnTo>
                  <a:pt x="493" y="311"/>
                </a:lnTo>
                <a:lnTo>
                  <a:pt x="510" y="307"/>
                </a:lnTo>
                <a:lnTo>
                  <a:pt x="553" y="290"/>
                </a:lnTo>
                <a:lnTo>
                  <a:pt x="595" y="277"/>
                </a:lnTo>
                <a:lnTo>
                  <a:pt x="595" y="267"/>
                </a:lnTo>
                <a:lnTo>
                  <a:pt x="595" y="259"/>
                </a:lnTo>
                <a:lnTo>
                  <a:pt x="624" y="259"/>
                </a:lnTo>
                <a:lnTo>
                  <a:pt x="647" y="261"/>
                </a:lnTo>
                <a:lnTo>
                  <a:pt x="656" y="273"/>
                </a:lnTo>
                <a:lnTo>
                  <a:pt x="670" y="279"/>
                </a:lnTo>
                <a:lnTo>
                  <a:pt x="681" y="282"/>
                </a:lnTo>
                <a:lnTo>
                  <a:pt x="693" y="282"/>
                </a:lnTo>
                <a:lnTo>
                  <a:pt x="722" y="279"/>
                </a:lnTo>
                <a:lnTo>
                  <a:pt x="747" y="277"/>
                </a:lnTo>
                <a:lnTo>
                  <a:pt x="749" y="248"/>
                </a:lnTo>
                <a:lnTo>
                  <a:pt x="754" y="217"/>
                </a:lnTo>
                <a:lnTo>
                  <a:pt x="760" y="213"/>
                </a:lnTo>
                <a:lnTo>
                  <a:pt x="768" y="204"/>
                </a:lnTo>
                <a:lnTo>
                  <a:pt x="774" y="192"/>
                </a:lnTo>
                <a:lnTo>
                  <a:pt x="779" y="181"/>
                </a:lnTo>
                <a:lnTo>
                  <a:pt x="789" y="152"/>
                </a:lnTo>
                <a:lnTo>
                  <a:pt x="797" y="119"/>
                </a:lnTo>
                <a:lnTo>
                  <a:pt x="808" y="48"/>
                </a:lnTo>
                <a:lnTo>
                  <a:pt x="816" y="0"/>
                </a:lnTo>
                <a:lnTo>
                  <a:pt x="841" y="2"/>
                </a:lnTo>
                <a:lnTo>
                  <a:pt x="866" y="2"/>
                </a:lnTo>
                <a:lnTo>
                  <a:pt x="891" y="4"/>
                </a:lnTo>
                <a:lnTo>
                  <a:pt x="920" y="8"/>
                </a:lnTo>
                <a:lnTo>
                  <a:pt x="920" y="17"/>
                </a:lnTo>
                <a:lnTo>
                  <a:pt x="920" y="27"/>
                </a:lnTo>
                <a:lnTo>
                  <a:pt x="939" y="27"/>
                </a:lnTo>
                <a:lnTo>
                  <a:pt x="964" y="27"/>
                </a:lnTo>
                <a:lnTo>
                  <a:pt x="973" y="37"/>
                </a:lnTo>
                <a:lnTo>
                  <a:pt x="987" y="50"/>
                </a:lnTo>
                <a:lnTo>
                  <a:pt x="1002" y="73"/>
                </a:lnTo>
                <a:lnTo>
                  <a:pt x="1018" y="94"/>
                </a:lnTo>
                <a:lnTo>
                  <a:pt x="1044" y="140"/>
                </a:lnTo>
                <a:lnTo>
                  <a:pt x="1064" y="177"/>
                </a:lnTo>
                <a:lnTo>
                  <a:pt x="1066" y="194"/>
                </a:lnTo>
                <a:lnTo>
                  <a:pt x="1066" y="213"/>
                </a:lnTo>
                <a:lnTo>
                  <a:pt x="1077" y="215"/>
                </a:lnTo>
                <a:lnTo>
                  <a:pt x="1087" y="217"/>
                </a:lnTo>
                <a:lnTo>
                  <a:pt x="1087" y="252"/>
                </a:lnTo>
                <a:lnTo>
                  <a:pt x="1087" y="288"/>
                </a:lnTo>
                <a:lnTo>
                  <a:pt x="1087" y="327"/>
                </a:lnTo>
                <a:lnTo>
                  <a:pt x="1087" y="363"/>
                </a:lnTo>
                <a:lnTo>
                  <a:pt x="1067" y="375"/>
                </a:lnTo>
                <a:lnTo>
                  <a:pt x="1054" y="384"/>
                </a:lnTo>
                <a:lnTo>
                  <a:pt x="1035" y="390"/>
                </a:lnTo>
                <a:lnTo>
                  <a:pt x="1021" y="394"/>
                </a:lnTo>
                <a:lnTo>
                  <a:pt x="991" y="396"/>
                </a:lnTo>
                <a:lnTo>
                  <a:pt x="946" y="396"/>
                </a:lnTo>
                <a:lnTo>
                  <a:pt x="945" y="417"/>
                </a:lnTo>
                <a:lnTo>
                  <a:pt x="945" y="430"/>
                </a:lnTo>
                <a:lnTo>
                  <a:pt x="946" y="442"/>
                </a:lnTo>
                <a:lnTo>
                  <a:pt x="950" y="453"/>
                </a:lnTo>
                <a:lnTo>
                  <a:pt x="958" y="463"/>
                </a:lnTo>
                <a:lnTo>
                  <a:pt x="964" y="469"/>
                </a:lnTo>
                <a:lnTo>
                  <a:pt x="973" y="476"/>
                </a:lnTo>
                <a:lnTo>
                  <a:pt x="983" y="480"/>
                </a:lnTo>
                <a:lnTo>
                  <a:pt x="1006" y="490"/>
                </a:lnTo>
                <a:lnTo>
                  <a:pt x="1027" y="501"/>
                </a:lnTo>
                <a:lnTo>
                  <a:pt x="1035" y="509"/>
                </a:lnTo>
                <a:lnTo>
                  <a:pt x="1044" y="513"/>
                </a:lnTo>
                <a:lnTo>
                  <a:pt x="1056" y="522"/>
                </a:lnTo>
                <a:lnTo>
                  <a:pt x="1066" y="528"/>
                </a:lnTo>
                <a:lnTo>
                  <a:pt x="1081" y="534"/>
                </a:lnTo>
                <a:lnTo>
                  <a:pt x="1098" y="538"/>
                </a:lnTo>
                <a:lnTo>
                  <a:pt x="1098" y="549"/>
                </a:lnTo>
                <a:lnTo>
                  <a:pt x="1098" y="559"/>
                </a:lnTo>
                <a:lnTo>
                  <a:pt x="1127" y="561"/>
                </a:lnTo>
                <a:lnTo>
                  <a:pt x="1160" y="563"/>
                </a:lnTo>
                <a:lnTo>
                  <a:pt x="1163" y="584"/>
                </a:lnTo>
                <a:lnTo>
                  <a:pt x="1169" y="605"/>
                </a:lnTo>
                <a:lnTo>
                  <a:pt x="1171" y="624"/>
                </a:lnTo>
                <a:lnTo>
                  <a:pt x="1173" y="655"/>
                </a:lnTo>
                <a:lnTo>
                  <a:pt x="1165" y="661"/>
                </a:lnTo>
                <a:lnTo>
                  <a:pt x="1163" y="670"/>
                </a:lnTo>
                <a:lnTo>
                  <a:pt x="1162" y="682"/>
                </a:lnTo>
                <a:lnTo>
                  <a:pt x="1160" y="703"/>
                </a:lnTo>
                <a:lnTo>
                  <a:pt x="1137" y="715"/>
                </a:lnTo>
                <a:lnTo>
                  <a:pt x="1117" y="726"/>
                </a:lnTo>
                <a:lnTo>
                  <a:pt x="1098" y="741"/>
                </a:lnTo>
                <a:lnTo>
                  <a:pt x="1071" y="755"/>
                </a:lnTo>
                <a:lnTo>
                  <a:pt x="1069" y="778"/>
                </a:lnTo>
                <a:lnTo>
                  <a:pt x="1069" y="803"/>
                </a:lnTo>
                <a:lnTo>
                  <a:pt x="1092" y="822"/>
                </a:lnTo>
                <a:lnTo>
                  <a:pt x="1115" y="845"/>
                </a:lnTo>
                <a:lnTo>
                  <a:pt x="1133" y="866"/>
                </a:lnTo>
                <a:lnTo>
                  <a:pt x="1144" y="887"/>
                </a:lnTo>
                <a:lnTo>
                  <a:pt x="1154" y="914"/>
                </a:lnTo>
                <a:lnTo>
                  <a:pt x="1160" y="941"/>
                </a:lnTo>
                <a:lnTo>
                  <a:pt x="1162" y="968"/>
                </a:lnTo>
                <a:lnTo>
                  <a:pt x="1163" y="1001"/>
                </a:lnTo>
                <a:lnTo>
                  <a:pt x="1144" y="1001"/>
                </a:lnTo>
                <a:lnTo>
                  <a:pt x="1127" y="1001"/>
                </a:lnTo>
                <a:lnTo>
                  <a:pt x="1127" y="1010"/>
                </a:lnTo>
                <a:lnTo>
                  <a:pt x="1127" y="1020"/>
                </a:lnTo>
                <a:lnTo>
                  <a:pt x="1106" y="1028"/>
                </a:lnTo>
                <a:lnTo>
                  <a:pt x="1089" y="1033"/>
                </a:lnTo>
                <a:lnTo>
                  <a:pt x="1077" y="1037"/>
                </a:lnTo>
                <a:lnTo>
                  <a:pt x="1067" y="1045"/>
                </a:lnTo>
                <a:lnTo>
                  <a:pt x="1064" y="1053"/>
                </a:lnTo>
                <a:lnTo>
                  <a:pt x="1058" y="1068"/>
                </a:lnTo>
                <a:lnTo>
                  <a:pt x="1054" y="1087"/>
                </a:lnTo>
                <a:lnTo>
                  <a:pt x="1050" y="1110"/>
                </a:lnTo>
                <a:lnTo>
                  <a:pt x="1031" y="1143"/>
                </a:lnTo>
                <a:lnTo>
                  <a:pt x="1016" y="1164"/>
                </a:lnTo>
                <a:lnTo>
                  <a:pt x="1002" y="1179"/>
                </a:lnTo>
                <a:lnTo>
                  <a:pt x="996" y="1191"/>
                </a:lnTo>
                <a:lnTo>
                  <a:pt x="983" y="1193"/>
                </a:lnTo>
                <a:lnTo>
                  <a:pt x="971" y="1197"/>
                </a:lnTo>
                <a:lnTo>
                  <a:pt x="958" y="1206"/>
                </a:lnTo>
                <a:lnTo>
                  <a:pt x="945" y="1218"/>
                </a:lnTo>
                <a:lnTo>
                  <a:pt x="923" y="1241"/>
                </a:lnTo>
                <a:lnTo>
                  <a:pt x="902" y="1264"/>
                </a:lnTo>
                <a:lnTo>
                  <a:pt x="872" y="1273"/>
                </a:lnTo>
                <a:lnTo>
                  <a:pt x="837" y="1279"/>
                </a:lnTo>
                <a:lnTo>
                  <a:pt x="822" y="1273"/>
                </a:lnTo>
                <a:lnTo>
                  <a:pt x="804" y="1266"/>
                </a:lnTo>
                <a:lnTo>
                  <a:pt x="785" y="1264"/>
                </a:lnTo>
                <a:lnTo>
                  <a:pt x="768" y="1260"/>
                </a:lnTo>
                <a:lnTo>
                  <a:pt x="766" y="1252"/>
                </a:lnTo>
                <a:lnTo>
                  <a:pt x="760" y="1243"/>
                </a:lnTo>
                <a:lnTo>
                  <a:pt x="735" y="1237"/>
                </a:lnTo>
                <a:lnTo>
                  <a:pt x="706" y="1231"/>
                </a:lnTo>
                <a:lnTo>
                  <a:pt x="706" y="1220"/>
                </a:lnTo>
                <a:lnTo>
                  <a:pt x="706" y="1208"/>
                </a:lnTo>
                <a:lnTo>
                  <a:pt x="683" y="1204"/>
                </a:lnTo>
                <a:lnTo>
                  <a:pt x="664" y="1200"/>
                </a:lnTo>
                <a:lnTo>
                  <a:pt x="656" y="1195"/>
                </a:lnTo>
                <a:lnTo>
                  <a:pt x="649" y="1189"/>
                </a:lnTo>
                <a:lnTo>
                  <a:pt x="645" y="1181"/>
                </a:lnTo>
                <a:lnTo>
                  <a:pt x="637" y="1170"/>
                </a:lnTo>
                <a:lnTo>
                  <a:pt x="599" y="1170"/>
                </a:lnTo>
                <a:lnTo>
                  <a:pt x="562" y="1170"/>
                </a:lnTo>
                <a:lnTo>
                  <a:pt x="522" y="1170"/>
                </a:lnTo>
                <a:lnTo>
                  <a:pt x="486" y="1170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38" name="Freeform 434"/>
          <p:cNvSpPr>
            <a:spLocks/>
          </p:cNvSpPr>
          <p:nvPr/>
        </p:nvSpPr>
        <p:spPr bwMode="auto">
          <a:xfrm>
            <a:off x="7623175" y="2633663"/>
            <a:ext cx="981075" cy="522287"/>
          </a:xfrm>
          <a:custGeom>
            <a:avLst/>
            <a:gdLst>
              <a:gd name="T0" fmla="*/ 2147483647 w 1237"/>
              <a:gd name="T1" fmla="*/ 2147483647 h 659"/>
              <a:gd name="T2" fmla="*/ 2147483647 w 1237"/>
              <a:gd name="T3" fmla="*/ 2147483647 h 659"/>
              <a:gd name="T4" fmla="*/ 2147483647 w 1237"/>
              <a:gd name="T5" fmla="*/ 2147483647 h 659"/>
              <a:gd name="T6" fmla="*/ 2147483647 w 1237"/>
              <a:gd name="T7" fmla="*/ 2147483647 h 659"/>
              <a:gd name="T8" fmla="*/ 2147483647 w 1237"/>
              <a:gd name="T9" fmla="*/ 2147483647 h 659"/>
              <a:gd name="T10" fmla="*/ 2147483647 w 1237"/>
              <a:gd name="T11" fmla="*/ 2147483647 h 659"/>
              <a:gd name="T12" fmla="*/ 2147483647 w 1237"/>
              <a:gd name="T13" fmla="*/ 2147483647 h 659"/>
              <a:gd name="T14" fmla="*/ 2147483647 w 1237"/>
              <a:gd name="T15" fmla="*/ 2147483647 h 659"/>
              <a:gd name="T16" fmla="*/ 2147483647 w 1237"/>
              <a:gd name="T17" fmla="*/ 2147483647 h 659"/>
              <a:gd name="T18" fmla="*/ 2147483647 w 1237"/>
              <a:gd name="T19" fmla="*/ 2147483647 h 659"/>
              <a:gd name="T20" fmla="*/ 2147483647 w 1237"/>
              <a:gd name="T21" fmla="*/ 2147483647 h 659"/>
              <a:gd name="T22" fmla="*/ 2147483647 w 1237"/>
              <a:gd name="T23" fmla="*/ 2147483647 h 659"/>
              <a:gd name="T24" fmla="*/ 2147483647 w 1237"/>
              <a:gd name="T25" fmla="*/ 2147483647 h 659"/>
              <a:gd name="T26" fmla="*/ 2147483647 w 1237"/>
              <a:gd name="T27" fmla="*/ 2147483647 h 659"/>
              <a:gd name="T28" fmla="*/ 2147483647 w 1237"/>
              <a:gd name="T29" fmla="*/ 2147483647 h 659"/>
              <a:gd name="T30" fmla="*/ 2147483647 w 1237"/>
              <a:gd name="T31" fmla="*/ 2147483647 h 659"/>
              <a:gd name="T32" fmla="*/ 2147483647 w 1237"/>
              <a:gd name="T33" fmla="*/ 0 h 659"/>
              <a:gd name="T34" fmla="*/ 2147483647 w 1237"/>
              <a:gd name="T35" fmla="*/ 2147483647 h 659"/>
              <a:gd name="T36" fmla="*/ 2147483647 w 1237"/>
              <a:gd name="T37" fmla="*/ 2147483647 h 659"/>
              <a:gd name="T38" fmla="*/ 2147483647 w 1237"/>
              <a:gd name="T39" fmla="*/ 2147483647 h 659"/>
              <a:gd name="T40" fmla="*/ 2147483647 w 1237"/>
              <a:gd name="T41" fmla="*/ 2147483647 h 659"/>
              <a:gd name="T42" fmla="*/ 2147483647 w 1237"/>
              <a:gd name="T43" fmla="*/ 2147483647 h 659"/>
              <a:gd name="T44" fmla="*/ 2147483647 w 1237"/>
              <a:gd name="T45" fmla="*/ 2147483647 h 659"/>
              <a:gd name="T46" fmla="*/ 2147483647 w 1237"/>
              <a:gd name="T47" fmla="*/ 2147483647 h 659"/>
              <a:gd name="T48" fmla="*/ 2147483647 w 1237"/>
              <a:gd name="T49" fmla="*/ 2147483647 h 659"/>
              <a:gd name="T50" fmla="*/ 2147483647 w 1237"/>
              <a:gd name="T51" fmla="*/ 2147483647 h 659"/>
              <a:gd name="T52" fmla="*/ 2147483647 w 1237"/>
              <a:gd name="T53" fmla="*/ 2147483647 h 659"/>
              <a:gd name="T54" fmla="*/ 2147483647 w 1237"/>
              <a:gd name="T55" fmla="*/ 2147483647 h 659"/>
              <a:gd name="T56" fmla="*/ 2147483647 w 1237"/>
              <a:gd name="T57" fmla="*/ 2147483647 h 659"/>
              <a:gd name="T58" fmla="*/ 2147483647 w 1237"/>
              <a:gd name="T59" fmla="*/ 2147483647 h 659"/>
              <a:gd name="T60" fmla="*/ 2147483647 w 1237"/>
              <a:gd name="T61" fmla="*/ 2147483647 h 659"/>
              <a:gd name="T62" fmla="*/ 2147483647 w 1237"/>
              <a:gd name="T63" fmla="*/ 2147483647 h 659"/>
              <a:gd name="T64" fmla="*/ 2147483647 w 1237"/>
              <a:gd name="T65" fmla="*/ 2147483647 h 659"/>
              <a:gd name="T66" fmla="*/ 2147483647 w 1237"/>
              <a:gd name="T67" fmla="*/ 2147483647 h 659"/>
              <a:gd name="T68" fmla="*/ 2147483647 w 1237"/>
              <a:gd name="T69" fmla="*/ 2147483647 h 659"/>
              <a:gd name="T70" fmla="*/ 2147483647 w 1237"/>
              <a:gd name="T71" fmla="*/ 2147483647 h 659"/>
              <a:gd name="T72" fmla="*/ 2147483647 w 1237"/>
              <a:gd name="T73" fmla="*/ 2147483647 h 659"/>
              <a:gd name="T74" fmla="*/ 2147483647 w 1237"/>
              <a:gd name="T75" fmla="*/ 2147483647 h 659"/>
              <a:gd name="T76" fmla="*/ 2147483647 w 1237"/>
              <a:gd name="T77" fmla="*/ 2147483647 h 659"/>
              <a:gd name="T78" fmla="*/ 2147483647 w 1237"/>
              <a:gd name="T79" fmla="*/ 2147483647 h 659"/>
              <a:gd name="T80" fmla="*/ 2147483647 w 1237"/>
              <a:gd name="T81" fmla="*/ 2147483647 h 659"/>
              <a:gd name="T82" fmla="*/ 2147483647 w 1237"/>
              <a:gd name="T83" fmla="*/ 2147483647 h 659"/>
              <a:gd name="T84" fmla="*/ 2147483647 w 1237"/>
              <a:gd name="T85" fmla="*/ 2147483647 h 659"/>
              <a:gd name="T86" fmla="*/ 2147483647 w 1237"/>
              <a:gd name="T87" fmla="*/ 2147483647 h 659"/>
              <a:gd name="T88" fmla="*/ 2147483647 w 1237"/>
              <a:gd name="T89" fmla="*/ 2147483647 h 659"/>
              <a:gd name="T90" fmla="*/ 2147483647 w 1237"/>
              <a:gd name="T91" fmla="*/ 2147483647 h 659"/>
              <a:gd name="T92" fmla="*/ 2147483647 w 1237"/>
              <a:gd name="T93" fmla="*/ 2147483647 h 659"/>
              <a:gd name="T94" fmla="*/ 2147483647 w 1237"/>
              <a:gd name="T95" fmla="*/ 2147483647 h 659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237"/>
              <a:gd name="T145" fmla="*/ 0 h 659"/>
              <a:gd name="T146" fmla="*/ 1237 w 1237"/>
              <a:gd name="T147" fmla="*/ 659 h 659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237" h="659">
                <a:moveTo>
                  <a:pt x="358" y="659"/>
                </a:moveTo>
                <a:lnTo>
                  <a:pt x="356" y="639"/>
                </a:lnTo>
                <a:lnTo>
                  <a:pt x="350" y="622"/>
                </a:lnTo>
                <a:lnTo>
                  <a:pt x="344" y="611"/>
                </a:lnTo>
                <a:lnTo>
                  <a:pt x="335" y="601"/>
                </a:lnTo>
                <a:lnTo>
                  <a:pt x="329" y="591"/>
                </a:lnTo>
                <a:lnTo>
                  <a:pt x="321" y="582"/>
                </a:lnTo>
                <a:lnTo>
                  <a:pt x="315" y="572"/>
                </a:lnTo>
                <a:lnTo>
                  <a:pt x="308" y="559"/>
                </a:lnTo>
                <a:lnTo>
                  <a:pt x="294" y="553"/>
                </a:lnTo>
                <a:lnTo>
                  <a:pt x="281" y="549"/>
                </a:lnTo>
                <a:lnTo>
                  <a:pt x="263" y="542"/>
                </a:lnTo>
                <a:lnTo>
                  <a:pt x="252" y="534"/>
                </a:lnTo>
                <a:lnTo>
                  <a:pt x="229" y="515"/>
                </a:lnTo>
                <a:lnTo>
                  <a:pt x="204" y="495"/>
                </a:lnTo>
                <a:lnTo>
                  <a:pt x="181" y="476"/>
                </a:lnTo>
                <a:lnTo>
                  <a:pt x="154" y="459"/>
                </a:lnTo>
                <a:lnTo>
                  <a:pt x="142" y="453"/>
                </a:lnTo>
                <a:lnTo>
                  <a:pt x="129" y="446"/>
                </a:lnTo>
                <a:lnTo>
                  <a:pt x="114" y="442"/>
                </a:lnTo>
                <a:lnTo>
                  <a:pt x="100" y="438"/>
                </a:lnTo>
                <a:lnTo>
                  <a:pt x="96" y="428"/>
                </a:lnTo>
                <a:lnTo>
                  <a:pt x="94" y="419"/>
                </a:lnTo>
                <a:lnTo>
                  <a:pt x="93" y="386"/>
                </a:lnTo>
                <a:lnTo>
                  <a:pt x="91" y="359"/>
                </a:lnTo>
                <a:lnTo>
                  <a:pt x="85" y="332"/>
                </a:lnTo>
                <a:lnTo>
                  <a:pt x="75" y="305"/>
                </a:lnTo>
                <a:lnTo>
                  <a:pt x="64" y="284"/>
                </a:lnTo>
                <a:lnTo>
                  <a:pt x="46" y="263"/>
                </a:lnTo>
                <a:lnTo>
                  <a:pt x="23" y="240"/>
                </a:lnTo>
                <a:lnTo>
                  <a:pt x="0" y="221"/>
                </a:lnTo>
                <a:lnTo>
                  <a:pt x="0" y="196"/>
                </a:lnTo>
                <a:lnTo>
                  <a:pt x="2" y="173"/>
                </a:lnTo>
                <a:lnTo>
                  <a:pt x="29" y="159"/>
                </a:lnTo>
                <a:lnTo>
                  <a:pt x="48" y="144"/>
                </a:lnTo>
                <a:lnTo>
                  <a:pt x="68" y="133"/>
                </a:lnTo>
                <a:lnTo>
                  <a:pt x="91" y="121"/>
                </a:lnTo>
                <a:lnTo>
                  <a:pt x="93" y="100"/>
                </a:lnTo>
                <a:lnTo>
                  <a:pt x="94" y="88"/>
                </a:lnTo>
                <a:lnTo>
                  <a:pt x="96" y="79"/>
                </a:lnTo>
                <a:lnTo>
                  <a:pt x="104" y="73"/>
                </a:lnTo>
                <a:lnTo>
                  <a:pt x="204" y="65"/>
                </a:lnTo>
                <a:lnTo>
                  <a:pt x="263" y="63"/>
                </a:lnTo>
                <a:lnTo>
                  <a:pt x="306" y="54"/>
                </a:lnTo>
                <a:lnTo>
                  <a:pt x="354" y="48"/>
                </a:lnTo>
                <a:lnTo>
                  <a:pt x="363" y="38"/>
                </a:lnTo>
                <a:lnTo>
                  <a:pt x="375" y="29"/>
                </a:lnTo>
                <a:lnTo>
                  <a:pt x="383" y="25"/>
                </a:lnTo>
                <a:lnTo>
                  <a:pt x="394" y="19"/>
                </a:lnTo>
                <a:lnTo>
                  <a:pt x="419" y="12"/>
                </a:lnTo>
                <a:lnTo>
                  <a:pt x="446" y="0"/>
                </a:lnTo>
                <a:lnTo>
                  <a:pt x="446" y="4"/>
                </a:lnTo>
                <a:lnTo>
                  <a:pt x="448" y="6"/>
                </a:lnTo>
                <a:lnTo>
                  <a:pt x="454" y="12"/>
                </a:lnTo>
                <a:lnTo>
                  <a:pt x="467" y="13"/>
                </a:lnTo>
                <a:lnTo>
                  <a:pt x="513" y="17"/>
                </a:lnTo>
                <a:lnTo>
                  <a:pt x="600" y="27"/>
                </a:lnTo>
                <a:lnTo>
                  <a:pt x="609" y="52"/>
                </a:lnTo>
                <a:lnTo>
                  <a:pt x="619" y="79"/>
                </a:lnTo>
                <a:lnTo>
                  <a:pt x="628" y="102"/>
                </a:lnTo>
                <a:lnTo>
                  <a:pt x="638" y="131"/>
                </a:lnTo>
                <a:lnTo>
                  <a:pt x="665" y="129"/>
                </a:lnTo>
                <a:lnTo>
                  <a:pt x="680" y="123"/>
                </a:lnTo>
                <a:lnTo>
                  <a:pt x="686" y="119"/>
                </a:lnTo>
                <a:lnTo>
                  <a:pt x="690" y="113"/>
                </a:lnTo>
                <a:lnTo>
                  <a:pt x="696" y="102"/>
                </a:lnTo>
                <a:lnTo>
                  <a:pt x="698" y="90"/>
                </a:lnTo>
                <a:lnTo>
                  <a:pt x="721" y="85"/>
                </a:lnTo>
                <a:lnTo>
                  <a:pt x="740" y="83"/>
                </a:lnTo>
                <a:lnTo>
                  <a:pt x="763" y="79"/>
                </a:lnTo>
                <a:lnTo>
                  <a:pt x="786" y="79"/>
                </a:lnTo>
                <a:lnTo>
                  <a:pt x="830" y="83"/>
                </a:lnTo>
                <a:lnTo>
                  <a:pt x="876" y="86"/>
                </a:lnTo>
                <a:lnTo>
                  <a:pt x="876" y="90"/>
                </a:lnTo>
                <a:lnTo>
                  <a:pt x="876" y="96"/>
                </a:lnTo>
                <a:lnTo>
                  <a:pt x="899" y="96"/>
                </a:lnTo>
                <a:lnTo>
                  <a:pt x="922" y="96"/>
                </a:lnTo>
                <a:lnTo>
                  <a:pt x="922" y="108"/>
                </a:lnTo>
                <a:lnTo>
                  <a:pt x="922" y="115"/>
                </a:lnTo>
                <a:lnTo>
                  <a:pt x="955" y="115"/>
                </a:lnTo>
                <a:lnTo>
                  <a:pt x="989" y="115"/>
                </a:lnTo>
                <a:lnTo>
                  <a:pt x="989" y="108"/>
                </a:lnTo>
                <a:lnTo>
                  <a:pt x="989" y="96"/>
                </a:lnTo>
                <a:lnTo>
                  <a:pt x="1045" y="96"/>
                </a:lnTo>
                <a:lnTo>
                  <a:pt x="1097" y="96"/>
                </a:lnTo>
                <a:lnTo>
                  <a:pt x="1149" y="96"/>
                </a:lnTo>
                <a:lnTo>
                  <a:pt x="1201" y="96"/>
                </a:lnTo>
                <a:lnTo>
                  <a:pt x="1203" y="108"/>
                </a:lnTo>
                <a:lnTo>
                  <a:pt x="1208" y="115"/>
                </a:lnTo>
                <a:lnTo>
                  <a:pt x="1222" y="121"/>
                </a:lnTo>
                <a:lnTo>
                  <a:pt x="1237" y="129"/>
                </a:lnTo>
                <a:lnTo>
                  <a:pt x="1235" y="156"/>
                </a:lnTo>
                <a:lnTo>
                  <a:pt x="1228" y="181"/>
                </a:lnTo>
                <a:lnTo>
                  <a:pt x="1224" y="207"/>
                </a:lnTo>
                <a:lnTo>
                  <a:pt x="1220" y="229"/>
                </a:lnTo>
                <a:lnTo>
                  <a:pt x="1210" y="277"/>
                </a:lnTo>
                <a:lnTo>
                  <a:pt x="1203" y="332"/>
                </a:lnTo>
                <a:lnTo>
                  <a:pt x="1185" y="338"/>
                </a:lnTo>
                <a:lnTo>
                  <a:pt x="1164" y="340"/>
                </a:lnTo>
                <a:lnTo>
                  <a:pt x="1139" y="346"/>
                </a:lnTo>
                <a:lnTo>
                  <a:pt x="1093" y="348"/>
                </a:lnTo>
                <a:lnTo>
                  <a:pt x="1085" y="359"/>
                </a:lnTo>
                <a:lnTo>
                  <a:pt x="1084" y="369"/>
                </a:lnTo>
                <a:lnTo>
                  <a:pt x="1070" y="373"/>
                </a:lnTo>
                <a:lnTo>
                  <a:pt x="1057" y="376"/>
                </a:lnTo>
                <a:lnTo>
                  <a:pt x="1014" y="369"/>
                </a:lnTo>
                <a:lnTo>
                  <a:pt x="978" y="365"/>
                </a:lnTo>
                <a:lnTo>
                  <a:pt x="951" y="365"/>
                </a:lnTo>
                <a:lnTo>
                  <a:pt x="922" y="369"/>
                </a:lnTo>
                <a:lnTo>
                  <a:pt x="893" y="374"/>
                </a:lnTo>
                <a:lnTo>
                  <a:pt x="867" y="386"/>
                </a:lnTo>
                <a:lnTo>
                  <a:pt x="834" y="403"/>
                </a:lnTo>
                <a:lnTo>
                  <a:pt x="795" y="419"/>
                </a:lnTo>
                <a:lnTo>
                  <a:pt x="772" y="419"/>
                </a:lnTo>
                <a:lnTo>
                  <a:pt x="747" y="417"/>
                </a:lnTo>
                <a:lnTo>
                  <a:pt x="724" y="417"/>
                </a:lnTo>
                <a:lnTo>
                  <a:pt x="699" y="415"/>
                </a:lnTo>
                <a:lnTo>
                  <a:pt x="692" y="399"/>
                </a:lnTo>
                <a:lnTo>
                  <a:pt x="686" y="382"/>
                </a:lnTo>
                <a:lnTo>
                  <a:pt x="667" y="382"/>
                </a:lnTo>
                <a:lnTo>
                  <a:pt x="644" y="384"/>
                </a:lnTo>
                <a:lnTo>
                  <a:pt x="621" y="390"/>
                </a:lnTo>
                <a:lnTo>
                  <a:pt x="594" y="398"/>
                </a:lnTo>
                <a:lnTo>
                  <a:pt x="571" y="405"/>
                </a:lnTo>
                <a:lnTo>
                  <a:pt x="550" y="417"/>
                </a:lnTo>
                <a:lnTo>
                  <a:pt x="542" y="422"/>
                </a:lnTo>
                <a:lnTo>
                  <a:pt x="534" y="428"/>
                </a:lnTo>
                <a:lnTo>
                  <a:pt x="530" y="434"/>
                </a:lnTo>
                <a:lnTo>
                  <a:pt x="525" y="444"/>
                </a:lnTo>
                <a:lnTo>
                  <a:pt x="534" y="469"/>
                </a:lnTo>
                <a:lnTo>
                  <a:pt x="544" y="501"/>
                </a:lnTo>
                <a:lnTo>
                  <a:pt x="548" y="530"/>
                </a:lnTo>
                <a:lnTo>
                  <a:pt x="550" y="561"/>
                </a:lnTo>
                <a:lnTo>
                  <a:pt x="538" y="576"/>
                </a:lnTo>
                <a:lnTo>
                  <a:pt x="530" y="590"/>
                </a:lnTo>
                <a:lnTo>
                  <a:pt x="527" y="607"/>
                </a:lnTo>
                <a:lnTo>
                  <a:pt x="525" y="626"/>
                </a:lnTo>
                <a:lnTo>
                  <a:pt x="490" y="626"/>
                </a:lnTo>
                <a:lnTo>
                  <a:pt x="459" y="626"/>
                </a:lnTo>
                <a:lnTo>
                  <a:pt x="459" y="638"/>
                </a:lnTo>
                <a:lnTo>
                  <a:pt x="459" y="649"/>
                </a:lnTo>
                <a:lnTo>
                  <a:pt x="434" y="651"/>
                </a:lnTo>
                <a:lnTo>
                  <a:pt x="409" y="655"/>
                </a:lnTo>
                <a:lnTo>
                  <a:pt x="386" y="657"/>
                </a:lnTo>
                <a:lnTo>
                  <a:pt x="358" y="659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39" name="Freeform 435"/>
          <p:cNvSpPr>
            <a:spLocks/>
          </p:cNvSpPr>
          <p:nvPr/>
        </p:nvSpPr>
        <p:spPr bwMode="auto">
          <a:xfrm>
            <a:off x="7623175" y="2633663"/>
            <a:ext cx="981075" cy="522287"/>
          </a:xfrm>
          <a:custGeom>
            <a:avLst/>
            <a:gdLst>
              <a:gd name="T0" fmla="*/ 2147483647 w 1237"/>
              <a:gd name="T1" fmla="*/ 2147483647 h 659"/>
              <a:gd name="T2" fmla="*/ 2147483647 w 1237"/>
              <a:gd name="T3" fmla="*/ 2147483647 h 659"/>
              <a:gd name="T4" fmla="*/ 2147483647 w 1237"/>
              <a:gd name="T5" fmla="*/ 2147483647 h 659"/>
              <a:gd name="T6" fmla="*/ 2147483647 w 1237"/>
              <a:gd name="T7" fmla="*/ 2147483647 h 659"/>
              <a:gd name="T8" fmla="*/ 2147483647 w 1237"/>
              <a:gd name="T9" fmla="*/ 2147483647 h 659"/>
              <a:gd name="T10" fmla="*/ 2147483647 w 1237"/>
              <a:gd name="T11" fmla="*/ 2147483647 h 659"/>
              <a:gd name="T12" fmla="*/ 2147483647 w 1237"/>
              <a:gd name="T13" fmla="*/ 2147483647 h 659"/>
              <a:gd name="T14" fmla="*/ 2147483647 w 1237"/>
              <a:gd name="T15" fmla="*/ 2147483647 h 659"/>
              <a:gd name="T16" fmla="*/ 2147483647 w 1237"/>
              <a:gd name="T17" fmla="*/ 2147483647 h 659"/>
              <a:gd name="T18" fmla="*/ 2147483647 w 1237"/>
              <a:gd name="T19" fmla="*/ 2147483647 h 659"/>
              <a:gd name="T20" fmla="*/ 2147483647 w 1237"/>
              <a:gd name="T21" fmla="*/ 2147483647 h 659"/>
              <a:gd name="T22" fmla="*/ 2147483647 w 1237"/>
              <a:gd name="T23" fmla="*/ 2147483647 h 659"/>
              <a:gd name="T24" fmla="*/ 2147483647 w 1237"/>
              <a:gd name="T25" fmla="*/ 2147483647 h 659"/>
              <a:gd name="T26" fmla="*/ 2147483647 w 1237"/>
              <a:gd name="T27" fmla="*/ 2147483647 h 659"/>
              <a:gd name="T28" fmla="*/ 2147483647 w 1237"/>
              <a:gd name="T29" fmla="*/ 2147483647 h 659"/>
              <a:gd name="T30" fmla="*/ 2147483647 w 1237"/>
              <a:gd name="T31" fmla="*/ 2147483647 h 659"/>
              <a:gd name="T32" fmla="*/ 2147483647 w 1237"/>
              <a:gd name="T33" fmla="*/ 0 h 659"/>
              <a:gd name="T34" fmla="*/ 2147483647 w 1237"/>
              <a:gd name="T35" fmla="*/ 2147483647 h 659"/>
              <a:gd name="T36" fmla="*/ 2147483647 w 1237"/>
              <a:gd name="T37" fmla="*/ 2147483647 h 659"/>
              <a:gd name="T38" fmla="*/ 2147483647 w 1237"/>
              <a:gd name="T39" fmla="*/ 2147483647 h 659"/>
              <a:gd name="T40" fmla="*/ 2147483647 w 1237"/>
              <a:gd name="T41" fmla="*/ 2147483647 h 659"/>
              <a:gd name="T42" fmla="*/ 2147483647 w 1237"/>
              <a:gd name="T43" fmla="*/ 2147483647 h 659"/>
              <a:gd name="T44" fmla="*/ 2147483647 w 1237"/>
              <a:gd name="T45" fmla="*/ 2147483647 h 659"/>
              <a:gd name="T46" fmla="*/ 2147483647 w 1237"/>
              <a:gd name="T47" fmla="*/ 2147483647 h 659"/>
              <a:gd name="T48" fmla="*/ 2147483647 w 1237"/>
              <a:gd name="T49" fmla="*/ 2147483647 h 659"/>
              <a:gd name="T50" fmla="*/ 2147483647 w 1237"/>
              <a:gd name="T51" fmla="*/ 2147483647 h 659"/>
              <a:gd name="T52" fmla="*/ 2147483647 w 1237"/>
              <a:gd name="T53" fmla="*/ 2147483647 h 659"/>
              <a:gd name="T54" fmla="*/ 2147483647 w 1237"/>
              <a:gd name="T55" fmla="*/ 2147483647 h 659"/>
              <a:gd name="T56" fmla="*/ 2147483647 w 1237"/>
              <a:gd name="T57" fmla="*/ 2147483647 h 659"/>
              <a:gd name="T58" fmla="*/ 2147483647 w 1237"/>
              <a:gd name="T59" fmla="*/ 2147483647 h 659"/>
              <a:gd name="T60" fmla="*/ 2147483647 w 1237"/>
              <a:gd name="T61" fmla="*/ 2147483647 h 659"/>
              <a:gd name="T62" fmla="*/ 2147483647 w 1237"/>
              <a:gd name="T63" fmla="*/ 2147483647 h 659"/>
              <a:gd name="T64" fmla="*/ 2147483647 w 1237"/>
              <a:gd name="T65" fmla="*/ 2147483647 h 659"/>
              <a:gd name="T66" fmla="*/ 2147483647 w 1237"/>
              <a:gd name="T67" fmla="*/ 2147483647 h 659"/>
              <a:gd name="T68" fmla="*/ 2147483647 w 1237"/>
              <a:gd name="T69" fmla="*/ 2147483647 h 659"/>
              <a:gd name="T70" fmla="*/ 2147483647 w 1237"/>
              <a:gd name="T71" fmla="*/ 2147483647 h 659"/>
              <a:gd name="T72" fmla="*/ 2147483647 w 1237"/>
              <a:gd name="T73" fmla="*/ 2147483647 h 659"/>
              <a:gd name="T74" fmla="*/ 2147483647 w 1237"/>
              <a:gd name="T75" fmla="*/ 2147483647 h 659"/>
              <a:gd name="T76" fmla="*/ 2147483647 w 1237"/>
              <a:gd name="T77" fmla="*/ 2147483647 h 659"/>
              <a:gd name="T78" fmla="*/ 2147483647 w 1237"/>
              <a:gd name="T79" fmla="*/ 2147483647 h 659"/>
              <a:gd name="T80" fmla="*/ 2147483647 w 1237"/>
              <a:gd name="T81" fmla="*/ 2147483647 h 659"/>
              <a:gd name="T82" fmla="*/ 2147483647 w 1237"/>
              <a:gd name="T83" fmla="*/ 2147483647 h 659"/>
              <a:gd name="T84" fmla="*/ 2147483647 w 1237"/>
              <a:gd name="T85" fmla="*/ 2147483647 h 659"/>
              <a:gd name="T86" fmla="*/ 2147483647 w 1237"/>
              <a:gd name="T87" fmla="*/ 2147483647 h 659"/>
              <a:gd name="T88" fmla="*/ 2147483647 w 1237"/>
              <a:gd name="T89" fmla="*/ 2147483647 h 659"/>
              <a:gd name="T90" fmla="*/ 2147483647 w 1237"/>
              <a:gd name="T91" fmla="*/ 2147483647 h 659"/>
              <a:gd name="T92" fmla="*/ 2147483647 w 1237"/>
              <a:gd name="T93" fmla="*/ 2147483647 h 659"/>
              <a:gd name="T94" fmla="*/ 2147483647 w 1237"/>
              <a:gd name="T95" fmla="*/ 2147483647 h 659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237"/>
              <a:gd name="T145" fmla="*/ 0 h 659"/>
              <a:gd name="T146" fmla="*/ 1237 w 1237"/>
              <a:gd name="T147" fmla="*/ 659 h 659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237" h="659">
                <a:moveTo>
                  <a:pt x="358" y="659"/>
                </a:moveTo>
                <a:lnTo>
                  <a:pt x="356" y="639"/>
                </a:lnTo>
                <a:lnTo>
                  <a:pt x="350" y="622"/>
                </a:lnTo>
                <a:lnTo>
                  <a:pt x="344" y="611"/>
                </a:lnTo>
                <a:lnTo>
                  <a:pt x="335" y="601"/>
                </a:lnTo>
                <a:lnTo>
                  <a:pt x="329" y="591"/>
                </a:lnTo>
                <a:lnTo>
                  <a:pt x="321" y="582"/>
                </a:lnTo>
                <a:lnTo>
                  <a:pt x="315" y="572"/>
                </a:lnTo>
                <a:lnTo>
                  <a:pt x="308" y="559"/>
                </a:lnTo>
                <a:lnTo>
                  <a:pt x="294" y="553"/>
                </a:lnTo>
                <a:lnTo>
                  <a:pt x="281" y="549"/>
                </a:lnTo>
                <a:lnTo>
                  <a:pt x="263" y="542"/>
                </a:lnTo>
                <a:lnTo>
                  <a:pt x="252" y="534"/>
                </a:lnTo>
                <a:lnTo>
                  <a:pt x="229" y="515"/>
                </a:lnTo>
                <a:lnTo>
                  <a:pt x="204" y="495"/>
                </a:lnTo>
                <a:lnTo>
                  <a:pt x="181" y="476"/>
                </a:lnTo>
                <a:lnTo>
                  <a:pt x="154" y="459"/>
                </a:lnTo>
                <a:lnTo>
                  <a:pt x="142" y="453"/>
                </a:lnTo>
                <a:lnTo>
                  <a:pt x="129" y="446"/>
                </a:lnTo>
                <a:lnTo>
                  <a:pt x="114" y="442"/>
                </a:lnTo>
                <a:lnTo>
                  <a:pt x="100" y="438"/>
                </a:lnTo>
                <a:lnTo>
                  <a:pt x="96" y="428"/>
                </a:lnTo>
                <a:lnTo>
                  <a:pt x="94" y="419"/>
                </a:lnTo>
                <a:lnTo>
                  <a:pt x="93" y="386"/>
                </a:lnTo>
                <a:lnTo>
                  <a:pt x="91" y="359"/>
                </a:lnTo>
                <a:lnTo>
                  <a:pt x="85" y="332"/>
                </a:lnTo>
                <a:lnTo>
                  <a:pt x="75" y="305"/>
                </a:lnTo>
                <a:lnTo>
                  <a:pt x="64" y="284"/>
                </a:lnTo>
                <a:lnTo>
                  <a:pt x="46" y="263"/>
                </a:lnTo>
                <a:lnTo>
                  <a:pt x="23" y="240"/>
                </a:lnTo>
                <a:lnTo>
                  <a:pt x="0" y="221"/>
                </a:lnTo>
                <a:lnTo>
                  <a:pt x="0" y="196"/>
                </a:lnTo>
                <a:lnTo>
                  <a:pt x="2" y="173"/>
                </a:lnTo>
                <a:lnTo>
                  <a:pt x="29" y="159"/>
                </a:lnTo>
                <a:lnTo>
                  <a:pt x="48" y="144"/>
                </a:lnTo>
                <a:lnTo>
                  <a:pt x="68" y="133"/>
                </a:lnTo>
                <a:lnTo>
                  <a:pt x="91" y="121"/>
                </a:lnTo>
                <a:lnTo>
                  <a:pt x="93" y="100"/>
                </a:lnTo>
                <a:lnTo>
                  <a:pt x="94" y="88"/>
                </a:lnTo>
                <a:lnTo>
                  <a:pt x="96" y="79"/>
                </a:lnTo>
                <a:lnTo>
                  <a:pt x="104" y="73"/>
                </a:lnTo>
                <a:lnTo>
                  <a:pt x="204" y="65"/>
                </a:lnTo>
                <a:lnTo>
                  <a:pt x="263" y="63"/>
                </a:lnTo>
                <a:lnTo>
                  <a:pt x="306" y="54"/>
                </a:lnTo>
                <a:lnTo>
                  <a:pt x="354" y="48"/>
                </a:lnTo>
                <a:lnTo>
                  <a:pt x="363" y="38"/>
                </a:lnTo>
                <a:lnTo>
                  <a:pt x="375" y="29"/>
                </a:lnTo>
                <a:lnTo>
                  <a:pt x="383" y="25"/>
                </a:lnTo>
                <a:lnTo>
                  <a:pt x="394" y="19"/>
                </a:lnTo>
                <a:lnTo>
                  <a:pt x="419" y="12"/>
                </a:lnTo>
                <a:lnTo>
                  <a:pt x="446" y="0"/>
                </a:lnTo>
                <a:lnTo>
                  <a:pt x="446" y="4"/>
                </a:lnTo>
                <a:lnTo>
                  <a:pt x="448" y="6"/>
                </a:lnTo>
                <a:lnTo>
                  <a:pt x="454" y="12"/>
                </a:lnTo>
                <a:lnTo>
                  <a:pt x="467" y="13"/>
                </a:lnTo>
                <a:lnTo>
                  <a:pt x="513" y="17"/>
                </a:lnTo>
                <a:lnTo>
                  <a:pt x="600" y="27"/>
                </a:lnTo>
                <a:lnTo>
                  <a:pt x="609" y="52"/>
                </a:lnTo>
                <a:lnTo>
                  <a:pt x="619" y="79"/>
                </a:lnTo>
                <a:lnTo>
                  <a:pt x="628" y="102"/>
                </a:lnTo>
                <a:lnTo>
                  <a:pt x="638" y="131"/>
                </a:lnTo>
                <a:lnTo>
                  <a:pt x="665" y="129"/>
                </a:lnTo>
                <a:lnTo>
                  <a:pt x="680" y="123"/>
                </a:lnTo>
                <a:lnTo>
                  <a:pt x="686" y="119"/>
                </a:lnTo>
                <a:lnTo>
                  <a:pt x="690" y="113"/>
                </a:lnTo>
                <a:lnTo>
                  <a:pt x="696" y="102"/>
                </a:lnTo>
                <a:lnTo>
                  <a:pt x="698" y="90"/>
                </a:lnTo>
                <a:lnTo>
                  <a:pt x="721" y="85"/>
                </a:lnTo>
                <a:lnTo>
                  <a:pt x="740" y="83"/>
                </a:lnTo>
                <a:lnTo>
                  <a:pt x="763" y="79"/>
                </a:lnTo>
                <a:lnTo>
                  <a:pt x="786" y="79"/>
                </a:lnTo>
                <a:lnTo>
                  <a:pt x="830" y="83"/>
                </a:lnTo>
                <a:lnTo>
                  <a:pt x="876" y="86"/>
                </a:lnTo>
                <a:lnTo>
                  <a:pt x="876" y="90"/>
                </a:lnTo>
                <a:lnTo>
                  <a:pt x="876" y="96"/>
                </a:lnTo>
                <a:lnTo>
                  <a:pt x="899" y="96"/>
                </a:lnTo>
                <a:lnTo>
                  <a:pt x="922" y="96"/>
                </a:lnTo>
                <a:lnTo>
                  <a:pt x="922" y="108"/>
                </a:lnTo>
                <a:lnTo>
                  <a:pt x="922" y="115"/>
                </a:lnTo>
                <a:lnTo>
                  <a:pt x="955" y="115"/>
                </a:lnTo>
                <a:lnTo>
                  <a:pt x="989" y="115"/>
                </a:lnTo>
                <a:lnTo>
                  <a:pt x="989" y="108"/>
                </a:lnTo>
                <a:lnTo>
                  <a:pt x="989" y="96"/>
                </a:lnTo>
                <a:lnTo>
                  <a:pt x="1045" y="96"/>
                </a:lnTo>
                <a:lnTo>
                  <a:pt x="1097" y="96"/>
                </a:lnTo>
                <a:lnTo>
                  <a:pt x="1149" y="96"/>
                </a:lnTo>
                <a:lnTo>
                  <a:pt x="1201" y="96"/>
                </a:lnTo>
                <a:lnTo>
                  <a:pt x="1203" y="108"/>
                </a:lnTo>
                <a:lnTo>
                  <a:pt x="1208" y="115"/>
                </a:lnTo>
                <a:lnTo>
                  <a:pt x="1222" y="121"/>
                </a:lnTo>
                <a:lnTo>
                  <a:pt x="1237" y="129"/>
                </a:lnTo>
                <a:lnTo>
                  <a:pt x="1235" y="156"/>
                </a:lnTo>
                <a:lnTo>
                  <a:pt x="1228" y="181"/>
                </a:lnTo>
                <a:lnTo>
                  <a:pt x="1224" y="207"/>
                </a:lnTo>
                <a:lnTo>
                  <a:pt x="1220" y="229"/>
                </a:lnTo>
                <a:lnTo>
                  <a:pt x="1210" y="277"/>
                </a:lnTo>
                <a:lnTo>
                  <a:pt x="1203" y="332"/>
                </a:lnTo>
                <a:lnTo>
                  <a:pt x="1185" y="338"/>
                </a:lnTo>
                <a:lnTo>
                  <a:pt x="1164" y="340"/>
                </a:lnTo>
                <a:lnTo>
                  <a:pt x="1139" y="346"/>
                </a:lnTo>
                <a:lnTo>
                  <a:pt x="1093" y="348"/>
                </a:lnTo>
                <a:lnTo>
                  <a:pt x="1085" y="359"/>
                </a:lnTo>
                <a:lnTo>
                  <a:pt x="1084" y="369"/>
                </a:lnTo>
                <a:lnTo>
                  <a:pt x="1070" y="373"/>
                </a:lnTo>
                <a:lnTo>
                  <a:pt x="1057" y="376"/>
                </a:lnTo>
                <a:lnTo>
                  <a:pt x="1014" y="369"/>
                </a:lnTo>
                <a:lnTo>
                  <a:pt x="978" y="365"/>
                </a:lnTo>
                <a:lnTo>
                  <a:pt x="951" y="365"/>
                </a:lnTo>
                <a:lnTo>
                  <a:pt x="922" y="369"/>
                </a:lnTo>
                <a:lnTo>
                  <a:pt x="893" y="374"/>
                </a:lnTo>
                <a:lnTo>
                  <a:pt x="867" y="386"/>
                </a:lnTo>
                <a:lnTo>
                  <a:pt x="834" y="403"/>
                </a:lnTo>
                <a:lnTo>
                  <a:pt x="795" y="419"/>
                </a:lnTo>
                <a:lnTo>
                  <a:pt x="772" y="419"/>
                </a:lnTo>
                <a:lnTo>
                  <a:pt x="747" y="417"/>
                </a:lnTo>
                <a:lnTo>
                  <a:pt x="724" y="417"/>
                </a:lnTo>
                <a:lnTo>
                  <a:pt x="699" y="415"/>
                </a:lnTo>
                <a:lnTo>
                  <a:pt x="692" y="399"/>
                </a:lnTo>
                <a:lnTo>
                  <a:pt x="686" y="382"/>
                </a:lnTo>
                <a:lnTo>
                  <a:pt x="667" y="382"/>
                </a:lnTo>
                <a:lnTo>
                  <a:pt x="644" y="384"/>
                </a:lnTo>
                <a:lnTo>
                  <a:pt x="621" y="390"/>
                </a:lnTo>
                <a:lnTo>
                  <a:pt x="594" y="398"/>
                </a:lnTo>
                <a:lnTo>
                  <a:pt x="571" y="405"/>
                </a:lnTo>
                <a:lnTo>
                  <a:pt x="550" y="417"/>
                </a:lnTo>
                <a:lnTo>
                  <a:pt x="542" y="422"/>
                </a:lnTo>
                <a:lnTo>
                  <a:pt x="534" y="428"/>
                </a:lnTo>
                <a:lnTo>
                  <a:pt x="530" y="434"/>
                </a:lnTo>
                <a:lnTo>
                  <a:pt x="525" y="444"/>
                </a:lnTo>
                <a:lnTo>
                  <a:pt x="534" y="469"/>
                </a:lnTo>
                <a:lnTo>
                  <a:pt x="544" y="501"/>
                </a:lnTo>
                <a:lnTo>
                  <a:pt x="548" y="530"/>
                </a:lnTo>
                <a:lnTo>
                  <a:pt x="550" y="561"/>
                </a:lnTo>
                <a:lnTo>
                  <a:pt x="538" y="576"/>
                </a:lnTo>
                <a:lnTo>
                  <a:pt x="530" y="590"/>
                </a:lnTo>
                <a:lnTo>
                  <a:pt x="527" y="607"/>
                </a:lnTo>
                <a:lnTo>
                  <a:pt x="525" y="626"/>
                </a:lnTo>
                <a:lnTo>
                  <a:pt x="490" y="626"/>
                </a:lnTo>
                <a:lnTo>
                  <a:pt x="459" y="626"/>
                </a:lnTo>
                <a:lnTo>
                  <a:pt x="459" y="638"/>
                </a:lnTo>
                <a:lnTo>
                  <a:pt x="459" y="649"/>
                </a:lnTo>
                <a:lnTo>
                  <a:pt x="434" y="651"/>
                </a:lnTo>
                <a:lnTo>
                  <a:pt x="409" y="655"/>
                </a:lnTo>
                <a:lnTo>
                  <a:pt x="386" y="657"/>
                </a:lnTo>
                <a:lnTo>
                  <a:pt x="358" y="659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40" name="Freeform 436"/>
          <p:cNvSpPr>
            <a:spLocks/>
          </p:cNvSpPr>
          <p:nvPr/>
        </p:nvSpPr>
        <p:spPr bwMode="auto">
          <a:xfrm>
            <a:off x="4706938" y="2444750"/>
            <a:ext cx="858837" cy="523875"/>
          </a:xfrm>
          <a:custGeom>
            <a:avLst/>
            <a:gdLst>
              <a:gd name="T0" fmla="*/ 2147483647 w 1084"/>
              <a:gd name="T1" fmla="*/ 2147483647 h 658"/>
              <a:gd name="T2" fmla="*/ 2147483647 w 1084"/>
              <a:gd name="T3" fmla="*/ 2147483647 h 658"/>
              <a:gd name="T4" fmla="*/ 2147483647 w 1084"/>
              <a:gd name="T5" fmla="*/ 2147483647 h 658"/>
              <a:gd name="T6" fmla="*/ 2147483647 w 1084"/>
              <a:gd name="T7" fmla="*/ 2147483647 h 658"/>
              <a:gd name="T8" fmla="*/ 2147483647 w 1084"/>
              <a:gd name="T9" fmla="*/ 2147483647 h 658"/>
              <a:gd name="T10" fmla="*/ 2147483647 w 1084"/>
              <a:gd name="T11" fmla="*/ 2147483647 h 658"/>
              <a:gd name="T12" fmla="*/ 2147483647 w 1084"/>
              <a:gd name="T13" fmla="*/ 2147483647 h 658"/>
              <a:gd name="T14" fmla="*/ 2147483647 w 1084"/>
              <a:gd name="T15" fmla="*/ 2147483647 h 658"/>
              <a:gd name="T16" fmla="*/ 2147483647 w 1084"/>
              <a:gd name="T17" fmla="*/ 2147483647 h 658"/>
              <a:gd name="T18" fmla="*/ 2147483647 w 1084"/>
              <a:gd name="T19" fmla="*/ 2147483647 h 658"/>
              <a:gd name="T20" fmla="*/ 2147483647 w 1084"/>
              <a:gd name="T21" fmla="*/ 2147483647 h 658"/>
              <a:gd name="T22" fmla="*/ 2147483647 w 1084"/>
              <a:gd name="T23" fmla="*/ 2147483647 h 658"/>
              <a:gd name="T24" fmla="*/ 2147483647 w 1084"/>
              <a:gd name="T25" fmla="*/ 2147483647 h 658"/>
              <a:gd name="T26" fmla="*/ 2147483647 w 1084"/>
              <a:gd name="T27" fmla="*/ 2147483647 h 658"/>
              <a:gd name="T28" fmla="*/ 2147483647 w 1084"/>
              <a:gd name="T29" fmla="*/ 2147483647 h 658"/>
              <a:gd name="T30" fmla="*/ 2147483647 w 1084"/>
              <a:gd name="T31" fmla="*/ 2147483647 h 658"/>
              <a:gd name="T32" fmla="*/ 2147483647 w 1084"/>
              <a:gd name="T33" fmla="*/ 2147483647 h 658"/>
              <a:gd name="T34" fmla="*/ 2147483647 w 1084"/>
              <a:gd name="T35" fmla="*/ 2147483647 h 658"/>
              <a:gd name="T36" fmla="*/ 2147483647 w 1084"/>
              <a:gd name="T37" fmla="*/ 2147483647 h 658"/>
              <a:gd name="T38" fmla="*/ 2147483647 w 1084"/>
              <a:gd name="T39" fmla="*/ 2147483647 h 658"/>
              <a:gd name="T40" fmla="*/ 2147483647 w 1084"/>
              <a:gd name="T41" fmla="*/ 2147483647 h 658"/>
              <a:gd name="T42" fmla="*/ 2147483647 w 1084"/>
              <a:gd name="T43" fmla="*/ 2147483647 h 658"/>
              <a:gd name="T44" fmla="*/ 2147483647 w 1084"/>
              <a:gd name="T45" fmla="*/ 2147483647 h 658"/>
              <a:gd name="T46" fmla="*/ 2147483647 w 1084"/>
              <a:gd name="T47" fmla="*/ 0 h 658"/>
              <a:gd name="T48" fmla="*/ 2147483647 w 1084"/>
              <a:gd name="T49" fmla="*/ 0 h 658"/>
              <a:gd name="T50" fmla="*/ 2147483647 w 1084"/>
              <a:gd name="T51" fmla="*/ 2147483647 h 658"/>
              <a:gd name="T52" fmla="*/ 2147483647 w 1084"/>
              <a:gd name="T53" fmla="*/ 2147483647 h 658"/>
              <a:gd name="T54" fmla="*/ 2147483647 w 1084"/>
              <a:gd name="T55" fmla="*/ 2147483647 h 658"/>
              <a:gd name="T56" fmla="*/ 2147483647 w 1084"/>
              <a:gd name="T57" fmla="*/ 2147483647 h 658"/>
              <a:gd name="T58" fmla="*/ 2147483647 w 1084"/>
              <a:gd name="T59" fmla="*/ 2147483647 h 658"/>
              <a:gd name="T60" fmla="*/ 2147483647 w 1084"/>
              <a:gd name="T61" fmla="*/ 2147483647 h 658"/>
              <a:gd name="T62" fmla="*/ 2147483647 w 1084"/>
              <a:gd name="T63" fmla="*/ 2147483647 h 658"/>
              <a:gd name="T64" fmla="*/ 2147483647 w 1084"/>
              <a:gd name="T65" fmla="*/ 2147483647 h 658"/>
              <a:gd name="T66" fmla="*/ 2147483647 w 1084"/>
              <a:gd name="T67" fmla="*/ 2147483647 h 658"/>
              <a:gd name="T68" fmla="*/ 2147483647 w 1084"/>
              <a:gd name="T69" fmla="*/ 2147483647 h 658"/>
              <a:gd name="T70" fmla="*/ 2147483647 w 1084"/>
              <a:gd name="T71" fmla="*/ 2147483647 h 658"/>
              <a:gd name="T72" fmla="*/ 2147483647 w 1084"/>
              <a:gd name="T73" fmla="*/ 2147483647 h 658"/>
              <a:gd name="T74" fmla="*/ 2147483647 w 1084"/>
              <a:gd name="T75" fmla="*/ 2147483647 h 658"/>
              <a:gd name="T76" fmla="*/ 2147483647 w 1084"/>
              <a:gd name="T77" fmla="*/ 2147483647 h 658"/>
              <a:gd name="T78" fmla="*/ 2147483647 w 1084"/>
              <a:gd name="T79" fmla="*/ 2147483647 h 658"/>
              <a:gd name="T80" fmla="*/ 2147483647 w 1084"/>
              <a:gd name="T81" fmla="*/ 2147483647 h 658"/>
              <a:gd name="T82" fmla="*/ 2147483647 w 1084"/>
              <a:gd name="T83" fmla="*/ 2147483647 h 658"/>
              <a:gd name="T84" fmla="*/ 2147483647 w 1084"/>
              <a:gd name="T85" fmla="*/ 2147483647 h 658"/>
              <a:gd name="T86" fmla="*/ 2147483647 w 1084"/>
              <a:gd name="T87" fmla="*/ 2147483647 h 658"/>
              <a:gd name="T88" fmla="*/ 2147483647 w 1084"/>
              <a:gd name="T89" fmla="*/ 2147483647 h 658"/>
              <a:gd name="T90" fmla="*/ 2147483647 w 1084"/>
              <a:gd name="T91" fmla="*/ 2147483647 h 658"/>
              <a:gd name="T92" fmla="*/ 2147483647 w 1084"/>
              <a:gd name="T93" fmla="*/ 2147483647 h 658"/>
              <a:gd name="T94" fmla="*/ 2147483647 w 1084"/>
              <a:gd name="T95" fmla="*/ 2147483647 h 658"/>
              <a:gd name="T96" fmla="*/ 2147483647 w 1084"/>
              <a:gd name="T97" fmla="*/ 2147483647 h 658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1084"/>
              <a:gd name="T148" fmla="*/ 0 h 658"/>
              <a:gd name="T149" fmla="*/ 1084 w 1084"/>
              <a:gd name="T150" fmla="*/ 658 h 658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1084" h="658">
                <a:moveTo>
                  <a:pt x="321" y="658"/>
                </a:moveTo>
                <a:lnTo>
                  <a:pt x="317" y="639"/>
                </a:lnTo>
                <a:lnTo>
                  <a:pt x="312" y="616"/>
                </a:lnTo>
                <a:lnTo>
                  <a:pt x="304" y="584"/>
                </a:lnTo>
                <a:lnTo>
                  <a:pt x="296" y="536"/>
                </a:lnTo>
                <a:lnTo>
                  <a:pt x="267" y="539"/>
                </a:lnTo>
                <a:lnTo>
                  <a:pt x="240" y="539"/>
                </a:lnTo>
                <a:lnTo>
                  <a:pt x="214" y="541"/>
                </a:lnTo>
                <a:lnTo>
                  <a:pt x="185" y="545"/>
                </a:lnTo>
                <a:lnTo>
                  <a:pt x="185" y="553"/>
                </a:lnTo>
                <a:lnTo>
                  <a:pt x="185" y="562"/>
                </a:lnTo>
                <a:lnTo>
                  <a:pt x="148" y="562"/>
                </a:lnTo>
                <a:lnTo>
                  <a:pt x="118" y="562"/>
                </a:lnTo>
                <a:lnTo>
                  <a:pt x="118" y="553"/>
                </a:lnTo>
                <a:lnTo>
                  <a:pt x="118" y="545"/>
                </a:lnTo>
                <a:lnTo>
                  <a:pt x="83" y="534"/>
                </a:lnTo>
                <a:lnTo>
                  <a:pt x="54" y="526"/>
                </a:lnTo>
                <a:lnTo>
                  <a:pt x="29" y="514"/>
                </a:lnTo>
                <a:lnTo>
                  <a:pt x="0" y="499"/>
                </a:lnTo>
                <a:lnTo>
                  <a:pt x="10" y="476"/>
                </a:lnTo>
                <a:lnTo>
                  <a:pt x="23" y="453"/>
                </a:lnTo>
                <a:lnTo>
                  <a:pt x="39" y="430"/>
                </a:lnTo>
                <a:lnTo>
                  <a:pt x="52" y="407"/>
                </a:lnTo>
                <a:lnTo>
                  <a:pt x="70" y="382"/>
                </a:lnTo>
                <a:lnTo>
                  <a:pt x="81" y="359"/>
                </a:lnTo>
                <a:lnTo>
                  <a:pt x="85" y="347"/>
                </a:lnTo>
                <a:lnTo>
                  <a:pt x="87" y="334"/>
                </a:lnTo>
                <a:lnTo>
                  <a:pt x="89" y="321"/>
                </a:lnTo>
                <a:lnTo>
                  <a:pt x="89" y="309"/>
                </a:lnTo>
                <a:lnTo>
                  <a:pt x="121" y="309"/>
                </a:lnTo>
                <a:lnTo>
                  <a:pt x="148" y="309"/>
                </a:lnTo>
                <a:lnTo>
                  <a:pt x="152" y="296"/>
                </a:lnTo>
                <a:lnTo>
                  <a:pt x="154" y="286"/>
                </a:lnTo>
                <a:lnTo>
                  <a:pt x="169" y="284"/>
                </a:lnTo>
                <a:lnTo>
                  <a:pt x="185" y="282"/>
                </a:lnTo>
                <a:lnTo>
                  <a:pt x="185" y="272"/>
                </a:lnTo>
                <a:lnTo>
                  <a:pt x="185" y="263"/>
                </a:lnTo>
                <a:lnTo>
                  <a:pt x="200" y="263"/>
                </a:lnTo>
                <a:lnTo>
                  <a:pt x="216" y="263"/>
                </a:lnTo>
                <a:lnTo>
                  <a:pt x="216" y="272"/>
                </a:lnTo>
                <a:lnTo>
                  <a:pt x="216" y="282"/>
                </a:lnTo>
                <a:lnTo>
                  <a:pt x="227" y="282"/>
                </a:lnTo>
                <a:lnTo>
                  <a:pt x="237" y="284"/>
                </a:lnTo>
                <a:lnTo>
                  <a:pt x="244" y="290"/>
                </a:lnTo>
                <a:lnTo>
                  <a:pt x="262" y="303"/>
                </a:lnTo>
                <a:lnTo>
                  <a:pt x="285" y="294"/>
                </a:lnTo>
                <a:lnTo>
                  <a:pt x="304" y="282"/>
                </a:lnTo>
                <a:lnTo>
                  <a:pt x="321" y="267"/>
                </a:lnTo>
                <a:lnTo>
                  <a:pt x="335" y="255"/>
                </a:lnTo>
                <a:lnTo>
                  <a:pt x="352" y="240"/>
                </a:lnTo>
                <a:lnTo>
                  <a:pt x="367" y="228"/>
                </a:lnTo>
                <a:lnTo>
                  <a:pt x="385" y="219"/>
                </a:lnTo>
                <a:lnTo>
                  <a:pt x="406" y="213"/>
                </a:lnTo>
                <a:lnTo>
                  <a:pt x="406" y="203"/>
                </a:lnTo>
                <a:lnTo>
                  <a:pt x="406" y="192"/>
                </a:lnTo>
                <a:lnTo>
                  <a:pt x="427" y="192"/>
                </a:lnTo>
                <a:lnTo>
                  <a:pt x="444" y="192"/>
                </a:lnTo>
                <a:lnTo>
                  <a:pt x="448" y="200"/>
                </a:lnTo>
                <a:lnTo>
                  <a:pt x="452" y="207"/>
                </a:lnTo>
                <a:lnTo>
                  <a:pt x="469" y="207"/>
                </a:lnTo>
                <a:lnTo>
                  <a:pt x="490" y="205"/>
                </a:lnTo>
                <a:lnTo>
                  <a:pt x="502" y="186"/>
                </a:lnTo>
                <a:lnTo>
                  <a:pt x="511" y="167"/>
                </a:lnTo>
                <a:lnTo>
                  <a:pt x="515" y="146"/>
                </a:lnTo>
                <a:lnTo>
                  <a:pt x="519" y="128"/>
                </a:lnTo>
                <a:lnTo>
                  <a:pt x="525" y="86"/>
                </a:lnTo>
                <a:lnTo>
                  <a:pt x="527" y="46"/>
                </a:lnTo>
                <a:lnTo>
                  <a:pt x="517" y="36"/>
                </a:lnTo>
                <a:lnTo>
                  <a:pt x="513" y="27"/>
                </a:lnTo>
                <a:lnTo>
                  <a:pt x="511" y="17"/>
                </a:lnTo>
                <a:lnTo>
                  <a:pt x="511" y="0"/>
                </a:lnTo>
                <a:lnTo>
                  <a:pt x="538" y="0"/>
                </a:lnTo>
                <a:lnTo>
                  <a:pt x="565" y="0"/>
                </a:lnTo>
                <a:lnTo>
                  <a:pt x="594" y="0"/>
                </a:lnTo>
                <a:lnTo>
                  <a:pt x="621" y="0"/>
                </a:lnTo>
                <a:lnTo>
                  <a:pt x="630" y="13"/>
                </a:lnTo>
                <a:lnTo>
                  <a:pt x="642" y="21"/>
                </a:lnTo>
                <a:lnTo>
                  <a:pt x="653" y="29"/>
                </a:lnTo>
                <a:lnTo>
                  <a:pt x="661" y="34"/>
                </a:lnTo>
                <a:lnTo>
                  <a:pt x="690" y="46"/>
                </a:lnTo>
                <a:lnTo>
                  <a:pt x="717" y="50"/>
                </a:lnTo>
                <a:lnTo>
                  <a:pt x="717" y="61"/>
                </a:lnTo>
                <a:lnTo>
                  <a:pt x="717" y="73"/>
                </a:lnTo>
                <a:lnTo>
                  <a:pt x="740" y="73"/>
                </a:lnTo>
                <a:lnTo>
                  <a:pt x="765" y="75"/>
                </a:lnTo>
                <a:lnTo>
                  <a:pt x="794" y="77"/>
                </a:lnTo>
                <a:lnTo>
                  <a:pt x="820" y="84"/>
                </a:lnTo>
                <a:lnTo>
                  <a:pt x="847" y="94"/>
                </a:lnTo>
                <a:lnTo>
                  <a:pt x="868" y="107"/>
                </a:lnTo>
                <a:lnTo>
                  <a:pt x="880" y="115"/>
                </a:lnTo>
                <a:lnTo>
                  <a:pt x="886" y="121"/>
                </a:lnTo>
                <a:lnTo>
                  <a:pt x="893" y="130"/>
                </a:lnTo>
                <a:lnTo>
                  <a:pt x="897" y="142"/>
                </a:lnTo>
                <a:lnTo>
                  <a:pt x="915" y="144"/>
                </a:lnTo>
                <a:lnTo>
                  <a:pt x="930" y="150"/>
                </a:lnTo>
                <a:lnTo>
                  <a:pt x="941" y="155"/>
                </a:lnTo>
                <a:lnTo>
                  <a:pt x="951" y="159"/>
                </a:lnTo>
                <a:lnTo>
                  <a:pt x="957" y="167"/>
                </a:lnTo>
                <a:lnTo>
                  <a:pt x="965" y="176"/>
                </a:lnTo>
                <a:lnTo>
                  <a:pt x="970" y="190"/>
                </a:lnTo>
                <a:lnTo>
                  <a:pt x="980" y="205"/>
                </a:lnTo>
                <a:lnTo>
                  <a:pt x="1007" y="213"/>
                </a:lnTo>
                <a:lnTo>
                  <a:pt x="1036" y="219"/>
                </a:lnTo>
                <a:lnTo>
                  <a:pt x="1049" y="226"/>
                </a:lnTo>
                <a:lnTo>
                  <a:pt x="1061" y="234"/>
                </a:lnTo>
                <a:lnTo>
                  <a:pt x="1074" y="240"/>
                </a:lnTo>
                <a:lnTo>
                  <a:pt x="1084" y="253"/>
                </a:lnTo>
                <a:lnTo>
                  <a:pt x="1080" y="284"/>
                </a:lnTo>
                <a:lnTo>
                  <a:pt x="1078" y="315"/>
                </a:lnTo>
                <a:lnTo>
                  <a:pt x="1064" y="322"/>
                </a:lnTo>
                <a:lnTo>
                  <a:pt x="1053" y="326"/>
                </a:lnTo>
                <a:lnTo>
                  <a:pt x="1047" y="332"/>
                </a:lnTo>
                <a:lnTo>
                  <a:pt x="1039" y="338"/>
                </a:lnTo>
                <a:lnTo>
                  <a:pt x="1028" y="357"/>
                </a:lnTo>
                <a:lnTo>
                  <a:pt x="1013" y="378"/>
                </a:lnTo>
                <a:lnTo>
                  <a:pt x="957" y="382"/>
                </a:lnTo>
                <a:lnTo>
                  <a:pt x="905" y="390"/>
                </a:lnTo>
                <a:lnTo>
                  <a:pt x="849" y="395"/>
                </a:lnTo>
                <a:lnTo>
                  <a:pt x="797" y="403"/>
                </a:lnTo>
                <a:lnTo>
                  <a:pt x="797" y="413"/>
                </a:lnTo>
                <a:lnTo>
                  <a:pt x="797" y="424"/>
                </a:lnTo>
                <a:lnTo>
                  <a:pt x="765" y="426"/>
                </a:lnTo>
                <a:lnTo>
                  <a:pt x="738" y="428"/>
                </a:lnTo>
                <a:lnTo>
                  <a:pt x="705" y="432"/>
                </a:lnTo>
                <a:lnTo>
                  <a:pt x="673" y="438"/>
                </a:lnTo>
                <a:lnTo>
                  <a:pt x="657" y="466"/>
                </a:lnTo>
                <a:lnTo>
                  <a:pt x="642" y="501"/>
                </a:lnTo>
                <a:lnTo>
                  <a:pt x="628" y="534"/>
                </a:lnTo>
                <a:lnTo>
                  <a:pt x="617" y="568"/>
                </a:lnTo>
                <a:lnTo>
                  <a:pt x="598" y="570"/>
                </a:lnTo>
                <a:lnTo>
                  <a:pt x="578" y="572"/>
                </a:lnTo>
                <a:lnTo>
                  <a:pt x="573" y="572"/>
                </a:lnTo>
                <a:lnTo>
                  <a:pt x="565" y="576"/>
                </a:lnTo>
                <a:lnTo>
                  <a:pt x="559" y="582"/>
                </a:lnTo>
                <a:lnTo>
                  <a:pt x="552" y="589"/>
                </a:lnTo>
                <a:lnTo>
                  <a:pt x="534" y="589"/>
                </a:lnTo>
                <a:lnTo>
                  <a:pt x="519" y="593"/>
                </a:lnTo>
                <a:lnTo>
                  <a:pt x="504" y="595"/>
                </a:lnTo>
                <a:lnTo>
                  <a:pt x="488" y="599"/>
                </a:lnTo>
                <a:lnTo>
                  <a:pt x="463" y="610"/>
                </a:lnTo>
                <a:lnTo>
                  <a:pt x="434" y="622"/>
                </a:lnTo>
                <a:lnTo>
                  <a:pt x="409" y="635"/>
                </a:lnTo>
                <a:lnTo>
                  <a:pt x="381" y="647"/>
                </a:lnTo>
                <a:lnTo>
                  <a:pt x="367" y="653"/>
                </a:lnTo>
                <a:lnTo>
                  <a:pt x="352" y="655"/>
                </a:lnTo>
                <a:lnTo>
                  <a:pt x="337" y="657"/>
                </a:lnTo>
                <a:lnTo>
                  <a:pt x="321" y="658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41" name="Freeform 437"/>
          <p:cNvSpPr>
            <a:spLocks/>
          </p:cNvSpPr>
          <p:nvPr/>
        </p:nvSpPr>
        <p:spPr bwMode="auto">
          <a:xfrm>
            <a:off x="4706938" y="2444750"/>
            <a:ext cx="858837" cy="523875"/>
          </a:xfrm>
          <a:custGeom>
            <a:avLst/>
            <a:gdLst>
              <a:gd name="T0" fmla="*/ 2147483647 w 1084"/>
              <a:gd name="T1" fmla="*/ 2147483647 h 658"/>
              <a:gd name="T2" fmla="*/ 2147483647 w 1084"/>
              <a:gd name="T3" fmla="*/ 2147483647 h 658"/>
              <a:gd name="T4" fmla="*/ 2147483647 w 1084"/>
              <a:gd name="T5" fmla="*/ 2147483647 h 658"/>
              <a:gd name="T6" fmla="*/ 2147483647 w 1084"/>
              <a:gd name="T7" fmla="*/ 2147483647 h 658"/>
              <a:gd name="T8" fmla="*/ 2147483647 w 1084"/>
              <a:gd name="T9" fmla="*/ 2147483647 h 658"/>
              <a:gd name="T10" fmla="*/ 2147483647 w 1084"/>
              <a:gd name="T11" fmla="*/ 2147483647 h 658"/>
              <a:gd name="T12" fmla="*/ 2147483647 w 1084"/>
              <a:gd name="T13" fmla="*/ 2147483647 h 658"/>
              <a:gd name="T14" fmla="*/ 2147483647 w 1084"/>
              <a:gd name="T15" fmla="*/ 2147483647 h 658"/>
              <a:gd name="T16" fmla="*/ 2147483647 w 1084"/>
              <a:gd name="T17" fmla="*/ 2147483647 h 658"/>
              <a:gd name="T18" fmla="*/ 2147483647 w 1084"/>
              <a:gd name="T19" fmla="*/ 2147483647 h 658"/>
              <a:gd name="T20" fmla="*/ 2147483647 w 1084"/>
              <a:gd name="T21" fmla="*/ 2147483647 h 658"/>
              <a:gd name="T22" fmla="*/ 2147483647 w 1084"/>
              <a:gd name="T23" fmla="*/ 2147483647 h 658"/>
              <a:gd name="T24" fmla="*/ 2147483647 w 1084"/>
              <a:gd name="T25" fmla="*/ 2147483647 h 658"/>
              <a:gd name="T26" fmla="*/ 2147483647 w 1084"/>
              <a:gd name="T27" fmla="*/ 2147483647 h 658"/>
              <a:gd name="T28" fmla="*/ 2147483647 w 1084"/>
              <a:gd name="T29" fmla="*/ 2147483647 h 658"/>
              <a:gd name="T30" fmla="*/ 2147483647 w 1084"/>
              <a:gd name="T31" fmla="*/ 2147483647 h 658"/>
              <a:gd name="T32" fmla="*/ 2147483647 w 1084"/>
              <a:gd name="T33" fmla="*/ 2147483647 h 658"/>
              <a:gd name="T34" fmla="*/ 2147483647 w 1084"/>
              <a:gd name="T35" fmla="*/ 2147483647 h 658"/>
              <a:gd name="T36" fmla="*/ 2147483647 w 1084"/>
              <a:gd name="T37" fmla="*/ 2147483647 h 658"/>
              <a:gd name="T38" fmla="*/ 2147483647 w 1084"/>
              <a:gd name="T39" fmla="*/ 2147483647 h 658"/>
              <a:gd name="T40" fmla="*/ 2147483647 w 1084"/>
              <a:gd name="T41" fmla="*/ 2147483647 h 658"/>
              <a:gd name="T42" fmla="*/ 2147483647 w 1084"/>
              <a:gd name="T43" fmla="*/ 2147483647 h 658"/>
              <a:gd name="T44" fmla="*/ 2147483647 w 1084"/>
              <a:gd name="T45" fmla="*/ 2147483647 h 658"/>
              <a:gd name="T46" fmla="*/ 2147483647 w 1084"/>
              <a:gd name="T47" fmla="*/ 0 h 658"/>
              <a:gd name="T48" fmla="*/ 2147483647 w 1084"/>
              <a:gd name="T49" fmla="*/ 0 h 658"/>
              <a:gd name="T50" fmla="*/ 2147483647 w 1084"/>
              <a:gd name="T51" fmla="*/ 2147483647 h 658"/>
              <a:gd name="T52" fmla="*/ 2147483647 w 1084"/>
              <a:gd name="T53" fmla="*/ 2147483647 h 658"/>
              <a:gd name="T54" fmla="*/ 2147483647 w 1084"/>
              <a:gd name="T55" fmla="*/ 2147483647 h 658"/>
              <a:gd name="T56" fmla="*/ 2147483647 w 1084"/>
              <a:gd name="T57" fmla="*/ 2147483647 h 658"/>
              <a:gd name="T58" fmla="*/ 2147483647 w 1084"/>
              <a:gd name="T59" fmla="*/ 2147483647 h 658"/>
              <a:gd name="T60" fmla="*/ 2147483647 w 1084"/>
              <a:gd name="T61" fmla="*/ 2147483647 h 658"/>
              <a:gd name="T62" fmla="*/ 2147483647 w 1084"/>
              <a:gd name="T63" fmla="*/ 2147483647 h 658"/>
              <a:gd name="T64" fmla="*/ 2147483647 w 1084"/>
              <a:gd name="T65" fmla="*/ 2147483647 h 658"/>
              <a:gd name="T66" fmla="*/ 2147483647 w 1084"/>
              <a:gd name="T67" fmla="*/ 2147483647 h 658"/>
              <a:gd name="T68" fmla="*/ 2147483647 w 1084"/>
              <a:gd name="T69" fmla="*/ 2147483647 h 658"/>
              <a:gd name="T70" fmla="*/ 2147483647 w 1084"/>
              <a:gd name="T71" fmla="*/ 2147483647 h 658"/>
              <a:gd name="T72" fmla="*/ 2147483647 w 1084"/>
              <a:gd name="T73" fmla="*/ 2147483647 h 658"/>
              <a:gd name="T74" fmla="*/ 2147483647 w 1084"/>
              <a:gd name="T75" fmla="*/ 2147483647 h 658"/>
              <a:gd name="T76" fmla="*/ 2147483647 w 1084"/>
              <a:gd name="T77" fmla="*/ 2147483647 h 658"/>
              <a:gd name="T78" fmla="*/ 2147483647 w 1084"/>
              <a:gd name="T79" fmla="*/ 2147483647 h 658"/>
              <a:gd name="T80" fmla="*/ 2147483647 w 1084"/>
              <a:gd name="T81" fmla="*/ 2147483647 h 658"/>
              <a:gd name="T82" fmla="*/ 2147483647 w 1084"/>
              <a:gd name="T83" fmla="*/ 2147483647 h 658"/>
              <a:gd name="T84" fmla="*/ 2147483647 w 1084"/>
              <a:gd name="T85" fmla="*/ 2147483647 h 658"/>
              <a:gd name="T86" fmla="*/ 2147483647 w 1084"/>
              <a:gd name="T87" fmla="*/ 2147483647 h 658"/>
              <a:gd name="T88" fmla="*/ 2147483647 w 1084"/>
              <a:gd name="T89" fmla="*/ 2147483647 h 658"/>
              <a:gd name="T90" fmla="*/ 2147483647 w 1084"/>
              <a:gd name="T91" fmla="*/ 2147483647 h 658"/>
              <a:gd name="T92" fmla="*/ 2147483647 w 1084"/>
              <a:gd name="T93" fmla="*/ 2147483647 h 658"/>
              <a:gd name="T94" fmla="*/ 2147483647 w 1084"/>
              <a:gd name="T95" fmla="*/ 2147483647 h 658"/>
              <a:gd name="T96" fmla="*/ 2147483647 w 1084"/>
              <a:gd name="T97" fmla="*/ 2147483647 h 658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1084"/>
              <a:gd name="T148" fmla="*/ 0 h 658"/>
              <a:gd name="T149" fmla="*/ 1084 w 1084"/>
              <a:gd name="T150" fmla="*/ 658 h 658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1084" h="658">
                <a:moveTo>
                  <a:pt x="321" y="658"/>
                </a:moveTo>
                <a:lnTo>
                  <a:pt x="317" y="639"/>
                </a:lnTo>
                <a:lnTo>
                  <a:pt x="312" y="616"/>
                </a:lnTo>
                <a:lnTo>
                  <a:pt x="304" y="584"/>
                </a:lnTo>
                <a:lnTo>
                  <a:pt x="296" y="536"/>
                </a:lnTo>
                <a:lnTo>
                  <a:pt x="267" y="539"/>
                </a:lnTo>
                <a:lnTo>
                  <a:pt x="240" y="539"/>
                </a:lnTo>
                <a:lnTo>
                  <a:pt x="214" y="541"/>
                </a:lnTo>
                <a:lnTo>
                  <a:pt x="185" y="545"/>
                </a:lnTo>
                <a:lnTo>
                  <a:pt x="185" y="553"/>
                </a:lnTo>
                <a:lnTo>
                  <a:pt x="185" y="562"/>
                </a:lnTo>
                <a:lnTo>
                  <a:pt x="148" y="562"/>
                </a:lnTo>
                <a:lnTo>
                  <a:pt x="118" y="562"/>
                </a:lnTo>
                <a:lnTo>
                  <a:pt x="118" y="553"/>
                </a:lnTo>
                <a:lnTo>
                  <a:pt x="118" y="545"/>
                </a:lnTo>
                <a:lnTo>
                  <a:pt x="83" y="534"/>
                </a:lnTo>
                <a:lnTo>
                  <a:pt x="54" y="526"/>
                </a:lnTo>
                <a:lnTo>
                  <a:pt x="29" y="514"/>
                </a:lnTo>
                <a:lnTo>
                  <a:pt x="0" y="499"/>
                </a:lnTo>
                <a:lnTo>
                  <a:pt x="10" y="476"/>
                </a:lnTo>
                <a:lnTo>
                  <a:pt x="23" y="453"/>
                </a:lnTo>
                <a:lnTo>
                  <a:pt x="39" y="430"/>
                </a:lnTo>
                <a:lnTo>
                  <a:pt x="52" y="407"/>
                </a:lnTo>
                <a:lnTo>
                  <a:pt x="70" y="382"/>
                </a:lnTo>
                <a:lnTo>
                  <a:pt x="81" y="359"/>
                </a:lnTo>
                <a:lnTo>
                  <a:pt x="85" y="347"/>
                </a:lnTo>
                <a:lnTo>
                  <a:pt x="87" y="334"/>
                </a:lnTo>
                <a:lnTo>
                  <a:pt x="89" y="321"/>
                </a:lnTo>
                <a:lnTo>
                  <a:pt x="89" y="309"/>
                </a:lnTo>
                <a:lnTo>
                  <a:pt x="121" y="309"/>
                </a:lnTo>
                <a:lnTo>
                  <a:pt x="148" y="309"/>
                </a:lnTo>
                <a:lnTo>
                  <a:pt x="152" y="296"/>
                </a:lnTo>
                <a:lnTo>
                  <a:pt x="154" y="286"/>
                </a:lnTo>
                <a:lnTo>
                  <a:pt x="169" y="284"/>
                </a:lnTo>
                <a:lnTo>
                  <a:pt x="185" y="282"/>
                </a:lnTo>
                <a:lnTo>
                  <a:pt x="185" y="272"/>
                </a:lnTo>
                <a:lnTo>
                  <a:pt x="185" y="263"/>
                </a:lnTo>
                <a:lnTo>
                  <a:pt x="200" y="263"/>
                </a:lnTo>
                <a:lnTo>
                  <a:pt x="216" y="263"/>
                </a:lnTo>
                <a:lnTo>
                  <a:pt x="216" y="272"/>
                </a:lnTo>
                <a:lnTo>
                  <a:pt x="216" y="282"/>
                </a:lnTo>
                <a:lnTo>
                  <a:pt x="227" y="282"/>
                </a:lnTo>
                <a:lnTo>
                  <a:pt x="237" y="284"/>
                </a:lnTo>
                <a:lnTo>
                  <a:pt x="244" y="290"/>
                </a:lnTo>
                <a:lnTo>
                  <a:pt x="262" y="303"/>
                </a:lnTo>
                <a:lnTo>
                  <a:pt x="285" y="294"/>
                </a:lnTo>
                <a:lnTo>
                  <a:pt x="304" y="282"/>
                </a:lnTo>
                <a:lnTo>
                  <a:pt x="321" y="267"/>
                </a:lnTo>
                <a:lnTo>
                  <a:pt x="335" y="255"/>
                </a:lnTo>
                <a:lnTo>
                  <a:pt x="352" y="240"/>
                </a:lnTo>
                <a:lnTo>
                  <a:pt x="367" y="228"/>
                </a:lnTo>
                <a:lnTo>
                  <a:pt x="385" y="219"/>
                </a:lnTo>
                <a:lnTo>
                  <a:pt x="406" y="213"/>
                </a:lnTo>
                <a:lnTo>
                  <a:pt x="406" y="203"/>
                </a:lnTo>
                <a:lnTo>
                  <a:pt x="406" y="192"/>
                </a:lnTo>
                <a:lnTo>
                  <a:pt x="427" y="192"/>
                </a:lnTo>
                <a:lnTo>
                  <a:pt x="444" y="192"/>
                </a:lnTo>
                <a:lnTo>
                  <a:pt x="448" y="200"/>
                </a:lnTo>
                <a:lnTo>
                  <a:pt x="452" y="207"/>
                </a:lnTo>
                <a:lnTo>
                  <a:pt x="469" y="207"/>
                </a:lnTo>
                <a:lnTo>
                  <a:pt x="490" y="205"/>
                </a:lnTo>
                <a:lnTo>
                  <a:pt x="502" y="186"/>
                </a:lnTo>
                <a:lnTo>
                  <a:pt x="511" y="167"/>
                </a:lnTo>
                <a:lnTo>
                  <a:pt x="515" y="146"/>
                </a:lnTo>
                <a:lnTo>
                  <a:pt x="519" y="128"/>
                </a:lnTo>
                <a:lnTo>
                  <a:pt x="525" y="86"/>
                </a:lnTo>
                <a:lnTo>
                  <a:pt x="527" y="46"/>
                </a:lnTo>
                <a:lnTo>
                  <a:pt x="517" y="36"/>
                </a:lnTo>
                <a:lnTo>
                  <a:pt x="513" y="27"/>
                </a:lnTo>
                <a:lnTo>
                  <a:pt x="511" y="17"/>
                </a:lnTo>
                <a:lnTo>
                  <a:pt x="511" y="0"/>
                </a:lnTo>
                <a:lnTo>
                  <a:pt x="538" y="0"/>
                </a:lnTo>
                <a:lnTo>
                  <a:pt x="565" y="0"/>
                </a:lnTo>
                <a:lnTo>
                  <a:pt x="594" y="0"/>
                </a:lnTo>
                <a:lnTo>
                  <a:pt x="621" y="0"/>
                </a:lnTo>
                <a:lnTo>
                  <a:pt x="630" y="13"/>
                </a:lnTo>
                <a:lnTo>
                  <a:pt x="642" y="21"/>
                </a:lnTo>
                <a:lnTo>
                  <a:pt x="653" y="29"/>
                </a:lnTo>
                <a:lnTo>
                  <a:pt x="661" y="34"/>
                </a:lnTo>
                <a:lnTo>
                  <a:pt x="690" y="46"/>
                </a:lnTo>
                <a:lnTo>
                  <a:pt x="717" y="50"/>
                </a:lnTo>
                <a:lnTo>
                  <a:pt x="717" y="61"/>
                </a:lnTo>
                <a:lnTo>
                  <a:pt x="717" y="73"/>
                </a:lnTo>
                <a:lnTo>
                  <a:pt x="740" y="73"/>
                </a:lnTo>
                <a:lnTo>
                  <a:pt x="765" y="75"/>
                </a:lnTo>
                <a:lnTo>
                  <a:pt x="794" y="77"/>
                </a:lnTo>
                <a:lnTo>
                  <a:pt x="820" y="84"/>
                </a:lnTo>
                <a:lnTo>
                  <a:pt x="847" y="94"/>
                </a:lnTo>
                <a:lnTo>
                  <a:pt x="868" y="107"/>
                </a:lnTo>
                <a:lnTo>
                  <a:pt x="880" y="115"/>
                </a:lnTo>
                <a:lnTo>
                  <a:pt x="886" y="121"/>
                </a:lnTo>
                <a:lnTo>
                  <a:pt x="893" y="130"/>
                </a:lnTo>
                <a:lnTo>
                  <a:pt x="897" y="142"/>
                </a:lnTo>
                <a:lnTo>
                  <a:pt x="915" y="144"/>
                </a:lnTo>
                <a:lnTo>
                  <a:pt x="930" y="150"/>
                </a:lnTo>
                <a:lnTo>
                  <a:pt x="941" y="155"/>
                </a:lnTo>
                <a:lnTo>
                  <a:pt x="951" y="159"/>
                </a:lnTo>
                <a:lnTo>
                  <a:pt x="957" y="167"/>
                </a:lnTo>
                <a:lnTo>
                  <a:pt x="965" y="176"/>
                </a:lnTo>
                <a:lnTo>
                  <a:pt x="970" y="190"/>
                </a:lnTo>
                <a:lnTo>
                  <a:pt x="980" y="205"/>
                </a:lnTo>
                <a:lnTo>
                  <a:pt x="1007" y="213"/>
                </a:lnTo>
                <a:lnTo>
                  <a:pt x="1036" y="219"/>
                </a:lnTo>
                <a:lnTo>
                  <a:pt x="1049" y="226"/>
                </a:lnTo>
                <a:lnTo>
                  <a:pt x="1061" y="234"/>
                </a:lnTo>
                <a:lnTo>
                  <a:pt x="1074" y="240"/>
                </a:lnTo>
                <a:lnTo>
                  <a:pt x="1084" y="253"/>
                </a:lnTo>
                <a:lnTo>
                  <a:pt x="1080" y="284"/>
                </a:lnTo>
                <a:lnTo>
                  <a:pt x="1078" y="315"/>
                </a:lnTo>
                <a:lnTo>
                  <a:pt x="1064" y="322"/>
                </a:lnTo>
                <a:lnTo>
                  <a:pt x="1053" y="326"/>
                </a:lnTo>
                <a:lnTo>
                  <a:pt x="1047" y="332"/>
                </a:lnTo>
                <a:lnTo>
                  <a:pt x="1039" y="338"/>
                </a:lnTo>
                <a:lnTo>
                  <a:pt x="1028" y="357"/>
                </a:lnTo>
                <a:lnTo>
                  <a:pt x="1013" y="378"/>
                </a:lnTo>
                <a:lnTo>
                  <a:pt x="957" y="382"/>
                </a:lnTo>
                <a:lnTo>
                  <a:pt x="905" y="390"/>
                </a:lnTo>
                <a:lnTo>
                  <a:pt x="849" y="395"/>
                </a:lnTo>
                <a:lnTo>
                  <a:pt x="797" y="403"/>
                </a:lnTo>
                <a:lnTo>
                  <a:pt x="797" y="413"/>
                </a:lnTo>
                <a:lnTo>
                  <a:pt x="797" y="424"/>
                </a:lnTo>
                <a:lnTo>
                  <a:pt x="765" y="426"/>
                </a:lnTo>
                <a:lnTo>
                  <a:pt x="738" y="428"/>
                </a:lnTo>
                <a:lnTo>
                  <a:pt x="705" y="432"/>
                </a:lnTo>
                <a:lnTo>
                  <a:pt x="673" y="438"/>
                </a:lnTo>
                <a:lnTo>
                  <a:pt x="657" y="466"/>
                </a:lnTo>
                <a:lnTo>
                  <a:pt x="642" y="501"/>
                </a:lnTo>
                <a:lnTo>
                  <a:pt x="628" y="534"/>
                </a:lnTo>
                <a:lnTo>
                  <a:pt x="617" y="568"/>
                </a:lnTo>
                <a:lnTo>
                  <a:pt x="598" y="570"/>
                </a:lnTo>
                <a:lnTo>
                  <a:pt x="578" y="572"/>
                </a:lnTo>
                <a:lnTo>
                  <a:pt x="573" y="572"/>
                </a:lnTo>
                <a:lnTo>
                  <a:pt x="565" y="576"/>
                </a:lnTo>
                <a:lnTo>
                  <a:pt x="559" y="582"/>
                </a:lnTo>
                <a:lnTo>
                  <a:pt x="552" y="589"/>
                </a:lnTo>
                <a:lnTo>
                  <a:pt x="534" y="589"/>
                </a:lnTo>
                <a:lnTo>
                  <a:pt x="519" y="593"/>
                </a:lnTo>
                <a:lnTo>
                  <a:pt x="504" y="595"/>
                </a:lnTo>
                <a:lnTo>
                  <a:pt x="488" y="599"/>
                </a:lnTo>
                <a:lnTo>
                  <a:pt x="463" y="610"/>
                </a:lnTo>
                <a:lnTo>
                  <a:pt x="434" y="622"/>
                </a:lnTo>
                <a:lnTo>
                  <a:pt x="409" y="635"/>
                </a:lnTo>
                <a:lnTo>
                  <a:pt x="381" y="647"/>
                </a:lnTo>
                <a:lnTo>
                  <a:pt x="367" y="653"/>
                </a:lnTo>
                <a:lnTo>
                  <a:pt x="352" y="655"/>
                </a:lnTo>
                <a:lnTo>
                  <a:pt x="337" y="657"/>
                </a:lnTo>
                <a:lnTo>
                  <a:pt x="321" y="658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42" name="Freeform 438"/>
          <p:cNvSpPr>
            <a:spLocks/>
          </p:cNvSpPr>
          <p:nvPr/>
        </p:nvSpPr>
        <p:spPr bwMode="auto">
          <a:xfrm>
            <a:off x="6097588" y="2416175"/>
            <a:ext cx="485775" cy="500063"/>
          </a:xfrm>
          <a:custGeom>
            <a:avLst/>
            <a:gdLst>
              <a:gd name="T0" fmla="*/ 2147483647 w 611"/>
              <a:gd name="T1" fmla="*/ 2147483647 h 630"/>
              <a:gd name="T2" fmla="*/ 2147483647 w 611"/>
              <a:gd name="T3" fmla="*/ 2147483647 h 630"/>
              <a:gd name="T4" fmla="*/ 2147483647 w 611"/>
              <a:gd name="T5" fmla="*/ 2147483647 h 630"/>
              <a:gd name="T6" fmla="*/ 2147483647 w 611"/>
              <a:gd name="T7" fmla="*/ 2147483647 h 630"/>
              <a:gd name="T8" fmla="*/ 2147483647 w 611"/>
              <a:gd name="T9" fmla="*/ 2147483647 h 630"/>
              <a:gd name="T10" fmla="*/ 2147483647 w 611"/>
              <a:gd name="T11" fmla="*/ 2147483647 h 630"/>
              <a:gd name="T12" fmla="*/ 2147483647 w 611"/>
              <a:gd name="T13" fmla="*/ 2147483647 h 630"/>
              <a:gd name="T14" fmla="*/ 2147483647 w 611"/>
              <a:gd name="T15" fmla="*/ 2147483647 h 630"/>
              <a:gd name="T16" fmla="*/ 0 w 611"/>
              <a:gd name="T17" fmla="*/ 2147483647 h 630"/>
              <a:gd name="T18" fmla="*/ 2147483647 w 611"/>
              <a:gd name="T19" fmla="*/ 2147483647 h 630"/>
              <a:gd name="T20" fmla="*/ 2147483647 w 611"/>
              <a:gd name="T21" fmla="*/ 2147483647 h 630"/>
              <a:gd name="T22" fmla="*/ 2147483647 w 611"/>
              <a:gd name="T23" fmla="*/ 2147483647 h 630"/>
              <a:gd name="T24" fmla="*/ 2147483647 w 611"/>
              <a:gd name="T25" fmla="*/ 2147483647 h 630"/>
              <a:gd name="T26" fmla="*/ 2147483647 w 611"/>
              <a:gd name="T27" fmla="*/ 2147483647 h 630"/>
              <a:gd name="T28" fmla="*/ 2147483647 w 611"/>
              <a:gd name="T29" fmla="*/ 2147483647 h 630"/>
              <a:gd name="T30" fmla="*/ 2147483647 w 611"/>
              <a:gd name="T31" fmla="*/ 2147483647 h 630"/>
              <a:gd name="T32" fmla="*/ 2147483647 w 611"/>
              <a:gd name="T33" fmla="*/ 2147483647 h 630"/>
              <a:gd name="T34" fmla="*/ 2147483647 w 611"/>
              <a:gd name="T35" fmla="*/ 2147483647 h 630"/>
              <a:gd name="T36" fmla="*/ 2147483647 w 611"/>
              <a:gd name="T37" fmla="*/ 2147483647 h 630"/>
              <a:gd name="T38" fmla="*/ 2147483647 w 611"/>
              <a:gd name="T39" fmla="*/ 2147483647 h 630"/>
              <a:gd name="T40" fmla="*/ 2147483647 w 611"/>
              <a:gd name="T41" fmla="*/ 2147483647 h 630"/>
              <a:gd name="T42" fmla="*/ 2147483647 w 611"/>
              <a:gd name="T43" fmla="*/ 2147483647 h 630"/>
              <a:gd name="T44" fmla="*/ 2147483647 w 611"/>
              <a:gd name="T45" fmla="*/ 2147483647 h 630"/>
              <a:gd name="T46" fmla="*/ 2147483647 w 611"/>
              <a:gd name="T47" fmla="*/ 2147483647 h 630"/>
              <a:gd name="T48" fmla="*/ 2147483647 w 611"/>
              <a:gd name="T49" fmla="*/ 2147483647 h 630"/>
              <a:gd name="T50" fmla="*/ 2147483647 w 611"/>
              <a:gd name="T51" fmla="*/ 2147483647 h 630"/>
              <a:gd name="T52" fmla="*/ 2147483647 w 611"/>
              <a:gd name="T53" fmla="*/ 2147483647 h 630"/>
              <a:gd name="T54" fmla="*/ 2147483647 w 611"/>
              <a:gd name="T55" fmla="*/ 2147483647 h 630"/>
              <a:gd name="T56" fmla="*/ 2147483647 w 611"/>
              <a:gd name="T57" fmla="*/ 2147483647 h 630"/>
              <a:gd name="T58" fmla="*/ 2147483647 w 611"/>
              <a:gd name="T59" fmla="*/ 2147483647 h 630"/>
              <a:gd name="T60" fmla="*/ 2147483647 w 611"/>
              <a:gd name="T61" fmla="*/ 2147483647 h 630"/>
              <a:gd name="T62" fmla="*/ 2147483647 w 611"/>
              <a:gd name="T63" fmla="*/ 2147483647 h 630"/>
              <a:gd name="T64" fmla="*/ 2147483647 w 611"/>
              <a:gd name="T65" fmla="*/ 2147483647 h 630"/>
              <a:gd name="T66" fmla="*/ 2147483647 w 611"/>
              <a:gd name="T67" fmla="*/ 2147483647 h 630"/>
              <a:gd name="T68" fmla="*/ 2147483647 w 611"/>
              <a:gd name="T69" fmla="*/ 2147483647 h 630"/>
              <a:gd name="T70" fmla="*/ 2147483647 w 611"/>
              <a:gd name="T71" fmla="*/ 2147483647 h 630"/>
              <a:gd name="T72" fmla="*/ 2147483647 w 611"/>
              <a:gd name="T73" fmla="*/ 2147483647 h 630"/>
              <a:gd name="T74" fmla="*/ 2147483647 w 611"/>
              <a:gd name="T75" fmla="*/ 2147483647 h 630"/>
              <a:gd name="T76" fmla="*/ 2147483647 w 611"/>
              <a:gd name="T77" fmla="*/ 2147483647 h 630"/>
              <a:gd name="T78" fmla="*/ 2147483647 w 611"/>
              <a:gd name="T79" fmla="*/ 2147483647 h 630"/>
              <a:gd name="T80" fmla="*/ 2147483647 w 611"/>
              <a:gd name="T81" fmla="*/ 2147483647 h 630"/>
              <a:gd name="T82" fmla="*/ 2147483647 w 611"/>
              <a:gd name="T83" fmla="*/ 2147483647 h 630"/>
              <a:gd name="T84" fmla="*/ 2147483647 w 611"/>
              <a:gd name="T85" fmla="*/ 2147483647 h 630"/>
              <a:gd name="T86" fmla="*/ 2147483647 w 611"/>
              <a:gd name="T87" fmla="*/ 2147483647 h 630"/>
              <a:gd name="T88" fmla="*/ 2147483647 w 611"/>
              <a:gd name="T89" fmla="*/ 2147483647 h 630"/>
              <a:gd name="T90" fmla="*/ 2147483647 w 611"/>
              <a:gd name="T91" fmla="*/ 2147483647 h 630"/>
              <a:gd name="T92" fmla="*/ 2147483647 w 611"/>
              <a:gd name="T93" fmla="*/ 2147483647 h 630"/>
              <a:gd name="T94" fmla="*/ 2147483647 w 611"/>
              <a:gd name="T95" fmla="*/ 2147483647 h 630"/>
              <a:gd name="T96" fmla="*/ 2147483647 w 611"/>
              <a:gd name="T97" fmla="*/ 2147483647 h 630"/>
              <a:gd name="T98" fmla="*/ 2147483647 w 611"/>
              <a:gd name="T99" fmla="*/ 2147483647 h 630"/>
              <a:gd name="T100" fmla="*/ 2147483647 w 611"/>
              <a:gd name="T101" fmla="*/ 2147483647 h 630"/>
              <a:gd name="T102" fmla="*/ 2147483647 w 611"/>
              <a:gd name="T103" fmla="*/ 2147483647 h 630"/>
              <a:gd name="T104" fmla="*/ 2147483647 w 611"/>
              <a:gd name="T105" fmla="*/ 2147483647 h 630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611"/>
              <a:gd name="T160" fmla="*/ 0 h 630"/>
              <a:gd name="T161" fmla="*/ 611 w 611"/>
              <a:gd name="T162" fmla="*/ 630 h 630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611" h="630">
                <a:moveTo>
                  <a:pt x="109" y="500"/>
                </a:moveTo>
                <a:lnTo>
                  <a:pt x="109" y="477"/>
                </a:lnTo>
                <a:lnTo>
                  <a:pt x="107" y="446"/>
                </a:lnTo>
                <a:lnTo>
                  <a:pt x="105" y="432"/>
                </a:lnTo>
                <a:lnTo>
                  <a:pt x="100" y="417"/>
                </a:lnTo>
                <a:lnTo>
                  <a:pt x="96" y="406"/>
                </a:lnTo>
                <a:lnTo>
                  <a:pt x="88" y="396"/>
                </a:lnTo>
                <a:lnTo>
                  <a:pt x="100" y="371"/>
                </a:lnTo>
                <a:lnTo>
                  <a:pt x="109" y="350"/>
                </a:lnTo>
                <a:lnTo>
                  <a:pt x="98" y="319"/>
                </a:lnTo>
                <a:lnTo>
                  <a:pt x="86" y="292"/>
                </a:lnTo>
                <a:lnTo>
                  <a:pt x="67" y="288"/>
                </a:lnTo>
                <a:lnTo>
                  <a:pt x="48" y="285"/>
                </a:lnTo>
                <a:lnTo>
                  <a:pt x="46" y="265"/>
                </a:lnTo>
                <a:lnTo>
                  <a:pt x="40" y="250"/>
                </a:lnTo>
                <a:lnTo>
                  <a:pt x="19" y="250"/>
                </a:lnTo>
                <a:lnTo>
                  <a:pt x="0" y="250"/>
                </a:lnTo>
                <a:lnTo>
                  <a:pt x="0" y="213"/>
                </a:lnTo>
                <a:lnTo>
                  <a:pt x="0" y="179"/>
                </a:lnTo>
                <a:lnTo>
                  <a:pt x="2" y="160"/>
                </a:lnTo>
                <a:lnTo>
                  <a:pt x="4" y="142"/>
                </a:lnTo>
                <a:lnTo>
                  <a:pt x="23" y="131"/>
                </a:lnTo>
                <a:lnTo>
                  <a:pt x="40" y="119"/>
                </a:lnTo>
                <a:lnTo>
                  <a:pt x="44" y="94"/>
                </a:lnTo>
                <a:lnTo>
                  <a:pt x="46" y="66"/>
                </a:lnTo>
                <a:lnTo>
                  <a:pt x="82" y="50"/>
                </a:lnTo>
                <a:lnTo>
                  <a:pt x="104" y="39"/>
                </a:lnTo>
                <a:lnTo>
                  <a:pt x="115" y="33"/>
                </a:lnTo>
                <a:lnTo>
                  <a:pt x="123" y="21"/>
                </a:lnTo>
                <a:lnTo>
                  <a:pt x="161" y="14"/>
                </a:lnTo>
                <a:lnTo>
                  <a:pt x="180" y="10"/>
                </a:lnTo>
                <a:lnTo>
                  <a:pt x="190" y="4"/>
                </a:lnTo>
                <a:lnTo>
                  <a:pt x="200" y="0"/>
                </a:lnTo>
                <a:lnTo>
                  <a:pt x="215" y="10"/>
                </a:lnTo>
                <a:lnTo>
                  <a:pt x="230" y="18"/>
                </a:lnTo>
                <a:lnTo>
                  <a:pt x="240" y="29"/>
                </a:lnTo>
                <a:lnTo>
                  <a:pt x="250" y="43"/>
                </a:lnTo>
                <a:lnTo>
                  <a:pt x="263" y="69"/>
                </a:lnTo>
                <a:lnTo>
                  <a:pt x="278" y="106"/>
                </a:lnTo>
                <a:lnTo>
                  <a:pt x="309" y="117"/>
                </a:lnTo>
                <a:lnTo>
                  <a:pt x="338" y="123"/>
                </a:lnTo>
                <a:lnTo>
                  <a:pt x="371" y="131"/>
                </a:lnTo>
                <a:lnTo>
                  <a:pt x="397" y="133"/>
                </a:lnTo>
                <a:lnTo>
                  <a:pt x="430" y="131"/>
                </a:lnTo>
                <a:lnTo>
                  <a:pt x="461" y="129"/>
                </a:lnTo>
                <a:lnTo>
                  <a:pt x="490" y="119"/>
                </a:lnTo>
                <a:lnTo>
                  <a:pt x="522" y="110"/>
                </a:lnTo>
                <a:lnTo>
                  <a:pt x="524" y="98"/>
                </a:lnTo>
                <a:lnTo>
                  <a:pt x="526" y="87"/>
                </a:lnTo>
                <a:lnTo>
                  <a:pt x="540" y="87"/>
                </a:lnTo>
                <a:lnTo>
                  <a:pt x="555" y="87"/>
                </a:lnTo>
                <a:lnTo>
                  <a:pt x="563" y="110"/>
                </a:lnTo>
                <a:lnTo>
                  <a:pt x="572" y="131"/>
                </a:lnTo>
                <a:lnTo>
                  <a:pt x="591" y="131"/>
                </a:lnTo>
                <a:lnTo>
                  <a:pt x="611" y="133"/>
                </a:lnTo>
                <a:lnTo>
                  <a:pt x="603" y="154"/>
                </a:lnTo>
                <a:lnTo>
                  <a:pt x="593" y="167"/>
                </a:lnTo>
                <a:lnTo>
                  <a:pt x="584" y="181"/>
                </a:lnTo>
                <a:lnTo>
                  <a:pt x="574" y="192"/>
                </a:lnTo>
                <a:lnTo>
                  <a:pt x="549" y="212"/>
                </a:lnTo>
                <a:lnTo>
                  <a:pt x="516" y="237"/>
                </a:lnTo>
                <a:lnTo>
                  <a:pt x="516" y="252"/>
                </a:lnTo>
                <a:lnTo>
                  <a:pt x="516" y="267"/>
                </a:lnTo>
                <a:lnTo>
                  <a:pt x="513" y="267"/>
                </a:lnTo>
                <a:lnTo>
                  <a:pt x="507" y="267"/>
                </a:lnTo>
                <a:lnTo>
                  <a:pt x="503" y="296"/>
                </a:lnTo>
                <a:lnTo>
                  <a:pt x="501" y="319"/>
                </a:lnTo>
                <a:lnTo>
                  <a:pt x="526" y="333"/>
                </a:lnTo>
                <a:lnTo>
                  <a:pt x="549" y="346"/>
                </a:lnTo>
                <a:lnTo>
                  <a:pt x="547" y="375"/>
                </a:lnTo>
                <a:lnTo>
                  <a:pt x="545" y="409"/>
                </a:lnTo>
                <a:lnTo>
                  <a:pt x="532" y="413"/>
                </a:lnTo>
                <a:lnTo>
                  <a:pt x="522" y="417"/>
                </a:lnTo>
                <a:lnTo>
                  <a:pt x="513" y="421"/>
                </a:lnTo>
                <a:lnTo>
                  <a:pt x="497" y="434"/>
                </a:lnTo>
                <a:lnTo>
                  <a:pt x="495" y="465"/>
                </a:lnTo>
                <a:lnTo>
                  <a:pt x="497" y="490"/>
                </a:lnTo>
                <a:lnTo>
                  <a:pt x="503" y="511"/>
                </a:lnTo>
                <a:lnTo>
                  <a:pt x="522" y="540"/>
                </a:lnTo>
                <a:lnTo>
                  <a:pt x="515" y="557"/>
                </a:lnTo>
                <a:lnTo>
                  <a:pt x="507" y="573"/>
                </a:lnTo>
                <a:lnTo>
                  <a:pt x="495" y="586"/>
                </a:lnTo>
                <a:lnTo>
                  <a:pt x="484" y="598"/>
                </a:lnTo>
                <a:lnTo>
                  <a:pt x="468" y="607"/>
                </a:lnTo>
                <a:lnTo>
                  <a:pt x="453" y="619"/>
                </a:lnTo>
                <a:lnTo>
                  <a:pt x="440" y="623"/>
                </a:lnTo>
                <a:lnTo>
                  <a:pt x="424" y="626"/>
                </a:lnTo>
                <a:lnTo>
                  <a:pt x="405" y="630"/>
                </a:lnTo>
                <a:lnTo>
                  <a:pt x="390" y="630"/>
                </a:lnTo>
                <a:lnTo>
                  <a:pt x="372" y="630"/>
                </a:lnTo>
                <a:lnTo>
                  <a:pt x="355" y="624"/>
                </a:lnTo>
                <a:lnTo>
                  <a:pt x="342" y="619"/>
                </a:lnTo>
                <a:lnTo>
                  <a:pt x="326" y="609"/>
                </a:lnTo>
                <a:lnTo>
                  <a:pt x="311" y="598"/>
                </a:lnTo>
                <a:lnTo>
                  <a:pt x="299" y="584"/>
                </a:lnTo>
                <a:lnTo>
                  <a:pt x="269" y="584"/>
                </a:lnTo>
                <a:lnTo>
                  <a:pt x="242" y="584"/>
                </a:lnTo>
                <a:lnTo>
                  <a:pt x="225" y="582"/>
                </a:lnTo>
                <a:lnTo>
                  <a:pt x="203" y="578"/>
                </a:lnTo>
                <a:lnTo>
                  <a:pt x="190" y="571"/>
                </a:lnTo>
                <a:lnTo>
                  <a:pt x="177" y="557"/>
                </a:lnTo>
                <a:lnTo>
                  <a:pt x="161" y="538"/>
                </a:lnTo>
                <a:lnTo>
                  <a:pt x="146" y="511"/>
                </a:lnTo>
                <a:lnTo>
                  <a:pt x="134" y="509"/>
                </a:lnTo>
                <a:lnTo>
                  <a:pt x="123" y="509"/>
                </a:lnTo>
                <a:lnTo>
                  <a:pt x="119" y="505"/>
                </a:lnTo>
                <a:lnTo>
                  <a:pt x="109" y="50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43" name="Freeform 439"/>
          <p:cNvSpPr>
            <a:spLocks/>
          </p:cNvSpPr>
          <p:nvPr/>
        </p:nvSpPr>
        <p:spPr bwMode="auto">
          <a:xfrm>
            <a:off x="6097588" y="2416175"/>
            <a:ext cx="485775" cy="500063"/>
          </a:xfrm>
          <a:custGeom>
            <a:avLst/>
            <a:gdLst>
              <a:gd name="T0" fmla="*/ 2147483647 w 611"/>
              <a:gd name="T1" fmla="*/ 2147483647 h 630"/>
              <a:gd name="T2" fmla="*/ 2147483647 w 611"/>
              <a:gd name="T3" fmla="*/ 2147483647 h 630"/>
              <a:gd name="T4" fmla="*/ 2147483647 w 611"/>
              <a:gd name="T5" fmla="*/ 2147483647 h 630"/>
              <a:gd name="T6" fmla="*/ 2147483647 w 611"/>
              <a:gd name="T7" fmla="*/ 2147483647 h 630"/>
              <a:gd name="T8" fmla="*/ 2147483647 w 611"/>
              <a:gd name="T9" fmla="*/ 2147483647 h 630"/>
              <a:gd name="T10" fmla="*/ 2147483647 w 611"/>
              <a:gd name="T11" fmla="*/ 2147483647 h 630"/>
              <a:gd name="T12" fmla="*/ 2147483647 w 611"/>
              <a:gd name="T13" fmla="*/ 2147483647 h 630"/>
              <a:gd name="T14" fmla="*/ 2147483647 w 611"/>
              <a:gd name="T15" fmla="*/ 2147483647 h 630"/>
              <a:gd name="T16" fmla="*/ 0 w 611"/>
              <a:gd name="T17" fmla="*/ 2147483647 h 630"/>
              <a:gd name="T18" fmla="*/ 2147483647 w 611"/>
              <a:gd name="T19" fmla="*/ 2147483647 h 630"/>
              <a:gd name="T20" fmla="*/ 2147483647 w 611"/>
              <a:gd name="T21" fmla="*/ 2147483647 h 630"/>
              <a:gd name="T22" fmla="*/ 2147483647 w 611"/>
              <a:gd name="T23" fmla="*/ 2147483647 h 630"/>
              <a:gd name="T24" fmla="*/ 2147483647 w 611"/>
              <a:gd name="T25" fmla="*/ 2147483647 h 630"/>
              <a:gd name="T26" fmla="*/ 2147483647 w 611"/>
              <a:gd name="T27" fmla="*/ 2147483647 h 630"/>
              <a:gd name="T28" fmla="*/ 2147483647 w 611"/>
              <a:gd name="T29" fmla="*/ 2147483647 h 630"/>
              <a:gd name="T30" fmla="*/ 2147483647 w 611"/>
              <a:gd name="T31" fmla="*/ 2147483647 h 630"/>
              <a:gd name="T32" fmla="*/ 2147483647 w 611"/>
              <a:gd name="T33" fmla="*/ 2147483647 h 630"/>
              <a:gd name="T34" fmla="*/ 2147483647 w 611"/>
              <a:gd name="T35" fmla="*/ 2147483647 h 630"/>
              <a:gd name="T36" fmla="*/ 2147483647 w 611"/>
              <a:gd name="T37" fmla="*/ 2147483647 h 630"/>
              <a:gd name="T38" fmla="*/ 2147483647 w 611"/>
              <a:gd name="T39" fmla="*/ 2147483647 h 630"/>
              <a:gd name="T40" fmla="*/ 2147483647 w 611"/>
              <a:gd name="T41" fmla="*/ 2147483647 h 630"/>
              <a:gd name="T42" fmla="*/ 2147483647 w 611"/>
              <a:gd name="T43" fmla="*/ 2147483647 h 630"/>
              <a:gd name="T44" fmla="*/ 2147483647 w 611"/>
              <a:gd name="T45" fmla="*/ 2147483647 h 630"/>
              <a:gd name="T46" fmla="*/ 2147483647 w 611"/>
              <a:gd name="T47" fmla="*/ 2147483647 h 630"/>
              <a:gd name="T48" fmla="*/ 2147483647 w 611"/>
              <a:gd name="T49" fmla="*/ 2147483647 h 630"/>
              <a:gd name="T50" fmla="*/ 2147483647 w 611"/>
              <a:gd name="T51" fmla="*/ 2147483647 h 630"/>
              <a:gd name="T52" fmla="*/ 2147483647 w 611"/>
              <a:gd name="T53" fmla="*/ 2147483647 h 630"/>
              <a:gd name="T54" fmla="*/ 2147483647 w 611"/>
              <a:gd name="T55" fmla="*/ 2147483647 h 630"/>
              <a:gd name="T56" fmla="*/ 2147483647 w 611"/>
              <a:gd name="T57" fmla="*/ 2147483647 h 630"/>
              <a:gd name="T58" fmla="*/ 2147483647 w 611"/>
              <a:gd name="T59" fmla="*/ 2147483647 h 630"/>
              <a:gd name="T60" fmla="*/ 2147483647 w 611"/>
              <a:gd name="T61" fmla="*/ 2147483647 h 630"/>
              <a:gd name="T62" fmla="*/ 2147483647 w 611"/>
              <a:gd name="T63" fmla="*/ 2147483647 h 630"/>
              <a:gd name="T64" fmla="*/ 2147483647 w 611"/>
              <a:gd name="T65" fmla="*/ 2147483647 h 630"/>
              <a:gd name="T66" fmla="*/ 2147483647 w 611"/>
              <a:gd name="T67" fmla="*/ 2147483647 h 630"/>
              <a:gd name="T68" fmla="*/ 2147483647 w 611"/>
              <a:gd name="T69" fmla="*/ 2147483647 h 630"/>
              <a:gd name="T70" fmla="*/ 2147483647 w 611"/>
              <a:gd name="T71" fmla="*/ 2147483647 h 630"/>
              <a:gd name="T72" fmla="*/ 2147483647 w 611"/>
              <a:gd name="T73" fmla="*/ 2147483647 h 630"/>
              <a:gd name="T74" fmla="*/ 2147483647 w 611"/>
              <a:gd name="T75" fmla="*/ 2147483647 h 630"/>
              <a:gd name="T76" fmla="*/ 2147483647 w 611"/>
              <a:gd name="T77" fmla="*/ 2147483647 h 630"/>
              <a:gd name="T78" fmla="*/ 2147483647 w 611"/>
              <a:gd name="T79" fmla="*/ 2147483647 h 630"/>
              <a:gd name="T80" fmla="*/ 2147483647 w 611"/>
              <a:gd name="T81" fmla="*/ 2147483647 h 630"/>
              <a:gd name="T82" fmla="*/ 2147483647 w 611"/>
              <a:gd name="T83" fmla="*/ 2147483647 h 630"/>
              <a:gd name="T84" fmla="*/ 2147483647 w 611"/>
              <a:gd name="T85" fmla="*/ 2147483647 h 630"/>
              <a:gd name="T86" fmla="*/ 2147483647 w 611"/>
              <a:gd name="T87" fmla="*/ 2147483647 h 630"/>
              <a:gd name="T88" fmla="*/ 2147483647 w 611"/>
              <a:gd name="T89" fmla="*/ 2147483647 h 630"/>
              <a:gd name="T90" fmla="*/ 2147483647 w 611"/>
              <a:gd name="T91" fmla="*/ 2147483647 h 630"/>
              <a:gd name="T92" fmla="*/ 2147483647 w 611"/>
              <a:gd name="T93" fmla="*/ 2147483647 h 630"/>
              <a:gd name="T94" fmla="*/ 2147483647 w 611"/>
              <a:gd name="T95" fmla="*/ 2147483647 h 630"/>
              <a:gd name="T96" fmla="*/ 2147483647 w 611"/>
              <a:gd name="T97" fmla="*/ 2147483647 h 630"/>
              <a:gd name="T98" fmla="*/ 2147483647 w 611"/>
              <a:gd name="T99" fmla="*/ 2147483647 h 630"/>
              <a:gd name="T100" fmla="*/ 2147483647 w 611"/>
              <a:gd name="T101" fmla="*/ 2147483647 h 630"/>
              <a:gd name="T102" fmla="*/ 2147483647 w 611"/>
              <a:gd name="T103" fmla="*/ 2147483647 h 630"/>
              <a:gd name="T104" fmla="*/ 2147483647 w 611"/>
              <a:gd name="T105" fmla="*/ 2147483647 h 630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611"/>
              <a:gd name="T160" fmla="*/ 0 h 630"/>
              <a:gd name="T161" fmla="*/ 611 w 611"/>
              <a:gd name="T162" fmla="*/ 630 h 630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611" h="630">
                <a:moveTo>
                  <a:pt x="109" y="500"/>
                </a:moveTo>
                <a:lnTo>
                  <a:pt x="109" y="477"/>
                </a:lnTo>
                <a:lnTo>
                  <a:pt x="107" y="446"/>
                </a:lnTo>
                <a:lnTo>
                  <a:pt x="105" y="432"/>
                </a:lnTo>
                <a:lnTo>
                  <a:pt x="100" y="417"/>
                </a:lnTo>
                <a:lnTo>
                  <a:pt x="96" y="406"/>
                </a:lnTo>
                <a:lnTo>
                  <a:pt x="88" y="396"/>
                </a:lnTo>
                <a:lnTo>
                  <a:pt x="100" y="371"/>
                </a:lnTo>
                <a:lnTo>
                  <a:pt x="109" y="350"/>
                </a:lnTo>
                <a:lnTo>
                  <a:pt x="98" y="319"/>
                </a:lnTo>
                <a:lnTo>
                  <a:pt x="86" y="292"/>
                </a:lnTo>
                <a:lnTo>
                  <a:pt x="67" y="288"/>
                </a:lnTo>
                <a:lnTo>
                  <a:pt x="48" y="285"/>
                </a:lnTo>
                <a:lnTo>
                  <a:pt x="46" y="265"/>
                </a:lnTo>
                <a:lnTo>
                  <a:pt x="40" y="250"/>
                </a:lnTo>
                <a:lnTo>
                  <a:pt x="19" y="250"/>
                </a:lnTo>
                <a:lnTo>
                  <a:pt x="0" y="250"/>
                </a:lnTo>
                <a:lnTo>
                  <a:pt x="0" y="213"/>
                </a:lnTo>
                <a:lnTo>
                  <a:pt x="0" y="179"/>
                </a:lnTo>
                <a:lnTo>
                  <a:pt x="2" y="160"/>
                </a:lnTo>
                <a:lnTo>
                  <a:pt x="4" y="142"/>
                </a:lnTo>
                <a:lnTo>
                  <a:pt x="23" y="131"/>
                </a:lnTo>
                <a:lnTo>
                  <a:pt x="40" y="119"/>
                </a:lnTo>
                <a:lnTo>
                  <a:pt x="44" y="94"/>
                </a:lnTo>
                <a:lnTo>
                  <a:pt x="46" y="66"/>
                </a:lnTo>
                <a:lnTo>
                  <a:pt x="82" y="50"/>
                </a:lnTo>
                <a:lnTo>
                  <a:pt x="104" y="39"/>
                </a:lnTo>
                <a:lnTo>
                  <a:pt x="115" y="33"/>
                </a:lnTo>
                <a:lnTo>
                  <a:pt x="123" y="21"/>
                </a:lnTo>
                <a:lnTo>
                  <a:pt x="161" y="14"/>
                </a:lnTo>
                <a:lnTo>
                  <a:pt x="180" y="10"/>
                </a:lnTo>
                <a:lnTo>
                  <a:pt x="190" y="4"/>
                </a:lnTo>
                <a:lnTo>
                  <a:pt x="200" y="0"/>
                </a:lnTo>
                <a:lnTo>
                  <a:pt x="215" y="10"/>
                </a:lnTo>
                <a:lnTo>
                  <a:pt x="230" y="18"/>
                </a:lnTo>
                <a:lnTo>
                  <a:pt x="240" y="29"/>
                </a:lnTo>
                <a:lnTo>
                  <a:pt x="250" y="43"/>
                </a:lnTo>
                <a:lnTo>
                  <a:pt x="263" y="69"/>
                </a:lnTo>
                <a:lnTo>
                  <a:pt x="278" y="106"/>
                </a:lnTo>
                <a:lnTo>
                  <a:pt x="309" y="117"/>
                </a:lnTo>
                <a:lnTo>
                  <a:pt x="338" y="123"/>
                </a:lnTo>
                <a:lnTo>
                  <a:pt x="371" y="131"/>
                </a:lnTo>
                <a:lnTo>
                  <a:pt x="397" y="133"/>
                </a:lnTo>
                <a:lnTo>
                  <a:pt x="430" y="131"/>
                </a:lnTo>
                <a:lnTo>
                  <a:pt x="461" y="129"/>
                </a:lnTo>
                <a:lnTo>
                  <a:pt x="490" y="119"/>
                </a:lnTo>
                <a:lnTo>
                  <a:pt x="522" y="110"/>
                </a:lnTo>
                <a:lnTo>
                  <a:pt x="524" y="98"/>
                </a:lnTo>
                <a:lnTo>
                  <a:pt x="526" y="87"/>
                </a:lnTo>
                <a:lnTo>
                  <a:pt x="540" y="87"/>
                </a:lnTo>
                <a:lnTo>
                  <a:pt x="555" y="87"/>
                </a:lnTo>
                <a:lnTo>
                  <a:pt x="563" y="110"/>
                </a:lnTo>
                <a:lnTo>
                  <a:pt x="572" y="131"/>
                </a:lnTo>
                <a:lnTo>
                  <a:pt x="591" y="131"/>
                </a:lnTo>
                <a:lnTo>
                  <a:pt x="611" y="133"/>
                </a:lnTo>
                <a:lnTo>
                  <a:pt x="603" y="154"/>
                </a:lnTo>
                <a:lnTo>
                  <a:pt x="593" y="167"/>
                </a:lnTo>
                <a:lnTo>
                  <a:pt x="584" y="181"/>
                </a:lnTo>
                <a:lnTo>
                  <a:pt x="574" y="192"/>
                </a:lnTo>
                <a:lnTo>
                  <a:pt x="549" y="212"/>
                </a:lnTo>
                <a:lnTo>
                  <a:pt x="516" y="237"/>
                </a:lnTo>
                <a:lnTo>
                  <a:pt x="516" y="252"/>
                </a:lnTo>
                <a:lnTo>
                  <a:pt x="516" y="267"/>
                </a:lnTo>
                <a:lnTo>
                  <a:pt x="513" y="267"/>
                </a:lnTo>
                <a:lnTo>
                  <a:pt x="507" y="267"/>
                </a:lnTo>
                <a:lnTo>
                  <a:pt x="503" y="296"/>
                </a:lnTo>
                <a:lnTo>
                  <a:pt x="501" y="319"/>
                </a:lnTo>
                <a:lnTo>
                  <a:pt x="526" y="333"/>
                </a:lnTo>
                <a:lnTo>
                  <a:pt x="549" y="346"/>
                </a:lnTo>
                <a:lnTo>
                  <a:pt x="547" y="375"/>
                </a:lnTo>
                <a:lnTo>
                  <a:pt x="545" y="409"/>
                </a:lnTo>
                <a:lnTo>
                  <a:pt x="532" y="413"/>
                </a:lnTo>
                <a:lnTo>
                  <a:pt x="522" y="417"/>
                </a:lnTo>
                <a:lnTo>
                  <a:pt x="513" y="421"/>
                </a:lnTo>
                <a:lnTo>
                  <a:pt x="497" y="434"/>
                </a:lnTo>
                <a:lnTo>
                  <a:pt x="495" y="465"/>
                </a:lnTo>
                <a:lnTo>
                  <a:pt x="497" y="490"/>
                </a:lnTo>
                <a:lnTo>
                  <a:pt x="503" y="511"/>
                </a:lnTo>
                <a:lnTo>
                  <a:pt x="522" y="540"/>
                </a:lnTo>
                <a:lnTo>
                  <a:pt x="515" y="557"/>
                </a:lnTo>
                <a:lnTo>
                  <a:pt x="507" y="573"/>
                </a:lnTo>
                <a:lnTo>
                  <a:pt x="495" y="586"/>
                </a:lnTo>
                <a:lnTo>
                  <a:pt x="484" y="598"/>
                </a:lnTo>
                <a:lnTo>
                  <a:pt x="468" y="607"/>
                </a:lnTo>
                <a:lnTo>
                  <a:pt x="453" y="619"/>
                </a:lnTo>
                <a:lnTo>
                  <a:pt x="440" y="623"/>
                </a:lnTo>
                <a:lnTo>
                  <a:pt x="424" y="626"/>
                </a:lnTo>
                <a:lnTo>
                  <a:pt x="405" y="630"/>
                </a:lnTo>
                <a:lnTo>
                  <a:pt x="390" y="630"/>
                </a:lnTo>
                <a:lnTo>
                  <a:pt x="372" y="630"/>
                </a:lnTo>
                <a:lnTo>
                  <a:pt x="355" y="624"/>
                </a:lnTo>
                <a:lnTo>
                  <a:pt x="342" y="619"/>
                </a:lnTo>
                <a:lnTo>
                  <a:pt x="326" y="609"/>
                </a:lnTo>
                <a:lnTo>
                  <a:pt x="311" y="598"/>
                </a:lnTo>
                <a:lnTo>
                  <a:pt x="299" y="584"/>
                </a:lnTo>
                <a:lnTo>
                  <a:pt x="269" y="584"/>
                </a:lnTo>
                <a:lnTo>
                  <a:pt x="242" y="584"/>
                </a:lnTo>
                <a:lnTo>
                  <a:pt x="225" y="582"/>
                </a:lnTo>
                <a:lnTo>
                  <a:pt x="203" y="578"/>
                </a:lnTo>
                <a:lnTo>
                  <a:pt x="190" y="571"/>
                </a:lnTo>
                <a:lnTo>
                  <a:pt x="177" y="557"/>
                </a:lnTo>
                <a:lnTo>
                  <a:pt x="161" y="538"/>
                </a:lnTo>
                <a:lnTo>
                  <a:pt x="146" y="511"/>
                </a:lnTo>
                <a:lnTo>
                  <a:pt x="134" y="509"/>
                </a:lnTo>
                <a:lnTo>
                  <a:pt x="123" y="509"/>
                </a:lnTo>
                <a:lnTo>
                  <a:pt x="119" y="505"/>
                </a:lnTo>
                <a:lnTo>
                  <a:pt x="109" y="500"/>
                </a:lnTo>
                <a:close/>
              </a:path>
            </a:pathLst>
          </a:custGeom>
          <a:solidFill>
            <a:schemeClr val="bg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44" name="Freeform 440"/>
          <p:cNvSpPr>
            <a:spLocks/>
          </p:cNvSpPr>
          <p:nvPr/>
        </p:nvSpPr>
        <p:spPr bwMode="auto">
          <a:xfrm>
            <a:off x="4471988" y="2343150"/>
            <a:ext cx="652462" cy="365125"/>
          </a:xfrm>
          <a:custGeom>
            <a:avLst/>
            <a:gdLst>
              <a:gd name="T0" fmla="*/ 2147483647 w 824"/>
              <a:gd name="T1" fmla="*/ 2147483647 h 459"/>
              <a:gd name="T2" fmla="*/ 2147483647 w 824"/>
              <a:gd name="T3" fmla="*/ 2147483647 h 459"/>
              <a:gd name="T4" fmla="*/ 2147483647 w 824"/>
              <a:gd name="T5" fmla="*/ 2147483647 h 459"/>
              <a:gd name="T6" fmla="*/ 2147483647 w 824"/>
              <a:gd name="T7" fmla="*/ 2147483647 h 459"/>
              <a:gd name="T8" fmla="*/ 2147483647 w 824"/>
              <a:gd name="T9" fmla="*/ 2147483647 h 459"/>
              <a:gd name="T10" fmla="*/ 2147483647 w 824"/>
              <a:gd name="T11" fmla="*/ 2147483647 h 459"/>
              <a:gd name="T12" fmla="*/ 2147483647 w 824"/>
              <a:gd name="T13" fmla="*/ 2147483647 h 459"/>
              <a:gd name="T14" fmla="*/ 2147483647 w 824"/>
              <a:gd name="T15" fmla="*/ 2147483647 h 459"/>
              <a:gd name="T16" fmla="*/ 2147483647 w 824"/>
              <a:gd name="T17" fmla="*/ 2147483647 h 459"/>
              <a:gd name="T18" fmla="*/ 2147483647 w 824"/>
              <a:gd name="T19" fmla="*/ 2147483647 h 459"/>
              <a:gd name="T20" fmla="*/ 2147483647 w 824"/>
              <a:gd name="T21" fmla="*/ 2147483647 h 459"/>
              <a:gd name="T22" fmla="*/ 2147483647 w 824"/>
              <a:gd name="T23" fmla="*/ 2147483647 h 459"/>
              <a:gd name="T24" fmla="*/ 2147483647 w 824"/>
              <a:gd name="T25" fmla="*/ 2147483647 h 459"/>
              <a:gd name="T26" fmla="*/ 2147483647 w 824"/>
              <a:gd name="T27" fmla="*/ 2147483647 h 459"/>
              <a:gd name="T28" fmla="*/ 2147483647 w 824"/>
              <a:gd name="T29" fmla="*/ 2147483647 h 459"/>
              <a:gd name="T30" fmla="*/ 2147483647 w 824"/>
              <a:gd name="T31" fmla="*/ 2147483647 h 459"/>
              <a:gd name="T32" fmla="*/ 2147483647 w 824"/>
              <a:gd name="T33" fmla="*/ 2147483647 h 459"/>
              <a:gd name="T34" fmla="*/ 2147483647 w 824"/>
              <a:gd name="T35" fmla="*/ 2147483647 h 459"/>
              <a:gd name="T36" fmla="*/ 2147483647 w 824"/>
              <a:gd name="T37" fmla="*/ 2147483647 h 459"/>
              <a:gd name="T38" fmla="*/ 2147483647 w 824"/>
              <a:gd name="T39" fmla="*/ 2147483647 h 459"/>
              <a:gd name="T40" fmla="*/ 2147483647 w 824"/>
              <a:gd name="T41" fmla="*/ 2147483647 h 459"/>
              <a:gd name="T42" fmla="*/ 2147483647 w 824"/>
              <a:gd name="T43" fmla="*/ 2147483647 h 459"/>
              <a:gd name="T44" fmla="*/ 2147483647 w 824"/>
              <a:gd name="T45" fmla="*/ 2147483647 h 459"/>
              <a:gd name="T46" fmla="*/ 2147483647 w 824"/>
              <a:gd name="T47" fmla="*/ 2147483647 h 459"/>
              <a:gd name="T48" fmla="*/ 2147483647 w 824"/>
              <a:gd name="T49" fmla="*/ 2147483647 h 459"/>
              <a:gd name="T50" fmla="*/ 2147483647 w 824"/>
              <a:gd name="T51" fmla="*/ 2147483647 h 459"/>
              <a:gd name="T52" fmla="*/ 2147483647 w 824"/>
              <a:gd name="T53" fmla="*/ 2147483647 h 459"/>
              <a:gd name="T54" fmla="*/ 2147483647 w 824"/>
              <a:gd name="T55" fmla="*/ 2147483647 h 459"/>
              <a:gd name="T56" fmla="*/ 2147483647 w 824"/>
              <a:gd name="T57" fmla="*/ 2147483647 h 459"/>
              <a:gd name="T58" fmla="*/ 2147483647 w 824"/>
              <a:gd name="T59" fmla="*/ 2147483647 h 459"/>
              <a:gd name="T60" fmla="*/ 2147483647 w 824"/>
              <a:gd name="T61" fmla="*/ 2147483647 h 459"/>
              <a:gd name="T62" fmla="*/ 2147483647 w 824"/>
              <a:gd name="T63" fmla="*/ 2147483647 h 459"/>
              <a:gd name="T64" fmla="*/ 2147483647 w 824"/>
              <a:gd name="T65" fmla="*/ 2147483647 h 459"/>
              <a:gd name="T66" fmla="*/ 2147483647 w 824"/>
              <a:gd name="T67" fmla="*/ 2147483647 h 459"/>
              <a:gd name="T68" fmla="*/ 2147483647 w 824"/>
              <a:gd name="T69" fmla="*/ 2147483647 h 459"/>
              <a:gd name="T70" fmla="*/ 2147483647 w 824"/>
              <a:gd name="T71" fmla="*/ 2147483647 h 459"/>
              <a:gd name="T72" fmla="*/ 2147483647 w 824"/>
              <a:gd name="T73" fmla="*/ 2147483647 h 459"/>
              <a:gd name="T74" fmla="*/ 2147483647 w 824"/>
              <a:gd name="T75" fmla="*/ 2147483647 h 459"/>
              <a:gd name="T76" fmla="*/ 2147483647 w 824"/>
              <a:gd name="T77" fmla="*/ 2147483647 h 459"/>
              <a:gd name="T78" fmla="*/ 2147483647 w 824"/>
              <a:gd name="T79" fmla="*/ 2147483647 h 459"/>
              <a:gd name="T80" fmla="*/ 2147483647 w 824"/>
              <a:gd name="T81" fmla="*/ 2147483647 h 459"/>
              <a:gd name="T82" fmla="*/ 2147483647 w 824"/>
              <a:gd name="T83" fmla="*/ 2147483647 h 459"/>
              <a:gd name="T84" fmla="*/ 2147483647 w 824"/>
              <a:gd name="T85" fmla="*/ 2147483647 h 459"/>
              <a:gd name="T86" fmla="*/ 2147483647 w 824"/>
              <a:gd name="T87" fmla="*/ 2147483647 h 459"/>
              <a:gd name="T88" fmla="*/ 2147483647 w 824"/>
              <a:gd name="T89" fmla="*/ 2147483647 h 459"/>
              <a:gd name="T90" fmla="*/ 2147483647 w 824"/>
              <a:gd name="T91" fmla="*/ 2147483647 h 459"/>
              <a:gd name="T92" fmla="*/ 2147483647 w 824"/>
              <a:gd name="T93" fmla="*/ 2147483647 h 459"/>
              <a:gd name="T94" fmla="*/ 2147483647 w 824"/>
              <a:gd name="T95" fmla="*/ 2147483647 h 459"/>
              <a:gd name="T96" fmla="*/ 2147483647 w 824"/>
              <a:gd name="T97" fmla="*/ 2147483647 h 459"/>
              <a:gd name="T98" fmla="*/ 2147483647 w 824"/>
              <a:gd name="T99" fmla="*/ 2147483647 h 459"/>
              <a:gd name="T100" fmla="*/ 2147483647 w 824"/>
              <a:gd name="T101" fmla="*/ 2147483647 h 459"/>
              <a:gd name="T102" fmla="*/ 2147483647 w 824"/>
              <a:gd name="T103" fmla="*/ 2147483647 h 459"/>
              <a:gd name="T104" fmla="*/ 2147483647 w 824"/>
              <a:gd name="T105" fmla="*/ 2147483647 h 459"/>
              <a:gd name="T106" fmla="*/ 2147483647 w 824"/>
              <a:gd name="T107" fmla="*/ 2147483647 h 459"/>
              <a:gd name="T108" fmla="*/ 2147483647 w 824"/>
              <a:gd name="T109" fmla="*/ 2147483647 h 459"/>
              <a:gd name="T110" fmla="*/ 2147483647 w 824"/>
              <a:gd name="T111" fmla="*/ 2147483647 h 459"/>
              <a:gd name="T112" fmla="*/ 2147483647 w 824"/>
              <a:gd name="T113" fmla="*/ 2147483647 h 459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824"/>
              <a:gd name="T172" fmla="*/ 0 h 459"/>
              <a:gd name="T173" fmla="*/ 824 w 824"/>
              <a:gd name="T174" fmla="*/ 459 h 459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824" h="459">
                <a:moveTo>
                  <a:pt x="57" y="14"/>
                </a:moveTo>
                <a:lnTo>
                  <a:pt x="107" y="25"/>
                </a:lnTo>
                <a:lnTo>
                  <a:pt x="151" y="35"/>
                </a:lnTo>
                <a:lnTo>
                  <a:pt x="176" y="40"/>
                </a:lnTo>
                <a:lnTo>
                  <a:pt x="196" y="44"/>
                </a:lnTo>
                <a:lnTo>
                  <a:pt x="221" y="46"/>
                </a:lnTo>
                <a:lnTo>
                  <a:pt x="249" y="48"/>
                </a:lnTo>
                <a:lnTo>
                  <a:pt x="280" y="69"/>
                </a:lnTo>
                <a:lnTo>
                  <a:pt x="313" y="85"/>
                </a:lnTo>
                <a:lnTo>
                  <a:pt x="328" y="96"/>
                </a:lnTo>
                <a:lnTo>
                  <a:pt x="345" y="102"/>
                </a:lnTo>
                <a:lnTo>
                  <a:pt x="363" y="108"/>
                </a:lnTo>
                <a:lnTo>
                  <a:pt x="382" y="110"/>
                </a:lnTo>
                <a:lnTo>
                  <a:pt x="382" y="119"/>
                </a:lnTo>
                <a:lnTo>
                  <a:pt x="382" y="129"/>
                </a:lnTo>
                <a:lnTo>
                  <a:pt x="397" y="133"/>
                </a:lnTo>
                <a:lnTo>
                  <a:pt x="411" y="136"/>
                </a:lnTo>
                <a:lnTo>
                  <a:pt x="420" y="142"/>
                </a:lnTo>
                <a:lnTo>
                  <a:pt x="434" y="154"/>
                </a:lnTo>
                <a:lnTo>
                  <a:pt x="451" y="152"/>
                </a:lnTo>
                <a:lnTo>
                  <a:pt x="468" y="146"/>
                </a:lnTo>
                <a:lnTo>
                  <a:pt x="486" y="142"/>
                </a:lnTo>
                <a:lnTo>
                  <a:pt x="499" y="136"/>
                </a:lnTo>
                <a:lnTo>
                  <a:pt x="528" y="121"/>
                </a:lnTo>
                <a:lnTo>
                  <a:pt x="555" y="104"/>
                </a:lnTo>
                <a:lnTo>
                  <a:pt x="578" y="81"/>
                </a:lnTo>
                <a:lnTo>
                  <a:pt x="601" y="58"/>
                </a:lnTo>
                <a:lnTo>
                  <a:pt x="620" y="31"/>
                </a:lnTo>
                <a:lnTo>
                  <a:pt x="635" y="0"/>
                </a:lnTo>
                <a:lnTo>
                  <a:pt x="676" y="23"/>
                </a:lnTo>
                <a:lnTo>
                  <a:pt x="701" y="40"/>
                </a:lnTo>
                <a:lnTo>
                  <a:pt x="706" y="54"/>
                </a:lnTo>
                <a:lnTo>
                  <a:pt x="714" y="65"/>
                </a:lnTo>
                <a:lnTo>
                  <a:pt x="724" y="83"/>
                </a:lnTo>
                <a:lnTo>
                  <a:pt x="731" y="108"/>
                </a:lnTo>
                <a:lnTo>
                  <a:pt x="749" y="108"/>
                </a:lnTo>
                <a:lnTo>
                  <a:pt x="762" y="110"/>
                </a:lnTo>
                <a:lnTo>
                  <a:pt x="762" y="119"/>
                </a:lnTo>
                <a:lnTo>
                  <a:pt x="762" y="129"/>
                </a:lnTo>
                <a:lnTo>
                  <a:pt x="785" y="129"/>
                </a:lnTo>
                <a:lnTo>
                  <a:pt x="808" y="129"/>
                </a:lnTo>
                <a:lnTo>
                  <a:pt x="808" y="146"/>
                </a:lnTo>
                <a:lnTo>
                  <a:pt x="810" y="156"/>
                </a:lnTo>
                <a:lnTo>
                  <a:pt x="814" y="165"/>
                </a:lnTo>
                <a:lnTo>
                  <a:pt x="824" y="175"/>
                </a:lnTo>
                <a:lnTo>
                  <a:pt x="822" y="215"/>
                </a:lnTo>
                <a:lnTo>
                  <a:pt x="816" y="257"/>
                </a:lnTo>
                <a:lnTo>
                  <a:pt x="812" y="275"/>
                </a:lnTo>
                <a:lnTo>
                  <a:pt x="808" y="296"/>
                </a:lnTo>
                <a:lnTo>
                  <a:pt x="799" y="315"/>
                </a:lnTo>
                <a:lnTo>
                  <a:pt x="787" y="334"/>
                </a:lnTo>
                <a:lnTo>
                  <a:pt x="766" y="336"/>
                </a:lnTo>
                <a:lnTo>
                  <a:pt x="749" y="336"/>
                </a:lnTo>
                <a:lnTo>
                  <a:pt x="745" y="329"/>
                </a:lnTo>
                <a:lnTo>
                  <a:pt x="741" y="321"/>
                </a:lnTo>
                <a:lnTo>
                  <a:pt x="724" y="321"/>
                </a:lnTo>
                <a:lnTo>
                  <a:pt x="703" y="321"/>
                </a:lnTo>
                <a:lnTo>
                  <a:pt x="703" y="332"/>
                </a:lnTo>
                <a:lnTo>
                  <a:pt x="703" y="342"/>
                </a:lnTo>
                <a:lnTo>
                  <a:pt x="682" y="348"/>
                </a:lnTo>
                <a:lnTo>
                  <a:pt x="664" y="357"/>
                </a:lnTo>
                <a:lnTo>
                  <a:pt x="649" y="369"/>
                </a:lnTo>
                <a:lnTo>
                  <a:pt x="632" y="384"/>
                </a:lnTo>
                <a:lnTo>
                  <a:pt x="618" y="396"/>
                </a:lnTo>
                <a:lnTo>
                  <a:pt x="601" y="411"/>
                </a:lnTo>
                <a:lnTo>
                  <a:pt x="582" y="423"/>
                </a:lnTo>
                <a:lnTo>
                  <a:pt x="559" y="432"/>
                </a:lnTo>
                <a:lnTo>
                  <a:pt x="541" y="419"/>
                </a:lnTo>
                <a:lnTo>
                  <a:pt x="534" y="413"/>
                </a:lnTo>
                <a:lnTo>
                  <a:pt x="524" y="411"/>
                </a:lnTo>
                <a:lnTo>
                  <a:pt x="513" y="411"/>
                </a:lnTo>
                <a:lnTo>
                  <a:pt x="513" y="401"/>
                </a:lnTo>
                <a:lnTo>
                  <a:pt x="513" y="392"/>
                </a:lnTo>
                <a:lnTo>
                  <a:pt x="497" y="392"/>
                </a:lnTo>
                <a:lnTo>
                  <a:pt x="482" y="392"/>
                </a:lnTo>
                <a:lnTo>
                  <a:pt x="482" y="401"/>
                </a:lnTo>
                <a:lnTo>
                  <a:pt x="482" y="411"/>
                </a:lnTo>
                <a:lnTo>
                  <a:pt x="466" y="413"/>
                </a:lnTo>
                <a:lnTo>
                  <a:pt x="451" y="415"/>
                </a:lnTo>
                <a:lnTo>
                  <a:pt x="449" y="425"/>
                </a:lnTo>
                <a:lnTo>
                  <a:pt x="445" y="438"/>
                </a:lnTo>
                <a:lnTo>
                  <a:pt x="418" y="438"/>
                </a:lnTo>
                <a:lnTo>
                  <a:pt x="386" y="438"/>
                </a:lnTo>
                <a:lnTo>
                  <a:pt x="382" y="428"/>
                </a:lnTo>
                <a:lnTo>
                  <a:pt x="378" y="419"/>
                </a:lnTo>
                <a:lnTo>
                  <a:pt x="344" y="417"/>
                </a:lnTo>
                <a:lnTo>
                  <a:pt x="309" y="415"/>
                </a:lnTo>
                <a:lnTo>
                  <a:pt x="307" y="436"/>
                </a:lnTo>
                <a:lnTo>
                  <a:pt x="301" y="455"/>
                </a:lnTo>
                <a:lnTo>
                  <a:pt x="284" y="455"/>
                </a:lnTo>
                <a:lnTo>
                  <a:pt x="261" y="459"/>
                </a:lnTo>
                <a:lnTo>
                  <a:pt x="253" y="450"/>
                </a:lnTo>
                <a:lnTo>
                  <a:pt x="249" y="438"/>
                </a:lnTo>
                <a:lnTo>
                  <a:pt x="244" y="428"/>
                </a:lnTo>
                <a:lnTo>
                  <a:pt x="240" y="415"/>
                </a:lnTo>
                <a:lnTo>
                  <a:pt x="236" y="392"/>
                </a:lnTo>
                <a:lnTo>
                  <a:pt x="230" y="365"/>
                </a:lnTo>
                <a:lnTo>
                  <a:pt x="230" y="342"/>
                </a:lnTo>
                <a:lnTo>
                  <a:pt x="228" y="315"/>
                </a:lnTo>
                <a:lnTo>
                  <a:pt x="224" y="292"/>
                </a:lnTo>
                <a:lnTo>
                  <a:pt x="217" y="269"/>
                </a:lnTo>
                <a:lnTo>
                  <a:pt x="190" y="269"/>
                </a:lnTo>
                <a:lnTo>
                  <a:pt x="157" y="269"/>
                </a:lnTo>
                <a:lnTo>
                  <a:pt x="115" y="271"/>
                </a:lnTo>
                <a:lnTo>
                  <a:pt x="50" y="271"/>
                </a:lnTo>
                <a:lnTo>
                  <a:pt x="50" y="259"/>
                </a:lnTo>
                <a:lnTo>
                  <a:pt x="50" y="250"/>
                </a:lnTo>
                <a:lnTo>
                  <a:pt x="30" y="250"/>
                </a:lnTo>
                <a:lnTo>
                  <a:pt x="11" y="250"/>
                </a:lnTo>
                <a:lnTo>
                  <a:pt x="4" y="244"/>
                </a:lnTo>
                <a:lnTo>
                  <a:pt x="0" y="232"/>
                </a:lnTo>
                <a:lnTo>
                  <a:pt x="11" y="179"/>
                </a:lnTo>
                <a:lnTo>
                  <a:pt x="27" y="125"/>
                </a:lnTo>
                <a:lnTo>
                  <a:pt x="40" y="69"/>
                </a:lnTo>
                <a:lnTo>
                  <a:pt x="57" y="14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45" name="Freeform 441"/>
          <p:cNvSpPr>
            <a:spLocks/>
          </p:cNvSpPr>
          <p:nvPr/>
        </p:nvSpPr>
        <p:spPr bwMode="auto">
          <a:xfrm>
            <a:off x="4471988" y="2343150"/>
            <a:ext cx="652462" cy="365125"/>
          </a:xfrm>
          <a:custGeom>
            <a:avLst/>
            <a:gdLst>
              <a:gd name="T0" fmla="*/ 2147483647 w 824"/>
              <a:gd name="T1" fmla="*/ 2147483647 h 459"/>
              <a:gd name="T2" fmla="*/ 2147483647 w 824"/>
              <a:gd name="T3" fmla="*/ 2147483647 h 459"/>
              <a:gd name="T4" fmla="*/ 2147483647 w 824"/>
              <a:gd name="T5" fmla="*/ 2147483647 h 459"/>
              <a:gd name="T6" fmla="*/ 2147483647 w 824"/>
              <a:gd name="T7" fmla="*/ 2147483647 h 459"/>
              <a:gd name="T8" fmla="*/ 2147483647 w 824"/>
              <a:gd name="T9" fmla="*/ 2147483647 h 459"/>
              <a:gd name="T10" fmla="*/ 2147483647 w 824"/>
              <a:gd name="T11" fmla="*/ 2147483647 h 459"/>
              <a:gd name="T12" fmla="*/ 2147483647 w 824"/>
              <a:gd name="T13" fmla="*/ 2147483647 h 459"/>
              <a:gd name="T14" fmla="*/ 2147483647 w 824"/>
              <a:gd name="T15" fmla="*/ 2147483647 h 459"/>
              <a:gd name="T16" fmla="*/ 2147483647 w 824"/>
              <a:gd name="T17" fmla="*/ 2147483647 h 459"/>
              <a:gd name="T18" fmla="*/ 2147483647 w 824"/>
              <a:gd name="T19" fmla="*/ 2147483647 h 459"/>
              <a:gd name="T20" fmla="*/ 2147483647 w 824"/>
              <a:gd name="T21" fmla="*/ 2147483647 h 459"/>
              <a:gd name="T22" fmla="*/ 2147483647 w 824"/>
              <a:gd name="T23" fmla="*/ 2147483647 h 459"/>
              <a:gd name="T24" fmla="*/ 2147483647 w 824"/>
              <a:gd name="T25" fmla="*/ 2147483647 h 459"/>
              <a:gd name="T26" fmla="*/ 2147483647 w 824"/>
              <a:gd name="T27" fmla="*/ 2147483647 h 459"/>
              <a:gd name="T28" fmla="*/ 2147483647 w 824"/>
              <a:gd name="T29" fmla="*/ 2147483647 h 459"/>
              <a:gd name="T30" fmla="*/ 2147483647 w 824"/>
              <a:gd name="T31" fmla="*/ 2147483647 h 459"/>
              <a:gd name="T32" fmla="*/ 2147483647 w 824"/>
              <a:gd name="T33" fmla="*/ 2147483647 h 459"/>
              <a:gd name="T34" fmla="*/ 2147483647 w 824"/>
              <a:gd name="T35" fmla="*/ 2147483647 h 459"/>
              <a:gd name="T36" fmla="*/ 2147483647 w 824"/>
              <a:gd name="T37" fmla="*/ 2147483647 h 459"/>
              <a:gd name="T38" fmla="*/ 2147483647 w 824"/>
              <a:gd name="T39" fmla="*/ 2147483647 h 459"/>
              <a:gd name="T40" fmla="*/ 2147483647 w 824"/>
              <a:gd name="T41" fmla="*/ 2147483647 h 459"/>
              <a:gd name="T42" fmla="*/ 2147483647 w 824"/>
              <a:gd name="T43" fmla="*/ 2147483647 h 459"/>
              <a:gd name="T44" fmla="*/ 2147483647 w 824"/>
              <a:gd name="T45" fmla="*/ 2147483647 h 459"/>
              <a:gd name="T46" fmla="*/ 2147483647 w 824"/>
              <a:gd name="T47" fmla="*/ 2147483647 h 459"/>
              <a:gd name="T48" fmla="*/ 2147483647 w 824"/>
              <a:gd name="T49" fmla="*/ 2147483647 h 459"/>
              <a:gd name="T50" fmla="*/ 2147483647 w 824"/>
              <a:gd name="T51" fmla="*/ 2147483647 h 459"/>
              <a:gd name="T52" fmla="*/ 2147483647 w 824"/>
              <a:gd name="T53" fmla="*/ 2147483647 h 459"/>
              <a:gd name="T54" fmla="*/ 2147483647 w 824"/>
              <a:gd name="T55" fmla="*/ 2147483647 h 459"/>
              <a:gd name="T56" fmla="*/ 2147483647 w 824"/>
              <a:gd name="T57" fmla="*/ 2147483647 h 459"/>
              <a:gd name="T58" fmla="*/ 2147483647 w 824"/>
              <a:gd name="T59" fmla="*/ 2147483647 h 459"/>
              <a:gd name="T60" fmla="*/ 2147483647 w 824"/>
              <a:gd name="T61" fmla="*/ 2147483647 h 459"/>
              <a:gd name="T62" fmla="*/ 2147483647 w 824"/>
              <a:gd name="T63" fmla="*/ 2147483647 h 459"/>
              <a:gd name="T64" fmla="*/ 2147483647 w 824"/>
              <a:gd name="T65" fmla="*/ 2147483647 h 459"/>
              <a:gd name="T66" fmla="*/ 2147483647 w 824"/>
              <a:gd name="T67" fmla="*/ 2147483647 h 459"/>
              <a:gd name="T68" fmla="*/ 2147483647 w 824"/>
              <a:gd name="T69" fmla="*/ 2147483647 h 459"/>
              <a:gd name="T70" fmla="*/ 2147483647 w 824"/>
              <a:gd name="T71" fmla="*/ 2147483647 h 459"/>
              <a:gd name="T72" fmla="*/ 2147483647 w 824"/>
              <a:gd name="T73" fmla="*/ 2147483647 h 459"/>
              <a:gd name="T74" fmla="*/ 2147483647 w 824"/>
              <a:gd name="T75" fmla="*/ 2147483647 h 459"/>
              <a:gd name="T76" fmla="*/ 2147483647 w 824"/>
              <a:gd name="T77" fmla="*/ 2147483647 h 459"/>
              <a:gd name="T78" fmla="*/ 2147483647 w 824"/>
              <a:gd name="T79" fmla="*/ 2147483647 h 459"/>
              <a:gd name="T80" fmla="*/ 2147483647 w 824"/>
              <a:gd name="T81" fmla="*/ 2147483647 h 459"/>
              <a:gd name="T82" fmla="*/ 2147483647 w 824"/>
              <a:gd name="T83" fmla="*/ 2147483647 h 459"/>
              <a:gd name="T84" fmla="*/ 2147483647 w 824"/>
              <a:gd name="T85" fmla="*/ 2147483647 h 459"/>
              <a:gd name="T86" fmla="*/ 2147483647 w 824"/>
              <a:gd name="T87" fmla="*/ 2147483647 h 459"/>
              <a:gd name="T88" fmla="*/ 2147483647 w 824"/>
              <a:gd name="T89" fmla="*/ 2147483647 h 459"/>
              <a:gd name="T90" fmla="*/ 2147483647 w 824"/>
              <a:gd name="T91" fmla="*/ 2147483647 h 459"/>
              <a:gd name="T92" fmla="*/ 2147483647 w 824"/>
              <a:gd name="T93" fmla="*/ 2147483647 h 459"/>
              <a:gd name="T94" fmla="*/ 2147483647 w 824"/>
              <a:gd name="T95" fmla="*/ 2147483647 h 459"/>
              <a:gd name="T96" fmla="*/ 2147483647 w 824"/>
              <a:gd name="T97" fmla="*/ 2147483647 h 459"/>
              <a:gd name="T98" fmla="*/ 2147483647 w 824"/>
              <a:gd name="T99" fmla="*/ 2147483647 h 459"/>
              <a:gd name="T100" fmla="*/ 2147483647 w 824"/>
              <a:gd name="T101" fmla="*/ 2147483647 h 459"/>
              <a:gd name="T102" fmla="*/ 2147483647 w 824"/>
              <a:gd name="T103" fmla="*/ 2147483647 h 459"/>
              <a:gd name="T104" fmla="*/ 2147483647 w 824"/>
              <a:gd name="T105" fmla="*/ 2147483647 h 459"/>
              <a:gd name="T106" fmla="*/ 2147483647 w 824"/>
              <a:gd name="T107" fmla="*/ 2147483647 h 459"/>
              <a:gd name="T108" fmla="*/ 2147483647 w 824"/>
              <a:gd name="T109" fmla="*/ 2147483647 h 459"/>
              <a:gd name="T110" fmla="*/ 2147483647 w 824"/>
              <a:gd name="T111" fmla="*/ 2147483647 h 459"/>
              <a:gd name="T112" fmla="*/ 2147483647 w 824"/>
              <a:gd name="T113" fmla="*/ 2147483647 h 459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824"/>
              <a:gd name="T172" fmla="*/ 0 h 459"/>
              <a:gd name="T173" fmla="*/ 824 w 824"/>
              <a:gd name="T174" fmla="*/ 459 h 459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824" h="459">
                <a:moveTo>
                  <a:pt x="57" y="14"/>
                </a:moveTo>
                <a:lnTo>
                  <a:pt x="107" y="25"/>
                </a:lnTo>
                <a:lnTo>
                  <a:pt x="151" y="35"/>
                </a:lnTo>
                <a:lnTo>
                  <a:pt x="176" y="40"/>
                </a:lnTo>
                <a:lnTo>
                  <a:pt x="196" y="44"/>
                </a:lnTo>
                <a:lnTo>
                  <a:pt x="221" y="46"/>
                </a:lnTo>
                <a:lnTo>
                  <a:pt x="249" y="48"/>
                </a:lnTo>
                <a:lnTo>
                  <a:pt x="280" y="69"/>
                </a:lnTo>
                <a:lnTo>
                  <a:pt x="313" y="85"/>
                </a:lnTo>
                <a:lnTo>
                  <a:pt x="328" y="96"/>
                </a:lnTo>
                <a:lnTo>
                  <a:pt x="345" y="102"/>
                </a:lnTo>
                <a:lnTo>
                  <a:pt x="363" y="108"/>
                </a:lnTo>
                <a:lnTo>
                  <a:pt x="382" y="110"/>
                </a:lnTo>
                <a:lnTo>
                  <a:pt x="382" y="119"/>
                </a:lnTo>
                <a:lnTo>
                  <a:pt x="382" y="129"/>
                </a:lnTo>
                <a:lnTo>
                  <a:pt x="397" y="133"/>
                </a:lnTo>
                <a:lnTo>
                  <a:pt x="411" y="136"/>
                </a:lnTo>
                <a:lnTo>
                  <a:pt x="420" y="142"/>
                </a:lnTo>
                <a:lnTo>
                  <a:pt x="434" y="154"/>
                </a:lnTo>
                <a:lnTo>
                  <a:pt x="451" y="152"/>
                </a:lnTo>
                <a:lnTo>
                  <a:pt x="468" y="146"/>
                </a:lnTo>
                <a:lnTo>
                  <a:pt x="486" y="142"/>
                </a:lnTo>
                <a:lnTo>
                  <a:pt x="499" y="136"/>
                </a:lnTo>
                <a:lnTo>
                  <a:pt x="528" y="121"/>
                </a:lnTo>
                <a:lnTo>
                  <a:pt x="555" y="104"/>
                </a:lnTo>
                <a:lnTo>
                  <a:pt x="578" y="81"/>
                </a:lnTo>
                <a:lnTo>
                  <a:pt x="601" y="58"/>
                </a:lnTo>
                <a:lnTo>
                  <a:pt x="620" y="31"/>
                </a:lnTo>
                <a:lnTo>
                  <a:pt x="635" y="0"/>
                </a:lnTo>
                <a:lnTo>
                  <a:pt x="676" y="23"/>
                </a:lnTo>
                <a:lnTo>
                  <a:pt x="701" y="40"/>
                </a:lnTo>
                <a:lnTo>
                  <a:pt x="706" y="54"/>
                </a:lnTo>
                <a:lnTo>
                  <a:pt x="714" y="65"/>
                </a:lnTo>
                <a:lnTo>
                  <a:pt x="724" y="83"/>
                </a:lnTo>
                <a:lnTo>
                  <a:pt x="731" y="108"/>
                </a:lnTo>
                <a:lnTo>
                  <a:pt x="749" y="108"/>
                </a:lnTo>
                <a:lnTo>
                  <a:pt x="762" y="110"/>
                </a:lnTo>
                <a:lnTo>
                  <a:pt x="762" y="119"/>
                </a:lnTo>
                <a:lnTo>
                  <a:pt x="762" y="129"/>
                </a:lnTo>
                <a:lnTo>
                  <a:pt x="785" y="129"/>
                </a:lnTo>
                <a:lnTo>
                  <a:pt x="808" y="129"/>
                </a:lnTo>
                <a:lnTo>
                  <a:pt x="808" y="146"/>
                </a:lnTo>
                <a:lnTo>
                  <a:pt x="810" y="156"/>
                </a:lnTo>
                <a:lnTo>
                  <a:pt x="814" y="165"/>
                </a:lnTo>
                <a:lnTo>
                  <a:pt x="824" y="175"/>
                </a:lnTo>
                <a:lnTo>
                  <a:pt x="822" y="215"/>
                </a:lnTo>
                <a:lnTo>
                  <a:pt x="816" y="257"/>
                </a:lnTo>
                <a:lnTo>
                  <a:pt x="812" y="275"/>
                </a:lnTo>
                <a:lnTo>
                  <a:pt x="808" y="296"/>
                </a:lnTo>
                <a:lnTo>
                  <a:pt x="799" y="315"/>
                </a:lnTo>
                <a:lnTo>
                  <a:pt x="787" y="334"/>
                </a:lnTo>
                <a:lnTo>
                  <a:pt x="766" y="336"/>
                </a:lnTo>
                <a:lnTo>
                  <a:pt x="749" y="336"/>
                </a:lnTo>
                <a:lnTo>
                  <a:pt x="745" y="329"/>
                </a:lnTo>
                <a:lnTo>
                  <a:pt x="741" y="321"/>
                </a:lnTo>
                <a:lnTo>
                  <a:pt x="724" y="321"/>
                </a:lnTo>
                <a:lnTo>
                  <a:pt x="703" y="321"/>
                </a:lnTo>
                <a:lnTo>
                  <a:pt x="703" y="332"/>
                </a:lnTo>
                <a:lnTo>
                  <a:pt x="703" y="342"/>
                </a:lnTo>
                <a:lnTo>
                  <a:pt x="682" y="348"/>
                </a:lnTo>
                <a:lnTo>
                  <a:pt x="664" y="357"/>
                </a:lnTo>
                <a:lnTo>
                  <a:pt x="649" y="369"/>
                </a:lnTo>
                <a:lnTo>
                  <a:pt x="632" y="384"/>
                </a:lnTo>
                <a:lnTo>
                  <a:pt x="618" y="396"/>
                </a:lnTo>
                <a:lnTo>
                  <a:pt x="601" y="411"/>
                </a:lnTo>
                <a:lnTo>
                  <a:pt x="582" y="423"/>
                </a:lnTo>
                <a:lnTo>
                  <a:pt x="559" y="432"/>
                </a:lnTo>
                <a:lnTo>
                  <a:pt x="541" y="419"/>
                </a:lnTo>
                <a:lnTo>
                  <a:pt x="534" y="413"/>
                </a:lnTo>
                <a:lnTo>
                  <a:pt x="524" y="411"/>
                </a:lnTo>
                <a:lnTo>
                  <a:pt x="513" y="411"/>
                </a:lnTo>
                <a:lnTo>
                  <a:pt x="513" y="401"/>
                </a:lnTo>
                <a:lnTo>
                  <a:pt x="513" y="392"/>
                </a:lnTo>
                <a:lnTo>
                  <a:pt x="497" y="392"/>
                </a:lnTo>
                <a:lnTo>
                  <a:pt x="482" y="392"/>
                </a:lnTo>
                <a:lnTo>
                  <a:pt x="482" y="401"/>
                </a:lnTo>
                <a:lnTo>
                  <a:pt x="482" y="411"/>
                </a:lnTo>
                <a:lnTo>
                  <a:pt x="466" y="413"/>
                </a:lnTo>
                <a:lnTo>
                  <a:pt x="451" y="415"/>
                </a:lnTo>
                <a:lnTo>
                  <a:pt x="449" y="425"/>
                </a:lnTo>
                <a:lnTo>
                  <a:pt x="445" y="438"/>
                </a:lnTo>
                <a:lnTo>
                  <a:pt x="418" y="438"/>
                </a:lnTo>
                <a:lnTo>
                  <a:pt x="386" y="438"/>
                </a:lnTo>
                <a:lnTo>
                  <a:pt x="382" y="428"/>
                </a:lnTo>
                <a:lnTo>
                  <a:pt x="378" y="419"/>
                </a:lnTo>
                <a:lnTo>
                  <a:pt x="344" y="417"/>
                </a:lnTo>
                <a:lnTo>
                  <a:pt x="309" y="415"/>
                </a:lnTo>
                <a:lnTo>
                  <a:pt x="307" y="436"/>
                </a:lnTo>
                <a:lnTo>
                  <a:pt x="301" y="455"/>
                </a:lnTo>
                <a:lnTo>
                  <a:pt x="284" y="455"/>
                </a:lnTo>
                <a:lnTo>
                  <a:pt x="261" y="459"/>
                </a:lnTo>
                <a:lnTo>
                  <a:pt x="253" y="450"/>
                </a:lnTo>
                <a:lnTo>
                  <a:pt x="249" y="438"/>
                </a:lnTo>
                <a:lnTo>
                  <a:pt x="244" y="428"/>
                </a:lnTo>
                <a:lnTo>
                  <a:pt x="240" y="415"/>
                </a:lnTo>
                <a:lnTo>
                  <a:pt x="236" y="392"/>
                </a:lnTo>
                <a:lnTo>
                  <a:pt x="230" y="365"/>
                </a:lnTo>
                <a:lnTo>
                  <a:pt x="230" y="342"/>
                </a:lnTo>
                <a:lnTo>
                  <a:pt x="228" y="315"/>
                </a:lnTo>
                <a:lnTo>
                  <a:pt x="224" y="292"/>
                </a:lnTo>
                <a:lnTo>
                  <a:pt x="217" y="269"/>
                </a:lnTo>
                <a:lnTo>
                  <a:pt x="190" y="269"/>
                </a:lnTo>
                <a:lnTo>
                  <a:pt x="157" y="269"/>
                </a:lnTo>
                <a:lnTo>
                  <a:pt x="115" y="271"/>
                </a:lnTo>
                <a:lnTo>
                  <a:pt x="50" y="271"/>
                </a:lnTo>
                <a:lnTo>
                  <a:pt x="50" y="259"/>
                </a:lnTo>
                <a:lnTo>
                  <a:pt x="50" y="250"/>
                </a:lnTo>
                <a:lnTo>
                  <a:pt x="30" y="250"/>
                </a:lnTo>
                <a:lnTo>
                  <a:pt x="11" y="250"/>
                </a:lnTo>
                <a:lnTo>
                  <a:pt x="4" y="244"/>
                </a:lnTo>
                <a:lnTo>
                  <a:pt x="0" y="232"/>
                </a:lnTo>
                <a:lnTo>
                  <a:pt x="11" y="179"/>
                </a:lnTo>
                <a:lnTo>
                  <a:pt x="27" y="125"/>
                </a:lnTo>
                <a:lnTo>
                  <a:pt x="40" y="69"/>
                </a:lnTo>
                <a:lnTo>
                  <a:pt x="57" y="14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46" name="Freeform 442"/>
          <p:cNvSpPr>
            <a:spLocks/>
          </p:cNvSpPr>
          <p:nvPr/>
        </p:nvSpPr>
        <p:spPr bwMode="auto">
          <a:xfrm>
            <a:off x="7523163" y="2120900"/>
            <a:ext cx="654050" cy="569913"/>
          </a:xfrm>
          <a:custGeom>
            <a:avLst/>
            <a:gdLst>
              <a:gd name="T0" fmla="*/ 2147483647 w 823"/>
              <a:gd name="T1" fmla="*/ 2147483647 h 718"/>
              <a:gd name="T2" fmla="*/ 2147483647 w 823"/>
              <a:gd name="T3" fmla="*/ 2147483647 h 718"/>
              <a:gd name="T4" fmla="*/ 2147483647 w 823"/>
              <a:gd name="T5" fmla="*/ 2147483647 h 718"/>
              <a:gd name="T6" fmla="*/ 2147483647 w 823"/>
              <a:gd name="T7" fmla="*/ 2147483647 h 718"/>
              <a:gd name="T8" fmla="*/ 2147483647 w 823"/>
              <a:gd name="T9" fmla="*/ 2147483647 h 718"/>
              <a:gd name="T10" fmla="*/ 2147483647 w 823"/>
              <a:gd name="T11" fmla="*/ 2147483647 h 718"/>
              <a:gd name="T12" fmla="*/ 2147483647 w 823"/>
              <a:gd name="T13" fmla="*/ 2147483647 h 718"/>
              <a:gd name="T14" fmla="*/ 2147483647 w 823"/>
              <a:gd name="T15" fmla="*/ 2147483647 h 718"/>
              <a:gd name="T16" fmla="*/ 2147483647 w 823"/>
              <a:gd name="T17" fmla="*/ 2147483647 h 718"/>
              <a:gd name="T18" fmla="*/ 2147483647 w 823"/>
              <a:gd name="T19" fmla="*/ 2147483647 h 718"/>
              <a:gd name="T20" fmla="*/ 2147483647 w 823"/>
              <a:gd name="T21" fmla="*/ 2147483647 h 718"/>
              <a:gd name="T22" fmla="*/ 0 w 823"/>
              <a:gd name="T23" fmla="*/ 2147483647 h 718"/>
              <a:gd name="T24" fmla="*/ 2147483647 w 823"/>
              <a:gd name="T25" fmla="*/ 2147483647 h 718"/>
              <a:gd name="T26" fmla="*/ 2147483647 w 823"/>
              <a:gd name="T27" fmla="*/ 2147483647 h 718"/>
              <a:gd name="T28" fmla="*/ 2147483647 w 823"/>
              <a:gd name="T29" fmla="*/ 2147483647 h 718"/>
              <a:gd name="T30" fmla="*/ 2147483647 w 823"/>
              <a:gd name="T31" fmla="*/ 2147483647 h 718"/>
              <a:gd name="T32" fmla="*/ 2147483647 w 823"/>
              <a:gd name="T33" fmla="*/ 2147483647 h 718"/>
              <a:gd name="T34" fmla="*/ 2147483647 w 823"/>
              <a:gd name="T35" fmla="*/ 2147483647 h 718"/>
              <a:gd name="T36" fmla="*/ 2147483647 w 823"/>
              <a:gd name="T37" fmla="*/ 2147483647 h 718"/>
              <a:gd name="T38" fmla="*/ 2147483647 w 823"/>
              <a:gd name="T39" fmla="*/ 2147483647 h 718"/>
              <a:gd name="T40" fmla="*/ 2147483647 w 823"/>
              <a:gd name="T41" fmla="*/ 2147483647 h 718"/>
              <a:gd name="T42" fmla="*/ 2147483647 w 823"/>
              <a:gd name="T43" fmla="*/ 2147483647 h 718"/>
              <a:gd name="T44" fmla="*/ 2147483647 w 823"/>
              <a:gd name="T45" fmla="*/ 2147483647 h 718"/>
              <a:gd name="T46" fmla="*/ 2147483647 w 823"/>
              <a:gd name="T47" fmla="*/ 2147483647 h 718"/>
              <a:gd name="T48" fmla="*/ 2147483647 w 823"/>
              <a:gd name="T49" fmla="*/ 2147483647 h 718"/>
              <a:gd name="T50" fmla="*/ 2147483647 w 823"/>
              <a:gd name="T51" fmla="*/ 2147483647 h 718"/>
              <a:gd name="T52" fmla="*/ 2147483647 w 823"/>
              <a:gd name="T53" fmla="*/ 2147483647 h 718"/>
              <a:gd name="T54" fmla="*/ 2147483647 w 823"/>
              <a:gd name="T55" fmla="*/ 2147483647 h 718"/>
              <a:gd name="T56" fmla="*/ 2147483647 w 823"/>
              <a:gd name="T57" fmla="*/ 2147483647 h 718"/>
              <a:gd name="T58" fmla="*/ 2147483647 w 823"/>
              <a:gd name="T59" fmla="*/ 2147483647 h 718"/>
              <a:gd name="T60" fmla="*/ 2147483647 w 823"/>
              <a:gd name="T61" fmla="*/ 2147483647 h 718"/>
              <a:gd name="T62" fmla="*/ 2147483647 w 823"/>
              <a:gd name="T63" fmla="*/ 2147483647 h 718"/>
              <a:gd name="T64" fmla="*/ 2147483647 w 823"/>
              <a:gd name="T65" fmla="*/ 2147483647 h 718"/>
              <a:gd name="T66" fmla="*/ 2147483647 w 823"/>
              <a:gd name="T67" fmla="*/ 2147483647 h 718"/>
              <a:gd name="T68" fmla="*/ 2147483647 w 823"/>
              <a:gd name="T69" fmla="*/ 2147483647 h 718"/>
              <a:gd name="T70" fmla="*/ 2147483647 w 823"/>
              <a:gd name="T71" fmla="*/ 2147483647 h 718"/>
              <a:gd name="T72" fmla="*/ 2147483647 w 823"/>
              <a:gd name="T73" fmla="*/ 2147483647 h 718"/>
              <a:gd name="T74" fmla="*/ 2147483647 w 823"/>
              <a:gd name="T75" fmla="*/ 2147483647 h 718"/>
              <a:gd name="T76" fmla="*/ 2147483647 w 823"/>
              <a:gd name="T77" fmla="*/ 2147483647 h 718"/>
              <a:gd name="T78" fmla="*/ 2147483647 w 823"/>
              <a:gd name="T79" fmla="*/ 2147483647 h 718"/>
              <a:gd name="T80" fmla="*/ 2147483647 w 823"/>
              <a:gd name="T81" fmla="*/ 2147483647 h 718"/>
              <a:gd name="T82" fmla="*/ 2147483647 w 823"/>
              <a:gd name="T83" fmla="*/ 2147483647 h 718"/>
              <a:gd name="T84" fmla="*/ 2147483647 w 823"/>
              <a:gd name="T85" fmla="*/ 2147483647 h 718"/>
              <a:gd name="T86" fmla="*/ 2147483647 w 823"/>
              <a:gd name="T87" fmla="*/ 2147483647 h 718"/>
              <a:gd name="T88" fmla="*/ 2147483647 w 823"/>
              <a:gd name="T89" fmla="*/ 2147483647 h 718"/>
              <a:gd name="T90" fmla="*/ 2147483647 w 823"/>
              <a:gd name="T91" fmla="*/ 2147483647 h 718"/>
              <a:gd name="T92" fmla="*/ 2147483647 w 823"/>
              <a:gd name="T93" fmla="*/ 2147483647 h 718"/>
              <a:gd name="T94" fmla="*/ 2147483647 w 823"/>
              <a:gd name="T95" fmla="*/ 2147483647 h 718"/>
              <a:gd name="T96" fmla="*/ 2147483647 w 823"/>
              <a:gd name="T97" fmla="*/ 2147483647 h 718"/>
              <a:gd name="T98" fmla="*/ 2147483647 w 823"/>
              <a:gd name="T99" fmla="*/ 2147483647 h 718"/>
              <a:gd name="T100" fmla="*/ 2147483647 w 823"/>
              <a:gd name="T101" fmla="*/ 2147483647 h 718"/>
              <a:gd name="T102" fmla="*/ 2147483647 w 823"/>
              <a:gd name="T103" fmla="*/ 2147483647 h 718"/>
              <a:gd name="T104" fmla="*/ 2147483647 w 823"/>
              <a:gd name="T105" fmla="*/ 2147483647 h 718"/>
              <a:gd name="T106" fmla="*/ 2147483647 w 823"/>
              <a:gd name="T107" fmla="*/ 2147483647 h 718"/>
              <a:gd name="T108" fmla="*/ 2147483647 w 823"/>
              <a:gd name="T109" fmla="*/ 2147483647 h 718"/>
              <a:gd name="T110" fmla="*/ 2147483647 w 823"/>
              <a:gd name="T111" fmla="*/ 2147483647 h 718"/>
              <a:gd name="T112" fmla="*/ 2147483647 w 823"/>
              <a:gd name="T113" fmla="*/ 2147483647 h 718"/>
              <a:gd name="T114" fmla="*/ 2147483647 w 823"/>
              <a:gd name="T115" fmla="*/ 2147483647 h 718"/>
              <a:gd name="T116" fmla="*/ 2147483647 w 823"/>
              <a:gd name="T117" fmla="*/ 2147483647 h 71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823"/>
              <a:gd name="T178" fmla="*/ 0 h 718"/>
              <a:gd name="T179" fmla="*/ 823 w 823"/>
              <a:gd name="T180" fmla="*/ 718 h 718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823" h="718">
                <a:moveTo>
                  <a:pt x="228" y="718"/>
                </a:moveTo>
                <a:lnTo>
                  <a:pt x="226" y="687"/>
                </a:lnTo>
                <a:lnTo>
                  <a:pt x="224" y="668"/>
                </a:lnTo>
                <a:lnTo>
                  <a:pt x="218" y="647"/>
                </a:lnTo>
                <a:lnTo>
                  <a:pt x="215" y="626"/>
                </a:lnTo>
                <a:lnTo>
                  <a:pt x="182" y="624"/>
                </a:lnTo>
                <a:lnTo>
                  <a:pt x="153" y="622"/>
                </a:lnTo>
                <a:lnTo>
                  <a:pt x="153" y="612"/>
                </a:lnTo>
                <a:lnTo>
                  <a:pt x="153" y="601"/>
                </a:lnTo>
                <a:lnTo>
                  <a:pt x="136" y="597"/>
                </a:lnTo>
                <a:lnTo>
                  <a:pt x="121" y="591"/>
                </a:lnTo>
                <a:lnTo>
                  <a:pt x="111" y="585"/>
                </a:lnTo>
                <a:lnTo>
                  <a:pt x="99" y="576"/>
                </a:lnTo>
                <a:lnTo>
                  <a:pt x="90" y="572"/>
                </a:lnTo>
                <a:lnTo>
                  <a:pt x="82" y="564"/>
                </a:lnTo>
                <a:lnTo>
                  <a:pt x="61" y="553"/>
                </a:lnTo>
                <a:lnTo>
                  <a:pt x="38" y="543"/>
                </a:lnTo>
                <a:lnTo>
                  <a:pt x="28" y="539"/>
                </a:lnTo>
                <a:lnTo>
                  <a:pt x="19" y="532"/>
                </a:lnTo>
                <a:lnTo>
                  <a:pt x="13" y="526"/>
                </a:lnTo>
                <a:lnTo>
                  <a:pt x="5" y="516"/>
                </a:lnTo>
                <a:lnTo>
                  <a:pt x="1" y="505"/>
                </a:lnTo>
                <a:lnTo>
                  <a:pt x="0" y="493"/>
                </a:lnTo>
                <a:lnTo>
                  <a:pt x="0" y="480"/>
                </a:lnTo>
                <a:lnTo>
                  <a:pt x="1" y="459"/>
                </a:lnTo>
                <a:lnTo>
                  <a:pt x="46" y="459"/>
                </a:lnTo>
                <a:lnTo>
                  <a:pt x="76" y="457"/>
                </a:lnTo>
                <a:lnTo>
                  <a:pt x="90" y="453"/>
                </a:lnTo>
                <a:lnTo>
                  <a:pt x="109" y="447"/>
                </a:lnTo>
                <a:lnTo>
                  <a:pt x="122" y="438"/>
                </a:lnTo>
                <a:lnTo>
                  <a:pt x="142" y="426"/>
                </a:lnTo>
                <a:lnTo>
                  <a:pt x="142" y="390"/>
                </a:lnTo>
                <a:lnTo>
                  <a:pt x="142" y="351"/>
                </a:lnTo>
                <a:lnTo>
                  <a:pt x="142" y="315"/>
                </a:lnTo>
                <a:lnTo>
                  <a:pt x="142" y="280"/>
                </a:lnTo>
                <a:lnTo>
                  <a:pt x="132" y="278"/>
                </a:lnTo>
                <a:lnTo>
                  <a:pt x="121" y="276"/>
                </a:lnTo>
                <a:lnTo>
                  <a:pt x="121" y="257"/>
                </a:lnTo>
                <a:lnTo>
                  <a:pt x="119" y="240"/>
                </a:lnTo>
                <a:lnTo>
                  <a:pt x="144" y="238"/>
                </a:lnTo>
                <a:lnTo>
                  <a:pt x="170" y="232"/>
                </a:lnTo>
                <a:lnTo>
                  <a:pt x="194" y="226"/>
                </a:lnTo>
                <a:lnTo>
                  <a:pt x="220" y="217"/>
                </a:lnTo>
                <a:lnTo>
                  <a:pt x="268" y="199"/>
                </a:lnTo>
                <a:lnTo>
                  <a:pt x="316" y="180"/>
                </a:lnTo>
                <a:lnTo>
                  <a:pt x="324" y="180"/>
                </a:lnTo>
                <a:lnTo>
                  <a:pt x="328" y="176"/>
                </a:lnTo>
                <a:lnTo>
                  <a:pt x="332" y="150"/>
                </a:lnTo>
                <a:lnTo>
                  <a:pt x="334" y="123"/>
                </a:lnTo>
                <a:lnTo>
                  <a:pt x="336" y="98"/>
                </a:lnTo>
                <a:lnTo>
                  <a:pt x="338" y="71"/>
                </a:lnTo>
                <a:lnTo>
                  <a:pt x="370" y="59"/>
                </a:lnTo>
                <a:lnTo>
                  <a:pt x="405" y="50"/>
                </a:lnTo>
                <a:lnTo>
                  <a:pt x="430" y="50"/>
                </a:lnTo>
                <a:lnTo>
                  <a:pt x="459" y="48"/>
                </a:lnTo>
                <a:lnTo>
                  <a:pt x="485" y="48"/>
                </a:lnTo>
                <a:lnTo>
                  <a:pt x="514" y="48"/>
                </a:lnTo>
                <a:lnTo>
                  <a:pt x="518" y="38"/>
                </a:lnTo>
                <a:lnTo>
                  <a:pt x="524" y="30"/>
                </a:lnTo>
                <a:lnTo>
                  <a:pt x="530" y="30"/>
                </a:lnTo>
                <a:lnTo>
                  <a:pt x="537" y="30"/>
                </a:lnTo>
                <a:lnTo>
                  <a:pt x="560" y="25"/>
                </a:lnTo>
                <a:lnTo>
                  <a:pt x="583" y="19"/>
                </a:lnTo>
                <a:lnTo>
                  <a:pt x="583" y="7"/>
                </a:lnTo>
                <a:lnTo>
                  <a:pt x="583" y="0"/>
                </a:lnTo>
                <a:lnTo>
                  <a:pt x="599" y="6"/>
                </a:lnTo>
                <a:lnTo>
                  <a:pt x="610" y="15"/>
                </a:lnTo>
                <a:lnTo>
                  <a:pt x="620" y="27"/>
                </a:lnTo>
                <a:lnTo>
                  <a:pt x="631" y="38"/>
                </a:lnTo>
                <a:lnTo>
                  <a:pt x="643" y="50"/>
                </a:lnTo>
                <a:lnTo>
                  <a:pt x="654" y="59"/>
                </a:lnTo>
                <a:lnTo>
                  <a:pt x="668" y="65"/>
                </a:lnTo>
                <a:lnTo>
                  <a:pt x="685" y="71"/>
                </a:lnTo>
                <a:lnTo>
                  <a:pt x="685" y="80"/>
                </a:lnTo>
                <a:lnTo>
                  <a:pt x="685" y="90"/>
                </a:lnTo>
                <a:lnTo>
                  <a:pt x="714" y="98"/>
                </a:lnTo>
                <a:lnTo>
                  <a:pt x="733" y="103"/>
                </a:lnTo>
                <a:lnTo>
                  <a:pt x="752" y="119"/>
                </a:lnTo>
                <a:lnTo>
                  <a:pt x="773" y="140"/>
                </a:lnTo>
                <a:lnTo>
                  <a:pt x="764" y="161"/>
                </a:lnTo>
                <a:lnTo>
                  <a:pt x="754" y="188"/>
                </a:lnTo>
                <a:lnTo>
                  <a:pt x="750" y="215"/>
                </a:lnTo>
                <a:lnTo>
                  <a:pt x="745" y="240"/>
                </a:lnTo>
                <a:lnTo>
                  <a:pt x="741" y="246"/>
                </a:lnTo>
                <a:lnTo>
                  <a:pt x="737" y="251"/>
                </a:lnTo>
                <a:lnTo>
                  <a:pt x="729" y="257"/>
                </a:lnTo>
                <a:lnTo>
                  <a:pt x="727" y="265"/>
                </a:lnTo>
                <a:lnTo>
                  <a:pt x="725" y="282"/>
                </a:lnTo>
                <a:lnTo>
                  <a:pt x="725" y="301"/>
                </a:lnTo>
                <a:lnTo>
                  <a:pt x="729" y="324"/>
                </a:lnTo>
                <a:lnTo>
                  <a:pt x="737" y="345"/>
                </a:lnTo>
                <a:lnTo>
                  <a:pt x="743" y="370"/>
                </a:lnTo>
                <a:lnTo>
                  <a:pt x="752" y="393"/>
                </a:lnTo>
                <a:lnTo>
                  <a:pt x="797" y="484"/>
                </a:lnTo>
                <a:lnTo>
                  <a:pt x="823" y="551"/>
                </a:lnTo>
                <a:lnTo>
                  <a:pt x="781" y="568"/>
                </a:lnTo>
                <a:lnTo>
                  <a:pt x="741" y="584"/>
                </a:lnTo>
                <a:lnTo>
                  <a:pt x="720" y="589"/>
                </a:lnTo>
                <a:lnTo>
                  <a:pt x="701" y="595"/>
                </a:lnTo>
                <a:lnTo>
                  <a:pt x="677" y="599"/>
                </a:lnTo>
                <a:lnTo>
                  <a:pt x="654" y="601"/>
                </a:lnTo>
                <a:lnTo>
                  <a:pt x="654" y="612"/>
                </a:lnTo>
                <a:lnTo>
                  <a:pt x="654" y="622"/>
                </a:lnTo>
                <a:lnTo>
                  <a:pt x="631" y="624"/>
                </a:lnTo>
                <a:lnTo>
                  <a:pt x="612" y="628"/>
                </a:lnTo>
                <a:lnTo>
                  <a:pt x="591" y="632"/>
                </a:lnTo>
                <a:lnTo>
                  <a:pt x="572" y="635"/>
                </a:lnTo>
                <a:lnTo>
                  <a:pt x="570" y="639"/>
                </a:lnTo>
                <a:lnTo>
                  <a:pt x="570" y="645"/>
                </a:lnTo>
                <a:lnTo>
                  <a:pt x="543" y="657"/>
                </a:lnTo>
                <a:lnTo>
                  <a:pt x="518" y="664"/>
                </a:lnTo>
                <a:lnTo>
                  <a:pt x="507" y="670"/>
                </a:lnTo>
                <a:lnTo>
                  <a:pt x="499" y="674"/>
                </a:lnTo>
                <a:lnTo>
                  <a:pt x="487" y="683"/>
                </a:lnTo>
                <a:lnTo>
                  <a:pt x="478" y="693"/>
                </a:lnTo>
                <a:lnTo>
                  <a:pt x="430" y="699"/>
                </a:lnTo>
                <a:lnTo>
                  <a:pt x="387" y="708"/>
                </a:lnTo>
                <a:lnTo>
                  <a:pt x="328" y="710"/>
                </a:lnTo>
                <a:lnTo>
                  <a:pt x="228" y="718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47" name="Freeform 443"/>
          <p:cNvSpPr>
            <a:spLocks/>
          </p:cNvSpPr>
          <p:nvPr/>
        </p:nvSpPr>
        <p:spPr bwMode="auto">
          <a:xfrm>
            <a:off x="7523163" y="2120900"/>
            <a:ext cx="654050" cy="569913"/>
          </a:xfrm>
          <a:custGeom>
            <a:avLst/>
            <a:gdLst>
              <a:gd name="T0" fmla="*/ 2147483647 w 823"/>
              <a:gd name="T1" fmla="*/ 2147483647 h 718"/>
              <a:gd name="T2" fmla="*/ 2147483647 w 823"/>
              <a:gd name="T3" fmla="*/ 2147483647 h 718"/>
              <a:gd name="T4" fmla="*/ 2147483647 w 823"/>
              <a:gd name="T5" fmla="*/ 2147483647 h 718"/>
              <a:gd name="T6" fmla="*/ 2147483647 w 823"/>
              <a:gd name="T7" fmla="*/ 2147483647 h 718"/>
              <a:gd name="T8" fmla="*/ 2147483647 w 823"/>
              <a:gd name="T9" fmla="*/ 2147483647 h 718"/>
              <a:gd name="T10" fmla="*/ 2147483647 w 823"/>
              <a:gd name="T11" fmla="*/ 2147483647 h 718"/>
              <a:gd name="T12" fmla="*/ 2147483647 w 823"/>
              <a:gd name="T13" fmla="*/ 2147483647 h 718"/>
              <a:gd name="T14" fmla="*/ 2147483647 w 823"/>
              <a:gd name="T15" fmla="*/ 2147483647 h 718"/>
              <a:gd name="T16" fmla="*/ 2147483647 w 823"/>
              <a:gd name="T17" fmla="*/ 2147483647 h 718"/>
              <a:gd name="T18" fmla="*/ 2147483647 w 823"/>
              <a:gd name="T19" fmla="*/ 2147483647 h 718"/>
              <a:gd name="T20" fmla="*/ 2147483647 w 823"/>
              <a:gd name="T21" fmla="*/ 2147483647 h 718"/>
              <a:gd name="T22" fmla="*/ 0 w 823"/>
              <a:gd name="T23" fmla="*/ 2147483647 h 718"/>
              <a:gd name="T24" fmla="*/ 2147483647 w 823"/>
              <a:gd name="T25" fmla="*/ 2147483647 h 718"/>
              <a:gd name="T26" fmla="*/ 2147483647 w 823"/>
              <a:gd name="T27" fmla="*/ 2147483647 h 718"/>
              <a:gd name="T28" fmla="*/ 2147483647 w 823"/>
              <a:gd name="T29" fmla="*/ 2147483647 h 718"/>
              <a:gd name="T30" fmla="*/ 2147483647 w 823"/>
              <a:gd name="T31" fmla="*/ 2147483647 h 718"/>
              <a:gd name="T32" fmla="*/ 2147483647 w 823"/>
              <a:gd name="T33" fmla="*/ 2147483647 h 718"/>
              <a:gd name="T34" fmla="*/ 2147483647 w 823"/>
              <a:gd name="T35" fmla="*/ 2147483647 h 718"/>
              <a:gd name="T36" fmla="*/ 2147483647 w 823"/>
              <a:gd name="T37" fmla="*/ 2147483647 h 718"/>
              <a:gd name="T38" fmla="*/ 2147483647 w 823"/>
              <a:gd name="T39" fmla="*/ 2147483647 h 718"/>
              <a:gd name="T40" fmla="*/ 2147483647 w 823"/>
              <a:gd name="T41" fmla="*/ 2147483647 h 718"/>
              <a:gd name="T42" fmla="*/ 2147483647 w 823"/>
              <a:gd name="T43" fmla="*/ 2147483647 h 718"/>
              <a:gd name="T44" fmla="*/ 2147483647 w 823"/>
              <a:gd name="T45" fmla="*/ 2147483647 h 718"/>
              <a:gd name="T46" fmla="*/ 2147483647 w 823"/>
              <a:gd name="T47" fmla="*/ 2147483647 h 718"/>
              <a:gd name="T48" fmla="*/ 2147483647 w 823"/>
              <a:gd name="T49" fmla="*/ 2147483647 h 718"/>
              <a:gd name="T50" fmla="*/ 2147483647 w 823"/>
              <a:gd name="T51" fmla="*/ 2147483647 h 718"/>
              <a:gd name="T52" fmla="*/ 2147483647 w 823"/>
              <a:gd name="T53" fmla="*/ 2147483647 h 718"/>
              <a:gd name="T54" fmla="*/ 2147483647 w 823"/>
              <a:gd name="T55" fmla="*/ 2147483647 h 718"/>
              <a:gd name="T56" fmla="*/ 2147483647 w 823"/>
              <a:gd name="T57" fmla="*/ 2147483647 h 718"/>
              <a:gd name="T58" fmla="*/ 2147483647 w 823"/>
              <a:gd name="T59" fmla="*/ 2147483647 h 718"/>
              <a:gd name="T60" fmla="*/ 2147483647 w 823"/>
              <a:gd name="T61" fmla="*/ 2147483647 h 718"/>
              <a:gd name="T62" fmla="*/ 2147483647 w 823"/>
              <a:gd name="T63" fmla="*/ 2147483647 h 718"/>
              <a:gd name="T64" fmla="*/ 2147483647 w 823"/>
              <a:gd name="T65" fmla="*/ 2147483647 h 718"/>
              <a:gd name="T66" fmla="*/ 2147483647 w 823"/>
              <a:gd name="T67" fmla="*/ 2147483647 h 718"/>
              <a:gd name="T68" fmla="*/ 2147483647 w 823"/>
              <a:gd name="T69" fmla="*/ 2147483647 h 718"/>
              <a:gd name="T70" fmla="*/ 2147483647 w 823"/>
              <a:gd name="T71" fmla="*/ 2147483647 h 718"/>
              <a:gd name="T72" fmla="*/ 2147483647 w 823"/>
              <a:gd name="T73" fmla="*/ 2147483647 h 718"/>
              <a:gd name="T74" fmla="*/ 2147483647 w 823"/>
              <a:gd name="T75" fmla="*/ 2147483647 h 718"/>
              <a:gd name="T76" fmla="*/ 2147483647 w 823"/>
              <a:gd name="T77" fmla="*/ 2147483647 h 718"/>
              <a:gd name="T78" fmla="*/ 2147483647 w 823"/>
              <a:gd name="T79" fmla="*/ 2147483647 h 718"/>
              <a:gd name="T80" fmla="*/ 2147483647 w 823"/>
              <a:gd name="T81" fmla="*/ 2147483647 h 718"/>
              <a:gd name="T82" fmla="*/ 2147483647 w 823"/>
              <a:gd name="T83" fmla="*/ 2147483647 h 718"/>
              <a:gd name="T84" fmla="*/ 2147483647 w 823"/>
              <a:gd name="T85" fmla="*/ 2147483647 h 718"/>
              <a:gd name="T86" fmla="*/ 2147483647 w 823"/>
              <a:gd name="T87" fmla="*/ 2147483647 h 718"/>
              <a:gd name="T88" fmla="*/ 2147483647 w 823"/>
              <a:gd name="T89" fmla="*/ 2147483647 h 718"/>
              <a:gd name="T90" fmla="*/ 2147483647 w 823"/>
              <a:gd name="T91" fmla="*/ 2147483647 h 718"/>
              <a:gd name="T92" fmla="*/ 2147483647 w 823"/>
              <a:gd name="T93" fmla="*/ 2147483647 h 718"/>
              <a:gd name="T94" fmla="*/ 2147483647 w 823"/>
              <a:gd name="T95" fmla="*/ 2147483647 h 718"/>
              <a:gd name="T96" fmla="*/ 2147483647 w 823"/>
              <a:gd name="T97" fmla="*/ 2147483647 h 718"/>
              <a:gd name="T98" fmla="*/ 2147483647 w 823"/>
              <a:gd name="T99" fmla="*/ 2147483647 h 718"/>
              <a:gd name="T100" fmla="*/ 2147483647 w 823"/>
              <a:gd name="T101" fmla="*/ 2147483647 h 718"/>
              <a:gd name="T102" fmla="*/ 2147483647 w 823"/>
              <a:gd name="T103" fmla="*/ 2147483647 h 718"/>
              <a:gd name="T104" fmla="*/ 2147483647 w 823"/>
              <a:gd name="T105" fmla="*/ 2147483647 h 718"/>
              <a:gd name="T106" fmla="*/ 2147483647 w 823"/>
              <a:gd name="T107" fmla="*/ 2147483647 h 718"/>
              <a:gd name="T108" fmla="*/ 2147483647 w 823"/>
              <a:gd name="T109" fmla="*/ 2147483647 h 718"/>
              <a:gd name="T110" fmla="*/ 2147483647 w 823"/>
              <a:gd name="T111" fmla="*/ 2147483647 h 718"/>
              <a:gd name="T112" fmla="*/ 2147483647 w 823"/>
              <a:gd name="T113" fmla="*/ 2147483647 h 718"/>
              <a:gd name="T114" fmla="*/ 2147483647 w 823"/>
              <a:gd name="T115" fmla="*/ 2147483647 h 718"/>
              <a:gd name="T116" fmla="*/ 2147483647 w 823"/>
              <a:gd name="T117" fmla="*/ 2147483647 h 71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823"/>
              <a:gd name="T178" fmla="*/ 0 h 718"/>
              <a:gd name="T179" fmla="*/ 823 w 823"/>
              <a:gd name="T180" fmla="*/ 718 h 718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823" h="718">
                <a:moveTo>
                  <a:pt x="228" y="718"/>
                </a:moveTo>
                <a:lnTo>
                  <a:pt x="226" y="687"/>
                </a:lnTo>
                <a:lnTo>
                  <a:pt x="224" y="668"/>
                </a:lnTo>
                <a:lnTo>
                  <a:pt x="218" y="647"/>
                </a:lnTo>
                <a:lnTo>
                  <a:pt x="215" y="626"/>
                </a:lnTo>
                <a:lnTo>
                  <a:pt x="182" y="624"/>
                </a:lnTo>
                <a:lnTo>
                  <a:pt x="153" y="622"/>
                </a:lnTo>
                <a:lnTo>
                  <a:pt x="153" y="612"/>
                </a:lnTo>
                <a:lnTo>
                  <a:pt x="153" y="601"/>
                </a:lnTo>
                <a:lnTo>
                  <a:pt x="136" y="597"/>
                </a:lnTo>
                <a:lnTo>
                  <a:pt x="121" y="591"/>
                </a:lnTo>
                <a:lnTo>
                  <a:pt x="111" y="585"/>
                </a:lnTo>
                <a:lnTo>
                  <a:pt x="99" y="576"/>
                </a:lnTo>
                <a:lnTo>
                  <a:pt x="90" y="572"/>
                </a:lnTo>
                <a:lnTo>
                  <a:pt x="82" y="564"/>
                </a:lnTo>
                <a:lnTo>
                  <a:pt x="61" y="553"/>
                </a:lnTo>
                <a:lnTo>
                  <a:pt x="38" y="543"/>
                </a:lnTo>
                <a:lnTo>
                  <a:pt x="28" y="539"/>
                </a:lnTo>
                <a:lnTo>
                  <a:pt x="19" y="532"/>
                </a:lnTo>
                <a:lnTo>
                  <a:pt x="13" y="526"/>
                </a:lnTo>
                <a:lnTo>
                  <a:pt x="5" y="516"/>
                </a:lnTo>
                <a:lnTo>
                  <a:pt x="1" y="505"/>
                </a:lnTo>
                <a:lnTo>
                  <a:pt x="0" y="493"/>
                </a:lnTo>
                <a:lnTo>
                  <a:pt x="0" y="480"/>
                </a:lnTo>
                <a:lnTo>
                  <a:pt x="1" y="459"/>
                </a:lnTo>
                <a:lnTo>
                  <a:pt x="46" y="459"/>
                </a:lnTo>
                <a:lnTo>
                  <a:pt x="76" y="457"/>
                </a:lnTo>
                <a:lnTo>
                  <a:pt x="90" y="453"/>
                </a:lnTo>
                <a:lnTo>
                  <a:pt x="109" y="447"/>
                </a:lnTo>
                <a:lnTo>
                  <a:pt x="122" y="438"/>
                </a:lnTo>
                <a:lnTo>
                  <a:pt x="142" y="426"/>
                </a:lnTo>
                <a:lnTo>
                  <a:pt x="142" y="390"/>
                </a:lnTo>
                <a:lnTo>
                  <a:pt x="142" y="351"/>
                </a:lnTo>
                <a:lnTo>
                  <a:pt x="142" y="315"/>
                </a:lnTo>
                <a:lnTo>
                  <a:pt x="142" y="280"/>
                </a:lnTo>
                <a:lnTo>
                  <a:pt x="132" y="278"/>
                </a:lnTo>
                <a:lnTo>
                  <a:pt x="121" y="276"/>
                </a:lnTo>
                <a:lnTo>
                  <a:pt x="121" y="257"/>
                </a:lnTo>
                <a:lnTo>
                  <a:pt x="119" y="240"/>
                </a:lnTo>
                <a:lnTo>
                  <a:pt x="144" y="238"/>
                </a:lnTo>
                <a:lnTo>
                  <a:pt x="170" y="232"/>
                </a:lnTo>
                <a:lnTo>
                  <a:pt x="194" y="226"/>
                </a:lnTo>
                <a:lnTo>
                  <a:pt x="220" y="217"/>
                </a:lnTo>
                <a:lnTo>
                  <a:pt x="268" y="199"/>
                </a:lnTo>
                <a:lnTo>
                  <a:pt x="316" y="180"/>
                </a:lnTo>
                <a:lnTo>
                  <a:pt x="324" y="180"/>
                </a:lnTo>
                <a:lnTo>
                  <a:pt x="328" y="176"/>
                </a:lnTo>
                <a:lnTo>
                  <a:pt x="332" y="150"/>
                </a:lnTo>
                <a:lnTo>
                  <a:pt x="334" y="123"/>
                </a:lnTo>
                <a:lnTo>
                  <a:pt x="336" y="98"/>
                </a:lnTo>
                <a:lnTo>
                  <a:pt x="338" y="71"/>
                </a:lnTo>
                <a:lnTo>
                  <a:pt x="370" y="59"/>
                </a:lnTo>
                <a:lnTo>
                  <a:pt x="405" y="50"/>
                </a:lnTo>
                <a:lnTo>
                  <a:pt x="430" y="50"/>
                </a:lnTo>
                <a:lnTo>
                  <a:pt x="459" y="48"/>
                </a:lnTo>
                <a:lnTo>
                  <a:pt x="485" y="48"/>
                </a:lnTo>
                <a:lnTo>
                  <a:pt x="514" y="48"/>
                </a:lnTo>
                <a:lnTo>
                  <a:pt x="518" y="38"/>
                </a:lnTo>
                <a:lnTo>
                  <a:pt x="524" y="30"/>
                </a:lnTo>
                <a:lnTo>
                  <a:pt x="530" y="30"/>
                </a:lnTo>
                <a:lnTo>
                  <a:pt x="537" y="30"/>
                </a:lnTo>
                <a:lnTo>
                  <a:pt x="560" y="25"/>
                </a:lnTo>
                <a:lnTo>
                  <a:pt x="583" y="19"/>
                </a:lnTo>
                <a:lnTo>
                  <a:pt x="583" y="7"/>
                </a:lnTo>
                <a:lnTo>
                  <a:pt x="583" y="0"/>
                </a:lnTo>
                <a:lnTo>
                  <a:pt x="599" y="6"/>
                </a:lnTo>
                <a:lnTo>
                  <a:pt x="610" y="15"/>
                </a:lnTo>
                <a:lnTo>
                  <a:pt x="620" y="27"/>
                </a:lnTo>
                <a:lnTo>
                  <a:pt x="631" y="38"/>
                </a:lnTo>
                <a:lnTo>
                  <a:pt x="643" y="50"/>
                </a:lnTo>
                <a:lnTo>
                  <a:pt x="654" y="59"/>
                </a:lnTo>
                <a:lnTo>
                  <a:pt x="668" y="65"/>
                </a:lnTo>
                <a:lnTo>
                  <a:pt x="685" y="71"/>
                </a:lnTo>
                <a:lnTo>
                  <a:pt x="685" y="80"/>
                </a:lnTo>
                <a:lnTo>
                  <a:pt x="685" y="90"/>
                </a:lnTo>
                <a:lnTo>
                  <a:pt x="714" y="98"/>
                </a:lnTo>
                <a:lnTo>
                  <a:pt x="733" y="103"/>
                </a:lnTo>
                <a:lnTo>
                  <a:pt x="752" y="119"/>
                </a:lnTo>
                <a:lnTo>
                  <a:pt x="773" y="140"/>
                </a:lnTo>
                <a:lnTo>
                  <a:pt x="764" y="161"/>
                </a:lnTo>
                <a:lnTo>
                  <a:pt x="754" y="188"/>
                </a:lnTo>
                <a:lnTo>
                  <a:pt x="750" y="215"/>
                </a:lnTo>
                <a:lnTo>
                  <a:pt x="745" y="240"/>
                </a:lnTo>
                <a:lnTo>
                  <a:pt x="741" y="246"/>
                </a:lnTo>
                <a:lnTo>
                  <a:pt x="737" y="251"/>
                </a:lnTo>
                <a:lnTo>
                  <a:pt x="729" y="257"/>
                </a:lnTo>
                <a:lnTo>
                  <a:pt x="727" y="265"/>
                </a:lnTo>
                <a:lnTo>
                  <a:pt x="725" y="282"/>
                </a:lnTo>
                <a:lnTo>
                  <a:pt x="725" y="301"/>
                </a:lnTo>
                <a:lnTo>
                  <a:pt x="729" y="324"/>
                </a:lnTo>
                <a:lnTo>
                  <a:pt x="737" y="345"/>
                </a:lnTo>
                <a:lnTo>
                  <a:pt x="743" y="370"/>
                </a:lnTo>
                <a:lnTo>
                  <a:pt x="752" y="393"/>
                </a:lnTo>
                <a:lnTo>
                  <a:pt x="797" y="484"/>
                </a:lnTo>
                <a:lnTo>
                  <a:pt x="823" y="551"/>
                </a:lnTo>
                <a:lnTo>
                  <a:pt x="781" y="568"/>
                </a:lnTo>
                <a:lnTo>
                  <a:pt x="741" y="584"/>
                </a:lnTo>
                <a:lnTo>
                  <a:pt x="720" y="589"/>
                </a:lnTo>
                <a:lnTo>
                  <a:pt x="701" y="595"/>
                </a:lnTo>
                <a:lnTo>
                  <a:pt x="677" y="599"/>
                </a:lnTo>
                <a:lnTo>
                  <a:pt x="654" y="601"/>
                </a:lnTo>
                <a:lnTo>
                  <a:pt x="654" y="612"/>
                </a:lnTo>
                <a:lnTo>
                  <a:pt x="654" y="622"/>
                </a:lnTo>
                <a:lnTo>
                  <a:pt x="631" y="624"/>
                </a:lnTo>
                <a:lnTo>
                  <a:pt x="612" y="628"/>
                </a:lnTo>
                <a:lnTo>
                  <a:pt x="591" y="632"/>
                </a:lnTo>
                <a:lnTo>
                  <a:pt x="572" y="635"/>
                </a:lnTo>
                <a:lnTo>
                  <a:pt x="570" y="639"/>
                </a:lnTo>
                <a:lnTo>
                  <a:pt x="570" y="645"/>
                </a:lnTo>
                <a:lnTo>
                  <a:pt x="543" y="657"/>
                </a:lnTo>
                <a:lnTo>
                  <a:pt x="518" y="664"/>
                </a:lnTo>
                <a:lnTo>
                  <a:pt x="507" y="670"/>
                </a:lnTo>
                <a:lnTo>
                  <a:pt x="499" y="674"/>
                </a:lnTo>
                <a:lnTo>
                  <a:pt x="487" y="683"/>
                </a:lnTo>
                <a:lnTo>
                  <a:pt x="478" y="693"/>
                </a:lnTo>
                <a:lnTo>
                  <a:pt x="430" y="699"/>
                </a:lnTo>
                <a:lnTo>
                  <a:pt x="387" y="708"/>
                </a:lnTo>
                <a:lnTo>
                  <a:pt x="328" y="710"/>
                </a:lnTo>
                <a:lnTo>
                  <a:pt x="228" y="718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48" name="Freeform 444"/>
          <p:cNvSpPr>
            <a:spLocks/>
          </p:cNvSpPr>
          <p:nvPr/>
        </p:nvSpPr>
        <p:spPr bwMode="auto">
          <a:xfrm>
            <a:off x="2289175" y="2200275"/>
            <a:ext cx="460375" cy="466725"/>
          </a:xfrm>
          <a:custGeom>
            <a:avLst/>
            <a:gdLst>
              <a:gd name="T0" fmla="*/ 2147483647 w 580"/>
              <a:gd name="T1" fmla="*/ 2147483647 h 587"/>
              <a:gd name="T2" fmla="*/ 2147483647 w 580"/>
              <a:gd name="T3" fmla="*/ 2147483647 h 587"/>
              <a:gd name="T4" fmla="*/ 2147483647 w 580"/>
              <a:gd name="T5" fmla="*/ 2147483647 h 587"/>
              <a:gd name="T6" fmla="*/ 2147483647 w 580"/>
              <a:gd name="T7" fmla="*/ 2147483647 h 587"/>
              <a:gd name="T8" fmla="*/ 2147483647 w 580"/>
              <a:gd name="T9" fmla="*/ 2147483647 h 587"/>
              <a:gd name="T10" fmla="*/ 2147483647 w 580"/>
              <a:gd name="T11" fmla="*/ 2147483647 h 587"/>
              <a:gd name="T12" fmla="*/ 2147483647 w 580"/>
              <a:gd name="T13" fmla="*/ 2147483647 h 587"/>
              <a:gd name="T14" fmla="*/ 2147483647 w 580"/>
              <a:gd name="T15" fmla="*/ 2147483647 h 587"/>
              <a:gd name="T16" fmla="*/ 2147483647 w 580"/>
              <a:gd name="T17" fmla="*/ 2147483647 h 587"/>
              <a:gd name="T18" fmla="*/ 2147483647 w 580"/>
              <a:gd name="T19" fmla="*/ 2147483647 h 587"/>
              <a:gd name="T20" fmla="*/ 2147483647 w 580"/>
              <a:gd name="T21" fmla="*/ 2147483647 h 587"/>
              <a:gd name="T22" fmla="*/ 2147483647 w 580"/>
              <a:gd name="T23" fmla="*/ 2147483647 h 587"/>
              <a:gd name="T24" fmla="*/ 2147483647 w 580"/>
              <a:gd name="T25" fmla="*/ 2147483647 h 587"/>
              <a:gd name="T26" fmla="*/ 2147483647 w 580"/>
              <a:gd name="T27" fmla="*/ 2147483647 h 587"/>
              <a:gd name="T28" fmla="*/ 2147483647 w 580"/>
              <a:gd name="T29" fmla="*/ 2147483647 h 587"/>
              <a:gd name="T30" fmla="*/ 2147483647 w 580"/>
              <a:gd name="T31" fmla="*/ 2147483647 h 587"/>
              <a:gd name="T32" fmla="*/ 2147483647 w 580"/>
              <a:gd name="T33" fmla="*/ 2147483647 h 587"/>
              <a:gd name="T34" fmla="*/ 2147483647 w 580"/>
              <a:gd name="T35" fmla="*/ 2147483647 h 587"/>
              <a:gd name="T36" fmla="*/ 2147483647 w 580"/>
              <a:gd name="T37" fmla="*/ 2147483647 h 587"/>
              <a:gd name="T38" fmla="*/ 2147483647 w 580"/>
              <a:gd name="T39" fmla="*/ 2147483647 h 587"/>
              <a:gd name="T40" fmla="*/ 2147483647 w 580"/>
              <a:gd name="T41" fmla="*/ 2147483647 h 587"/>
              <a:gd name="T42" fmla="*/ 2147483647 w 580"/>
              <a:gd name="T43" fmla="*/ 2147483647 h 587"/>
              <a:gd name="T44" fmla="*/ 2147483647 w 580"/>
              <a:gd name="T45" fmla="*/ 2147483647 h 587"/>
              <a:gd name="T46" fmla="*/ 2147483647 w 580"/>
              <a:gd name="T47" fmla="*/ 2147483647 h 587"/>
              <a:gd name="T48" fmla="*/ 2147483647 w 580"/>
              <a:gd name="T49" fmla="*/ 2147483647 h 587"/>
              <a:gd name="T50" fmla="*/ 2147483647 w 580"/>
              <a:gd name="T51" fmla="*/ 2147483647 h 587"/>
              <a:gd name="T52" fmla="*/ 2147483647 w 580"/>
              <a:gd name="T53" fmla="*/ 2147483647 h 587"/>
              <a:gd name="T54" fmla="*/ 2147483647 w 580"/>
              <a:gd name="T55" fmla="*/ 2147483647 h 587"/>
              <a:gd name="T56" fmla="*/ 2147483647 w 580"/>
              <a:gd name="T57" fmla="*/ 2147483647 h 587"/>
              <a:gd name="T58" fmla="*/ 2147483647 w 580"/>
              <a:gd name="T59" fmla="*/ 2147483647 h 587"/>
              <a:gd name="T60" fmla="*/ 2147483647 w 580"/>
              <a:gd name="T61" fmla="*/ 2147483647 h 587"/>
              <a:gd name="T62" fmla="*/ 2147483647 w 580"/>
              <a:gd name="T63" fmla="*/ 2147483647 h 587"/>
              <a:gd name="T64" fmla="*/ 2147483647 w 580"/>
              <a:gd name="T65" fmla="*/ 2147483647 h 587"/>
              <a:gd name="T66" fmla="*/ 2147483647 w 580"/>
              <a:gd name="T67" fmla="*/ 2147483647 h 587"/>
              <a:gd name="T68" fmla="*/ 2147483647 w 580"/>
              <a:gd name="T69" fmla="*/ 2147483647 h 587"/>
              <a:gd name="T70" fmla="*/ 2147483647 w 580"/>
              <a:gd name="T71" fmla="*/ 2147483647 h 587"/>
              <a:gd name="T72" fmla="*/ 2147483647 w 580"/>
              <a:gd name="T73" fmla="*/ 2147483647 h 587"/>
              <a:gd name="T74" fmla="*/ 2147483647 w 580"/>
              <a:gd name="T75" fmla="*/ 2147483647 h 587"/>
              <a:gd name="T76" fmla="*/ 2147483647 w 580"/>
              <a:gd name="T77" fmla="*/ 2147483647 h 587"/>
              <a:gd name="T78" fmla="*/ 2147483647 w 580"/>
              <a:gd name="T79" fmla="*/ 2147483647 h 587"/>
              <a:gd name="T80" fmla="*/ 2147483647 w 580"/>
              <a:gd name="T81" fmla="*/ 2147483647 h 587"/>
              <a:gd name="T82" fmla="*/ 2147483647 w 580"/>
              <a:gd name="T83" fmla="*/ 2147483647 h 587"/>
              <a:gd name="T84" fmla="*/ 2147483647 w 580"/>
              <a:gd name="T85" fmla="*/ 2147483647 h 587"/>
              <a:gd name="T86" fmla="*/ 2147483647 w 580"/>
              <a:gd name="T87" fmla="*/ 2147483647 h 587"/>
              <a:gd name="T88" fmla="*/ 2147483647 w 580"/>
              <a:gd name="T89" fmla="*/ 2147483647 h 587"/>
              <a:gd name="T90" fmla="*/ 2147483647 w 580"/>
              <a:gd name="T91" fmla="*/ 2147483647 h 587"/>
              <a:gd name="T92" fmla="*/ 2147483647 w 580"/>
              <a:gd name="T93" fmla="*/ 2147483647 h 587"/>
              <a:gd name="T94" fmla="*/ 2147483647 w 580"/>
              <a:gd name="T95" fmla="*/ 2147483647 h 587"/>
              <a:gd name="T96" fmla="*/ 2147483647 w 580"/>
              <a:gd name="T97" fmla="*/ 2147483647 h 587"/>
              <a:gd name="T98" fmla="*/ 2147483647 w 580"/>
              <a:gd name="T99" fmla="*/ 2147483647 h 58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580"/>
              <a:gd name="T151" fmla="*/ 0 h 587"/>
              <a:gd name="T152" fmla="*/ 580 w 580"/>
              <a:gd name="T153" fmla="*/ 587 h 587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580" h="587">
                <a:moveTo>
                  <a:pt x="48" y="476"/>
                </a:moveTo>
                <a:lnTo>
                  <a:pt x="43" y="453"/>
                </a:lnTo>
                <a:lnTo>
                  <a:pt x="33" y="430"/>
                </a:lnTo>
                <a:lnTo>
                  <a:pt x="22" y="428"/>
                </a:lnTo>
                <a:lnTo>
                  <a:pt x="12" y="424"/>
                </a:lnTo>
                <a:lnTo>
                  <a:pt x="6" y="401"/>
                </a:lnTo>
                <a:lnTo>
                  <a:pt x="0" y="382"/>
                </a:lnTo>
                <a:lnTo>
                  <a:pt x="2" y="370"/>
                </a:lnTo>
                <a:lnTo>
                  <a:pt x="6" y="359"/>
                </a:lnTo>
                <a:lnTo>
                  <a:pt x="20" y="359"/>
                </a:lnTo>
                <a:lnTo>
                  <a:pt x="33" y="359"/>
                </a:lnTo>
                <a:lnTo>
                  <a:pt x="33" y="370"/>
                </a:lnTo>
                <a:lnTo>
                  <a:pt x="33" y="382"/>
                </a:lnTo>
                <a:lnTo>
                  <a:pt x="60" y="386"/>
                </a:lnTo>
                <a:lnTo>
                  <a:pt x="83" y="391"/>
                </a:lnTo>
                <a:lnTo>
                  <a:pt x="102" y="393"/>
                </a:lnTo>
                <a:lnTo>
                  <a:pt x="116" y="391"/>
                </a:lnTo>
                <a:lnTo>
                  <a:pt x="121" y="386"/>
                </a:lnTo>
                <a:lnTo>
                  <a:pt x="127" y="382"/>
                </a:lnTo>
                <a:lnTo>
                  <a:pt x="131" y="378"/>
                </a:lnTo>
                <a:lnTo>
                  <a:pt x="139" y="366"/>
                </a:lnTo>
                <a:lnTo>
                  <a:pt x="145" y="345"/>
                </a:lnTo>
                <a:lnTo>
                  <a:pt x="150" y="313"/>
                </a:lnTo>
                <a:lnTo>
                  <a:pt x="156" y="313"/>
                </a:lnTo>
                <a:lnTo>
                  <a:pt x="164" y="313"/>
                </a:lnTo>
                <a:lnTo>
                  <a:pt x="164" y="295"/>
                </a:lnTo>
                <a:lnTo>
                  <a:pt x="164" y="276"/>
                </a:lnTo>
                <a:lnTo>
                  <a:pt x="177" y="270"/>
                </a:lnTo>
                <a:lnTo>
                  <a:pt x="189" y="263"/>
                </a:lnTo>
                <a:lnTo>
                  <a:pt x="193" y="253"/>
                </a:lnTo>
                <a:lnTo>
                  <a:pt x="194" y="245"/>
                </a:lnTo>
                <a:lnTo>
                  <a:pt x="198" y="217"/>
                </a:lnTo>
                <a:lnTo>
                  <a:pt x="204" y="194"/>
                </a:lnTo>
                <a:lnTo>
                  <a:pt x="212" y="188"/>
                </a:lnTo>
                <a:lnTo>
                  <a:pt x="221" y="182"/>
                </a:lnTo>
                <a:lnTo>
                  <a:pt x="244" y="178"/>
                </a:lnTo>
                <a:lnTo>
                  <a:pt x="285" y="167"/>
                </a:lnTo>
                <a:lnTo>
                  <a:pt x="289" y="153"/>
                </a:lnTo>
                <a:lnTo>
                  <a:pt x="296" y="142"/>
                </a:lnTo>
                <a:lnTo>
                  <a:pt x="306" y="142"/>
                </a:lnTo>
                <a:lnTo>
                  <a:pt x="315" y="140"/>
                </a:lnTo>
                <a:lnTo>
                  <a:pt x="315" y="124"/>
                </a:lnTo>
                <a:lnTo>
                  <a:pt x="315" y="109"/>
                </a:lnTo>
                <a:lnTo>
                  <a:pt x="304" y="105"/>
                </a:lnTo>
                <a:lnTo>
                  <a:pt x="294" y="103"/>
                </a:lnTo>
                <a:lnTo>
                  <a:pt x="289" y="88"/>
                </a:lnTo>
                <a:lnTo>
                  <a:pt x="283" y="75"/>
                </a:lnTo>
                <a:lnTo>
                  <a:pt x="273" y="69"/>
                </a:lnTo>
                <a:lnTo>
                  <a:pt x="262" y="59"/>
                </a:lnTo>
                <a:lnTo>
                  <a:pt x="262" y="26"/>
                </a:lnTo>
                <a:lnTo>
                  <a:pt x="260" y="0"/>
                </a:lnTo>
                <a:lnTo>
                  <a:pt x="296" y="7"/>
                </a:lnTo>
                <a:lnTo>
                  <a:pt x="333" y="19"/>
                </a:lnTo>
                <a:lnTo>
                  <a:pt x="367" y="26"/>
                </a:lnTo>
                <a:lnTo>
                  <a:pt x="404" y="44"/>
                </a:lnTo>
                <a:lnTo>
                  <a:pt x="477" y="69"/>
                </a:lnTo>
                <a:lnTo>
                  <a:pt x="546" y="99"/>
                </a:lnTo>
                <a:lnTo>
                  <a:pt x="548" y="107"/>
                </a:lnTo>
                <a:lnTo>
                  <a:pt x="550" y="115"/>
                </a:lnTo>
                <a:lnTo>
                  <a:pt x="559" y="121"/>
                </a:lnTo>
                <a:lnTo>
                  <a:pt x="571" y="130"/>
                </a:lnTo>
                <a:lnTo>
                  <a:pt x="561" y="153"/>
                </a:lnTo>
                <a:lnTo>
                  <a:pt x="559" y="178"/>
                </a:lnTo>
                <a:lnTo>
                  <a:pt x="559" y="201"/>
                </a:lnTo>
                <a:lnTo>
                  <a:pt x="567" y="226"/>
                </a:lnTo>
                <a:lnTo>
                  <a:pt x="573" y="276"/>
                </a:lnTo>
                <a:lnTo>
                  <a:pt x="580" y="326"/>
                </a:lnTo>
                <a:lnTo>
                  <a:pt x="569" y="324"/>
                </a:lnTo>
                <a:lnTo>
                  <a:pt x="556" y="324"/>
                </a:lnTo>
                <a:lnTo>
                  <a:pt x="548" y="324"/>
                </a:lnTo>
                <a:lnTo>
                  <a:pt x="538" y="326"/>
                </a:lnTo>
                <a:lnTo>
                  <a:pt x="523" y="334"/>
                </a:lnTo>
                <a:lnTo>
                  <a:pt x="500" y="345"/>
                </a:lnTo>
                <a:lnTo>
                  <a:pt x="498" y="361"/>
                </a:lnTo>
                <a:lnTo>
                  <a:pt x="498" y="382"/>
                </a:lnTo>
                <a:lnTo>
                  <a:pt x="484" y="389"/>
                </a:lnTo>
                <a:lnTo>
                  <a:pt x="473" y="395"/>
                </a:lnTo>
                <a:lnTo>
                  <a:pt x="461" y="405"/>
                </a:lnTo>
                <a:lnTo>
                  <a:pt x="454" y="414"/>
                </a:lnTo>
                <a:lnTo>
                  <a:pt x="450" y="428"/>
                </a:lnTo>
                <a:lnTo>
                  <a:pt x="444" y="441"/>
                </a:lnTo>
                <a:lnTo>
                  <a:pt x="442" y="453"/>
                </a:lnTo>
                <a:lnTo>
                  <a:pt x="440" y="468"/>
                </a:lnTo>
                <a:lnTo>
                  <a:pt x="442" y="528"/>
                </a:lnTo>
                <a:lnTo>
                  <a:pt x="444" y="585"/>
                </a:lnTo>
                <a:lnTo>
                  <a:pt x="431" y="587"/>
                </a:lnTo>
                <a:lnTo>
                  <a:pt x="415" y="587"/>
                </a:lnTo>
                <a:lnTo>
                  <a:pt x="408" y="581"/>
                </a:lnTo>
                <a:lnTo>
                  <a:pt x="404" y="574"/>
                </a:lnTo>
                <a:lnTo>
                  <a:pt x="342" y="558"/>
                </a:lnTo>
                <a:lnTo>
                  <a:pt x="283" y="543"/>
                </a:lnTo>
                <a:lnTo>
                  <a:pt x="252" y="535"/>
                </a:lnTo>
                <a:lnTo>
                  <a:pt x="223" y="528"/>
                </a:lnTo>
                <a:lnTo>
                  <a:pt x="193" y="522"/>
                </a:lnTo>
                <a:lnTo>
                  <a:pt x="158" y="516"/>
                </a:lnTo>
                <a:lnTo>
                  <a:pt x="156" y="509"/>
                </a:lnTo>
                <a:lnTo>
                  <a:pt x="154" y="501"/>
                </a:lnTo>
                <a:lnTo>
                  <a:pt x="127" y="495"/>
                </a:lnTo>
                <a:lnTo>
                  <a:pt x="102" y="487"/>
                </a:lnTo>
                <a:lnTo>
                  <a:pt x="73" y="484"/>
                </a:lnTo>
                <a:lnTo>
                  <a:pt x="48" y="476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49" name="Freeform 445"/>
          <p:cNvSpPr>
            <a:spLocks/>
          </p:cNvSpPr>
          <p:nvPr/>
        </p:nvSpPr>
        <p:spPr bwMode="auto">
          <a:xfrm>
            <a:off x="2289175" y="2200275"/>
            <a:ext cx="460375" cy="466725"/>
          </a:xfrm>
          <a:custGeom>
            <a:avLst/>
            <a:gdLst>
              <a:gd name="T0" fmla="*/ 2147483647 w 580"/>
              <a:gd name="T1" fmla="*/ 2147483647 h 587"/>
              <a:gd name="T2" fmla="*/ 2147483647 w 580"/>
              <a:gd name="T3" fmla="*/ 2147483647 h 587"/>
              <a:gd name="T4" fmla="*/ 2147483647 w 580"/>
              <a:gd name="T5" fmla="*/ 2147483647 h 587"/>
              <a:gd name="T6" fmla="*/ 2147483647 w 580"/>
              <a:gd name="T7" fmla="*/ 2147483647 h 587"/>
              <a:gd name="T8" fmla="*/ 2147483647 w 580"/>
              <a:gd name="T9" fmla="*/ 2147483647 h 587"/>
              <a:gd name="T10" fmla="*/ 2147483647 w 580"/>
              <a:gd name="T11" fmla="*/ 2147483647 h 587"/>
              <a:gd name="T12" fmla="*/ 2147483647 w 580"/>
              <a:gd name="T13" fmla="*/ 2147483647 h 587"/>
              <a:gd name="T14" fmla="*/ 2147483647 w 580"/>
              <a:gd name="T15" fmla="*/ 2147483647 h 587"/>
              <a:gd name="T16" fmla="*/ 2147483647 w 580"/>
              <a:gd name="T17" fmla="*/ 2147483647 h 587"/>
              <a:gd name="T18" fmla="*/ 2147483647 w 580"/>
              <a:gd name="T19" fmla="*/ 2147483647 h 587"/>
              <a:gd name="T20" fmla="*/ 2147483647 w 580"/>
              <a:gd name="T21" fmla="*/ 2147483647 h 587"/>
              <a:gd name="T22" fmla="*/ 2147483647 w 580"/>
              <a:gd name="T23" fmla="*/ 2147483647 h 587"/>
              <a:gd name="T24" fmla="*/ 2147483647 w 580"/>
              <a:gd name="T25" fmla="*/ 2147483647 h 587"/>
              <a:gd name="T26" fmla="*/ 2147483647 w 580"/>
              <a:gd name="T27" fmla="*/ 2147483647 h 587"/>
              <a:gd name="T28" fmla="*/ 2147483647 w 580"/>
              <a:gd name="T29" fmla="*/ 2147483647 h 587"/>
              <a:gd name="T30" fmla="*/ 2147483647 w 580"/>
              <a:gd name="T31" fmla="*/ 2147483647 h 587"/>
              <a:gd name="T32" fmla="*/ 2147483647 w 580"/>
              <a:gd name="T33" fmla="*/ 2147483647 h 587"/>
              <a:gd name="T34" fmla="*/ 2147483647 w 580"/>
              <a:gd name="T35" fmla="*/ 2147483647 h 587"/>
              <a:gd name="T36" fmla="*/ 2147483647 w 580"/>
              <a:gd name="T37" fmla="*/ 2147483647 h 587"/>
              <a:gd name="T38" fmla="*/ 2147483647 w 580"/>
              <a:gd name="T39" fmla="*/ 2147483647 h 587"/>
              <a:gd name="T40" fmla="*/ 2147483647 w 580"/>
              <a:gd name="T41" fmla="*/ 2147483647 h 587"/>
              <a:gd name="T42" fmla="*/ 2147483647 w 580"/>
              <a:gd name="T43" fmla="*/ 2147483647 h 587"/>
              <a:gd name="T44" fmla="*/ 2147483647 w 580"/>
              <a:gd name="T45" fmla="*/ 2147483647 h 587"/>
              <a:gd name="T46" fmla="*/ 2147483647 w 580"/>
              <a:gd name="T47" fmla="*/ 2147483647 h 587"/>
              <a:gd name="T48" fmla="*/ 2147483647 w 580"/>
              <a:gd name="T49" fmla="*/ 2147483647 h 587"/>
              <a:gd name="T50" fmla="*/ 2147483647 w 580"/>
              <a:gd name="T51" fmla="*/ 2147483647 h 587"/>
              <a:gd name="T52" fmla="*/ 2147483647 w 580"/>
              <a:gd name="T53" fmla="*/ 2147483647 h 587"/>
              <a:gd name="T54" fmla="*/ 2147483647 w 580"/>
              <a:gd name="T55" fmla="*/ 2147483647 h 587"/>
              <a:gd name="T56" fmla="*/ 2147483647 w 580"/>
              <a:gd name="T57" fmla="*/ 2147483647 h 587"/>
              <a:gd name="T58" fmla="*/ 2147483647 w 580"/>
              <a:gd name="T59" fmla="*/ 2147483647 h 587"/>
              <a:gd name="T60" fmla="*/ 2147483647 w 580"/>
              <a:gd name="T61" fmla="*/ 2147483647 h 587"/>
              <a:gd name="T62" fmla="*/ 2147483647 w 580"/>
              <a:gd name="T63" fmla="*/ 2147483647 h 587"/>
              <a:gd name="T64" fmla="*/ 2147483647 w 580"/>
              <a:gd name="T65" fmla="*/ 2147483647 h 587"/>
              <a:gd name="T66" fmla="*/ 2147483647 w 580"/>
              <a:gd name="T67" fmla="*/ 2147483647 h 587"/>
              <a:gd name="T68" fmla="*/ 2147483647 w 580"/>
              <a:gd name="T69" fmla="*/ 2147483647 h 587"/>
              <a:gd name="T70" fmla="*/ 2147483647 w 580"/>
              <a:gd name="T71" fmla="*/ 2147483647 h 587"/>
              <a:gd name="T72" fmla="*/ 2147483647 w 580"/>
              <a:gd name="T73" fmla="*/ 2147483647 h 587"/>
              <a:gd name="T74" fmla="*/ 2147483647 w 580"/>
              <a:gd name="T75" fmla="*/ 2147483647 h 587"/>
              <a:gd name="T76" fmla="*/ 2147483647 w 580"/>
              <a:gd name="T77" fmla="*/ 2147483647 h 587"/>
              <a:gd name="T78" fmla="*/ 2147483647 w 580"/>
              <a:gd name="T79" fmla="*/ 2147483647 h 587"/>
              <a:gd name="T80" fmla="*/ 2147483647 w 580"/>
              <a:gd name="T81" fmla="*/ 2147483647 h 587"/>
              <a:gd name="T82" fmla="*/ 2147483647 w 580"/>
              <a:gd name="T83" fmla="*/ 2147483647 h 587"/>
              <a:gd name="T84" fmla="*/ 2147483647 w 580"/>
              <a:gd name="T85" fmla="*/ 2147483647 h 587"/>
              <a:gd name="T86" fmla="*/ 2147483647 w 580"/>
              <a:gd name="T87" fmla="*/ 2147483647 h 587"/>
              <a:gd name="T88" fmla="*/ 2147483647 w 580"/>
              <a:gd name="T89" fmla="*/ 2147483647 h 587"/>
              <a:gd name="T90" fmla="*/ 2147483647 w 580"/>
              <a:gd name="T91" fmla="*/ 2147483647 h 587"/>
              <a:gd name="T92" fmla="*/ 2147483647 w 580"/>
              <a:gd name="T93" fmla="*/ 2147483647 h 587"/>
              <a:gd name="T94" fmla="*/ 2147483647 w 580"/>
              <a:gd name="T95" fmla="*/ 2147483647 h 587"/>
              <a:gd name="T96" fmla="*/ 2147483647 w 580"/>
              <a:gd name="T97" fmla="*/ 2147483647 h 587"/>
              <a:gd name="T98" fmla="*/ 2147483647 w 580"/>
              <a:gd name="T99" fmla="*/ 2147483647 h 58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580"/>
              <a:gd name="T151" fmla="*/ 0 h 587"/>
              <a:gd name="T152" fmla="*/ 580 w 580"/>
              <a:gd name="T153" fmla="*/ 587 h 587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580" h="587">
                <a:moveTo>
                  <a:pt x="48" y="476"/>
                </a:moveTo>
                <a:lnTo>
                  <a:pt x="43" y="453"/>
                </a:lnTo>
                <a:lnTo>
                  <a:pt x="33" y="430"/>
                </a:lnTo>
                <a:lnTo>
                  <a:pt x="22" y="428"/>
                </a:lnTo>
                <a:lnTo>
                  <a:pt x="12" y="424"/>
                </a:lnTo>
                <a:lnTo>
                  <a:pt x="6" y="401"/>
                </a:lnTo>
                <a:lnTo>
                  <a:pt x="0" y="382"/>
                </a:lnTo>
                <a:lnTo>
                  <a:pt x="2" y="370"/>
                </a:lnTo>
                <a:lnTo>
                  <a:pt x="6" y="359"/>
                </a:lnTo>
                <a:lnTo>
                  <a:pt x="20" y="359"/>
                </a:lnTo>
                <a:lnTo>
                  <a:pt x="33" y="359"/>
                </a:lnTo>
                <a:lnTo>
                  <a:pt x="33" y="370"/>
                </a:lnTo>
                <a:lnTo>
                  <a:pt x="33" y="382"/>
                </a:lnTo>
                <a:lnTo>
                  <a:pt x="60" y="386"/>
                </a:lnTo>
                <a:lnTo>
                  <a:pt x="83" y="391"/>
                </a:lnTo>
                <a:lnTo>
                  <a:pt x="102" y="393"/>
                </a:lnTo>
                <a:lnTo>
                  <a:pt x="116" y="391"/>
                </a:lnTo>
                <a:lnTo>
                  <a:pt x="121" y="386"/>
                </a:lnTo>
                <a:lnTo>
                  <a:pt x="127" y="382"/>
                </a:lnTo>
                <a:lnTo>
                  <a:pt x="131" y="378"/>
                </a:lnTo>
                <a:lnTo>
                  <a:pt x="139" y="366"/>
                </a:lnTo>
                <a:lnTo>
                  <a:pt x="145" y="345"/>
                </a:lnTo>
                <a:lnTo>
                  <a:pt x="150" y="313"/>
                </a:lnTo>
                <a:lnTo>
                  <a:pt x="156" y="313"/>
                </a:lnTo>
                <a:lnTo>
                  <a:pt x="164" y="313"/>
                </a:lnTo>
                <a:lnTo>
                  <a:pt x="164" y="295"/>
                </a:lnTo>
                <a:lnTo>
                  <a:pt x="164" y="276"/>
                </a:lnTo>
                <a:lnTo>
                  <a:pt x="177" y="270"/>
                </a:lnTo>
                <a:lnTo>
                  <a:pt x="189" y="263"/>
                </a:lnTo>
                <a:lnTo>
                  <a:pt x="193" y="253"/>
                </a:lnTo>
                <a:lnTo>
                  <a:pt x="194" y="245"/>
                </a:lnTo>
                <a:lnTo>
                  <a:pt x="198" y="217"/>
                </a:lnTo>
                <a:lnTo>
                  <a:pt x="204" y="194"/>
                </a:lnTo>
                <a:lnTo>
                  <a:pt x="212" y="188"/>
                </a:lnTo>
                <a:lnTo>
                  <a:pt x="221" y="182"/>
                </a:lnTo>
                <a:lnTo>
                  <a:pt x="244" y="178"/>
                </a:lnTo>
                <a:lnTo>
                  <a:pt x="285" y="167"/>
                </a:lnTo>
                <a:lnTo>
                  <a:pt x="289" y="153"/>
                </a:lnTo>
                <a:lnTo>
                  <a:pt x="296" y="142"/>
                </a:lnTo>
                <a:lnTo>
                  <a:pt x="306" y="142"/>
                </a:lnTo>
                <a:lnTo>
                  <a:pt x="315" y="140"/>
                </a:lnTo>
                <a:lnTo>
                  <a:pt x="315" y="124"/>
                </a:lnTo>
                <a:lnTo>
                  <a:pt x="315" y="109"/>
                </a:lnTo>
                <a:lnTo>
                  <a:pt x="304" y="105"/>
                </a:lnTo>
                <a:lnTo>
                  <a:pt x="294" y="103"/>
                </a:lnTo>
                <a:lnTo>
                  <a:pt x="289" y="88"/>
                </a:lnTo>
                <a:lnTo>
                  <a:pt x="283" y="75"/>
                </a:lnTo>
                <a:lnTo>
                  <a:pt x="273" y="69"/>
                </a:lnTo>
                <a:lnTo>
                  <a:pt x="262" y="59"/>
                </a:lnTo>
                <a:lnTo>
                  <a:pt x="262" y="26"/>
                </a:lnTo>
                <a:lnTo>
                  <a:pt x="260" y="0"/>
                </a:lnTo>
                <a:lnTo>
                  <a:pt x="296" y="7"/>
                </a:lnTo>
                <a:lnTo>
                  <a:pt x="333" y="19"/>
                </a:lnTo>
                <a:lnTo>
                  <a:pt x="367" y="26"/>
                </a:lnTo>
                <a:lnTo>
                  <a:pt x="404" y="44"/>
                </a:lnTo>
                <a:lnTo>
                  <a:pt x="477" y="69"/>
                </a:lnTo>
                <a:lnTo>
                  <a:pt x="546" y="99"/>
                </a:lnTo>
                <a:lnTo>
                  <a:pt x="548" y="107"/>
                </a:lnTo>
                <a:lnTo>
                  <a:pt x="550" y="115"/>
                </a:lnTo>
                <a:lnTo>
                  <a:pt x="559" y="121"/>
                </a:lnTo>
                <a:lnTo>
                  <a:pt x="571" y="130"/>
                </a:lnTo>
                <a:lnTo>
                  <a:pt x="561" y="153"/>
                </a:lnTo>
                <a:lnTo>
                  <a:pt x="559" y="178"/>
                </a:lnTo>
                <a:lnTo>
                  <a:pt x="559" y="201"/>
                </a:lnTo>
                <a:lnTo>
                  <a:pt x="567" y="226"/>
                </a:lnTo>
                <a:lnTo>
                  <a:pt x="573" y="276"/>
                </a:lnTo>
                <a:lnTo>
                  <a:pt x="580" y="326"/>
                </a:lnTo>
                <a:lnTo>
                  <a:pt x="569" y="324"/>
                </a:lnTo>
                <a:lnTo>
                  <a:pt x="556" y="324"/>
                </a:lnTo>
                <a:lnTo>
                  <a:pt x="548" y="324"/>
                </a:lnTo>
                <a:lnTo>
                  <a:pt x="538" y="326"/>
                </a:lnTo>
                <a:lnTo>
                  <a:pt x="523" y="334"/>
                </a:lnTo>
                <a:lnTo>
                  <a:pt x="500" y="345"/>
                </a:lnTo>
                <a:lnTo>
                  <a:pt x="498" y="361"/>
                </a:lnTo>
                <a:lnTo>
                  <a:pt x="498" y="382"/>
                </a:lnTo>
                <a:lnTo>
                  <a:pt x="484" y="389"/>
                </a:lnTo>
                <a:lnTo>
                  <a:pt x="473" y="395"/>
                </a:lnTo>
                <a:lnTo>
                  <a:pt x="461" y="405"/>
                </a:lnTo>
                <a:lnTo>
                  <a:pt x="454" y="414"/>
                </a:lnTo>
                <a:lnTo>
                  <a:pt x="450" y="428"/>
                </a:lnTo>
                <a:lnTo>
                  <a:pt x="444" y="441"/>
                </a:lnTo>
                <a:lnTo>
                  <a:pt x="442" y="453"/>
                </a:lnTo>
                <a:lnTo>
                  <a:pt x="440" y="468"/>
                </a:lnTo>
                <a:lnTo>
                  <a:pt x="442" y="528"/>
                </a:lnTo>
                <a:lnTo>
                  <a:pt x="444" y="585"/>
                </a:lnTo>
                <a:lnTo>
                  <a:pt x="431" y="587"/>
                </a:lnTo>
                <a:lnTo>
                  <a:pt x="415" y="587"/>
                </a:lnTo>
                <a:lnTo>
                  <a:pt x="408" y="581"/>
                </a:lnTo>
                <a:lnTo>
                  <a:pt x="404" y="574"/>
                </a:lnTo>
                <a:lnTo>
                  <a:pt x="342" y="558"/>
                </a:lnTo>
                <a:lnTo>
                  <a:pt x="283" y="543"/>
                </a:lnTo>
                <a:lnTo>
                  <a:pt x="252" y="535"/>
                </a:lnTo>
                <a:lnTo>
                  <a:pt x="223" y="528"/>
                </a:lnTo>
                <a:lnTo>
                  <a:pt x="193" y="522"/>
                </a:lnTo>
                <a:lnTo>
                  <a:pt x="158" y="516"/>
                </a:lnTo>
                <a:lnTo>
                  <a:pt x="156" y="509"/>
                </a:lnTo>
                <a:lnTo>
                  <a:pt x="154" y="501"/>
                </a:lnTo>
                <a:lnTo>
                  <a:pt x="127" y="495"/>
                </a:lnTo>
                <a:lnTo>
                  <a:pt x="102" y="487"/>
                </a:lnTo>
                <a:lnTo>
                  <a:pt x="73" y="484"/>
                </a:lnTo>
                <a:lnTo>
                  <a:pt x="48" y="476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50" name="Freeform 446"/>
          <p:cNvSpPr>
            <a:spLocks/>
          </p:cNvSpPr>
          <p:nvPr/>
        </p:nvSpPr>
        <p:spPr bwMode="auto">
          <a:xfrm>
            <a:off x="1839913" y="2430463"/>
            <a:ext cx="169862" cy="107950"/>
          </a:xfrm>
          <a:custGeom>
            <a:avLst/>
            <a:gdLst>
              <a:gd name="T0" fmla="*/ 2147483647 w 213"/>
              <a:gd name="T1" fmla="*/ 0 h 136"/>
              <a:gd name="T2" fmla="*/ 2147483647 w 213"/>
              <a:gd name="T3" fmla="*/ 2147483647 h 136"/>
              <a:gd name="T4" fmla="*/ 2147483647 w 213"/>
              <a:gd name="T5" fmla="*/ 2147483647 h 136"/>
              <a:gd name="T6" fmla="*/ 2147483647 w 213"/>
              <a:gd name="T7" fmla="*/ 2147483647 h 136"/>
              <a:gd name="T8" fmla="*/ 2147483647 w 213"/>
              <a:gd name="T9" fmla="*/ 2147483647 h 136"/>
              <a:gd name="T10" fmla="*/ 2147483647 w 213"/>
              <a:gd name="T11" fmla="*/ 2147483647 h 136"/>
              <a:gd name="T12" fmla="*/ 2147483647 w 213"/>
              <a:gd name="T13" fmla="*/ 2147483647 h 136"/>
              <a:gd name="T14" fmla="*/ 2147483647 w 213"/>
              <a:gd name="T15" fmla="*/ 2147483647 h 136"/>
              <a:gd name="T16" fmla="*/ 2147483647 w 213"/>
              <a:gd name="T17" fmla="*/ 2147483647 h 136"/>
              <a:gd name="T18" fmla="*/ 2147483647 w 213"/>
              <a:gd name="T19" fmla="*/ 2147483647 h 136"/>
              <a:gd name="T20" fmla="*/ 2147483647 w 213"/>
              <a:gd name="T21" fmla="*/ 2147483647 h 136"/>
              <a:gd name="T22" fmla="*/ 2147483647 w 213"/>
              <a:gd name="T23" fmla="*/ 2147483647 h 136"/>
              <a:gd name="T24" fmla="*/ 2147483647 w 213"/>
              <a:gd name="T25" fmla="*/ 2147483647 h 136"/>
              <a:gd name="T26" fmla="*/ 2147483647 w 213"/>
              <a:gd name="T27" fmla="*/ 2147483647 h 136"/>
              <a:gd name="T28" fmla="*/ 2147483647 w 213"/>
              <a:gd name="T29" fmla="*/ 2147483647 h 136"/>
              <a:gd name="T30" fmla="*/ 2147483647 w 213"/>
              <a:gd name="T31" fmla="*/ 2147483647 h 136"/>
              <a:gd name="T32" fmla="*/ 2147483647 w 213"/>
              <a:gd name="T33" fmla="*/ 2147483647 h 136"/>
              <a:gd name="T34" fmla="*/ 2147483647 w 213"/>
              <a:gd name="T35" fmla="*/ 2147483647 h 136"/>
              <a:gd name="T36" fmla="*/ 2147483647 w 213"/>
              <a:gd name="T37" fmla="*/ 2147483647 h 136"/>
              <a:gd name="T38" fmla="*/ 2147483647 w 213"/>
              <a:gd name="T39" fmla="*/ 2147483647 h 136"/>
              <a:gd name="T40" fmla="*/ 2147483647 w 213"/>
              <a:gd name="T41" fmla="*/ 2147483647 h 136"/>
              <a:gd name="T42" fmla="*/ 2147483647 w 213"/>
              <a:gd name="T43" fmla="*/ 2147483647 h 136"/>
              <a:gd name="T44" fmla="*/ 2147483647 w 213"/>
              <a:gd name="T45" fmla="*/ 2147483647 h 136"/>
              <a:gd name="T46" fmla="*/ 2147483647 w 213"/>
              <a:gd name="T47" fmla="*/ 2147483647 h 136"/>
              <a:gd name="T48" fmla="*/ 0 w 213"/>
              <a:gd name="T49" fmla="*/ 2147483647 h 136"/>
              <a:gd name="T50" fmla="*/ 2147483647 w 213"/>
              <a:gd name="T51" fmla="*/ 2147483647 h 136"/>
              <a:gd name="T52" fmla="*/ 2147483647 w 213"/>
              <a:gd name="T53" fmla="*/ 2147483647 h 136"/>
              <a:gd name="T54" fmla="*/ 2147483647 w 213"/>
              <a:gd name="T55" fmla="*/ 2147483647 h 136"/>
              <a:gd name="T56" fmla="*/ 2147483647 w 213"/>
              <a:gd name="T57" fmla="*/ 2147483647 h 136"/>
              <a:gd name="T58" fmla="*/ 2147483647 w 213"/>
              <a:gd name="T59" fmla="*/ 2147483647 h 136"/>
              <a:gd name="T60" fmla="*/ 2147483647 w 213"/>
              <a:gd name="T61" fmla="*/ 2147483647 h 136"/>
              <a:gd name="T62" fmla="*/ 2147483647 w 213"/>
              <a:gd name="T63" fmla="*/ 2147483647 h 136"/>
              <a:gd name="T64" fmla="*/ 2147483647 w 213"/>
              <a:gd name="T65" fmla="*/ 2147483647 h 136"/>
              <a:gd name="T66" fmla="*/ 2147483647 w 213"/>
              <a:gd name="T67" fmla="*/ 2147483647 h 136"/>
              <a:gd name="T68" fmla="*/ 2147483647 w 213"/>
              <a:gd name="T69" fmla="*/ 0 h 1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213"/>
              <a:gd name="T106" fmla="*/ 0 h 136"/>
              <a:gd name="T107" fmla="*/ 213 w 213"/>
              <a:gd name="T108" fmla="*/ 136 h 1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213" h="136">
                <a:moveTo>
                  <a:pt x="111" y="0"/>
                </a:moveTo>
                <a:lnTo>
                  <a:pt x="119" y="9"/>
                </a:lnTo>
                <a:lnTo>
                  <a:pt x="132" y="15"/>
                </a:lnTo>
                <a:lnTo>
                  <a:pt x="144" y="19"/>
                </a:lnTo>
                <a:lnTo>
                  <a:pt x="157" y="21"/>
                </a:lnTo>
                <a:lnTo>
                  <a:pt x="186" y="26"/>
                </a:lnTo>
                <a:lnTo>
                  <a:pt x="213" y="28"/>
                </a:lnTo>
                <a:lnTo>
                  <a:pt x="205" y="46"/>
                </a:lnTo>
                <a:lnTo>
                  <a:pt x="198" y="57"/>
                </a:lnTo>
                <a:lnTo>
                  <a:pt x="190" y="69"/>
                </a:lnTo>
                <a:lnTo>
                  <a:pt x="178" y="80"/>
                </a:lnTo>
                <a:lnTo>
                  <a:pt x="165" y="90"/>
                </a:lnTo>
                <a:lnTo>
                  <a:pt x="153" y="101"/>
                </a:lnTo>
                <a:lnTo>
                  <a:pt x="144" y="113"/>
                </a:lnTo>
                <a:lnTo>
                  <a:pt x="136" y="128"/>
                </a:lnTo>
                <a:lnTo>
                  <a:pt x="113" y="130"/>
                </a:lnTo>
                <a:lnTo>
                  <a:pt x="90" y="130"/>
                </a:lnTo>
                <a:lnTo>
                  <a:pt x="69" y="134"/>
                </a:lnTo>
                <a:lnTo>
                  <a:pt x="48" y="136"/>
                </a:lnTo>
                <a:lnTo>
                  <a:pt x="31" y="122"/>
                </a:lnTo>
                <a:lnTo>
                  <a:pt x="17" y="109"/>
                </a:lnTo>
                <a:lnTo>
                  <a:pt x="8" y="96"/>
                </a:lnTo>
                <a:lnTo>
                  <a:pt x="4" y="84"/>
                </a:lnTo>
                <a:lnTo>
                  <a:pt x="2" y="71"/>
                </a:lnTo>
                <a:lnTo>
                  <a:pt x="0" y="63"/>
                </a:lnTo>
                <a:lnTo>
                  <a:pt x="2" y="51"/>
                </a:lnTo>
                <a:lnTo>
                  <a:pt x="6" y="42"/>
                </a:lnTo>
                <a:lnTo>
                  <a:pt x="13" y="34"/>
                </a:lnTo>
                <a:lnTo>
                  <a:pt x="23" y="26"/>
                </a:lnTo>
                <a:lnTo>
                  <a:pt x="36" y="19"/>
                </a:lnTo>
                <a:lnTo>
                  <a:pt x="48" y="11"/>
                </a:lnTo>
                <a:lnTo>
                  <a:pt x="61" y="7"/>
                </a:lnTo>
                <a:lnTo>
                  <a:pt x="77" y="5"/>
                </a:lnTo>
                <a:lnTo>
                  <a:pt x="96" y="3"/>
                </a:lnTo>
                <a:lnTo>
                  <a:pt x="111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51" name="Freeform 447"/>
          <p:cNvSpPr>
            <a:spLocks/>
          </p:cNvSpPr>
          <p:nvPr/>
        </p:nvSpPr>
        <p:spPr bwMode="auto">
          <a:xfrm>
            <a:off x="1839913" y="2430463"/>
            <a:ext cx="169862" cy="107950"/>
          </a:xfrm>
          <a:custGeom>
            <a:avLst/>
            <a:gdLst>
              <a:gd name="T0" fmla="*/ 2147483647 w 213"/>
              <a:gd name="T1" fmla="*/ 0 h 136"/>
              <a:gd name="T2" fmla="*/ 2147483647 w 213"/>
              <a:gd name="T3" fmla="*/ 2147483647 h 136"/>
              <a:gd name="T4" fmla="*/ 2147483647 w 213"/>
              <a:gd name="T5" fmla="*/ 2147483647 h 136"/>
              <a:gd name="T6" fmla="*/ 2147483647 w 213"/>
              <a:gd name="T7" fmla="*/ 2147483647 h 136"/>
              <a:gd name="T8" fmla="*/ 2147483647 w 213"/>
              <a:gd name="T9" fmla="*/ 2147483647 h 136"/>
              <a:gd name="T10" fmla="*/ 2147483647 w 213"/>
              <a:gd name="T11" fmla="*/ 2147483647 h 136"/>
              <a:gd name="T12" fmla="*/ 2147483647 w 213"/>
              <a:gd name="T13" fmla="*/ 2147483647 h 136"/>
              <a:gd name="T14" fmla="*/ 2147483647 w 213"/>
              <a:gd name="T15" fmla="*/ 2147483647 h 136"/>
              <a:gd name="T16" fmla="*/ 2147483647 w 213"/>
              <a:gd name="T17" fmla="*/ 2147483647 h 136"/>
              <a:gd name="T18" fmla="*/ 2147483647 w 213"/>
              <a:gd name="T19" fmla="*/ 2147483647 h 136"/>
              <a:gd name="T20" fmla="*/ 2147483647 w 213"/>
              <a:gd name="T21" fmla="*/ 2147483647 h 136"/>
              <a:gd name="T22" fmla="*/ 2147483647 w 213"/>
              <a:gd name="T23" fmla="*/ 2147483647 h 136"/>
              <a:gd name="T24" fmla="*/ 2147483647 w 213"/>
              <a:gd name="T25" fmla="*/ 2147483647 h 136"/>
              <a:gd name="T26" fmla="*/ 2147483647 w 213"/>
              <a:gd name="T27" fmla="*/ 2147483647 h 136"/>
              <a:gd name="T28" fmla="*/ 2147483647 w 213"/>
              <a:gd name="T29" fmla="*/ 2147483647 h 136"/>
              <a:gd name="T30" fmla="*/ 2147483647 w 213"/>
              <a:gd name="T31" fmla="*/ 2147483647 h 136"/>
              <a:gd name="T32" fmla="*/ 2147483647 w 213"/>
              <a:gd name="T33" fmla="*/ 2147483647 h 136"/>
              <a:gd name="T34" fmla="*/ 2147483647 w 213"/>
              <a:gd name="T35" fmla="*/ 2147483647 h 136"/>
              <a:gd name="T36" fmla="*/ 2147483647 w 213"/>
              <a:gd name="T37" fmla="*/ 2147483647 h 136"/>
              <a:gd name="T38" fmla="*/ 2147483647 w 213"/>
              <a:gd name="T39" fmla="*/ 2147483647 h 136"/>
              <a:gd name="T40" fmla="*/ 2147483647 w 213"/>
              <a:gd name="T41" fmla="*/ 2147483647 h 136"/>
              <a:gd name="T42" fmla="*/ 2147483647 w 213"/>
              <a:gd name="T43" fmla="*/ 2147483647 h 136"/>
              <a:gd name="T44" fmla="*/ 2147483647 w 213"/>
              <a:gd name="T45" fmla="*/ 2147483647 h 136"/>
              <a:gd name="T46" fmla="*/ 2147483647 w 213"/>
              <a:gd name="T47" fmla="*/ 2147483647 h 136"/>
              <a:gd name="T48" fmla="*/ 0 w 213"/>
              <a:gd name="T49" fmla="*/ 2147483647 h 136"/>
              <a:gd name="T50" fmla="*/ 2147483647 w 213"/>
              <a:gd name="T51" fmla="*/ 2147483647 h 136"/>
              <a:gd name="T52" fmla="*/ 2147483647 w 213"/>
              <a:gd name="T53" fmla="*/ 2147483647 h 136"/>
              <a:gd name="T54" fmla="*/ 2147483647 w 213"/>
              <a:gd name="T55" fmla="*/ 2147483647 h 136"/>
              <a:gd name="T56" fmla="*/ 2147483647 w 213"/>
              <a:gd name="T57" fmla="*/ 2147483647 h 136"/>
              <a:gd name="T58" fmla="*/ 2147483647 w 213"/>
              <a:gd name="T59" fmla="*/ 2147483647 h 136"/>
              <a:gd name="T60" fmla="*/ 2147483647 w 213"/>
              <a:gd name="T61" fmla="*/ 2147483647 h 136"/>
              <a:gd name="T62" fmla="*/ 2147483647 w 213"/>
              <a:gd name="T63" fmla="*/ 2147483647 h 136"/>
              <a:gd name="T64" fmla="*/ 2147483647 w 213"/>
              <a:gd name="T65" fmla="*/ 2147483647 h 136"/>
              <a:gd name="T66" fmla="*/ 2147483647 w 213"/>
              <a:gd name="T67" fmla="*/ 2147483647 h 136"/>
              <a:gd name="T68" fmla="*/ 2147483647 w 213"/>
              <a:gd name="T69" fmla="*/ 0 h 1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213"/>
              <a:gd name="T106" fmla="*/ 0 h 136"/>
              <a:gd name="T107" fmla="*/ 213 w 213"/>
              <a:gd name="T108" fmla="*/ 136 h 1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213" h="136">
                <a:moveTo>
                  <a:pt x="111" y="0"/>
                </a:moveTo>
                <a:lnTo>
                  <a:pt x="119" y="9"/>
                </a:lnTo>
                <a:lnTo>
                  <a:pt x="132" y="15"/>
                </a:lnTo>
                <a:lnTo>
                  <a:pt x="144" y="19"/>
                </a:lnTo>
                <a:lnTo>
                  <a:pt x="157" y="21"/>
                </a:lnTo>
                <a:lnTo>
                  <a:pt x="186" y="26"/>
                </a:lnTo>
                <a:lnTo>
                  <a:pt x="213" y="28"/>
                </a:lnTo>
                <a:lnTo>
                  <a:pt x="205" y="46"/>
                </a:lnTo>
                <a:lnTo>
                  <a:pt x="198" y="57"/>
                </a:lnTo>
                <a:lnTo>
                  <a:pt x="190" y="69"/>
                </a:lnTo>
                <a:lnTo>
                  <a:pt x="178" y="80"/>
                </a:lnTo>
                <a:lnTo>
                  <a:pt x="165" y="90"/>
                </a:lnTo>
                <a:lnTo>
                  <a:pt x="153" y="101"/>
                </a:lnTo>
                <a:lnTo>
                  <a:pt x="144" y="113"/>
                </a:lnTo>
                <a:lnTo>
                  <a:pt x="136" y="128"/>
                </a:lnTo>
                <a:lnTo>
                  <a:pt x="113" y="130"/>
                </a:lnTo>
                <a:lnTo>
                  <a:pt x="90" y="130"/>
                </a:lnTo>
                <a:lnTo>
                  <a:pt x="69" y="134"/>
                </a:lnTo>
                <a:lnTo>
                  <a:pt x="48" y="136"/>
                </a:lnTo>
                <a:lnTo>
                  <a:pt x="31" y="122"/>
                </a:lnTo>
                <a:lnTo>
                  <a:pt x="17" y="109"/>
                </a:lnTo>
                <a:lnTo>
                  <a:pt x="8" y="96"/>
                </a:lnTo>
                <a:lnTo>
                  <a:pt x="4" y="84"/>
                </a:lnTo>
                <a:lnTo>
                  <a:pt x="2" y="71"/>
                </a:lnTo>
                <a:lnTo>
                  <a:pt x="0" y="63"/>
                </a:lnTo>
                <a:lnTo>
                  <a:pt x="2" y="51"/>
                </a:lnTo>
                <a:lnTo>
                  <a:pt x="6" y="42"/>
                </a:lnTo>
                <a:lnTo>
                  <a:pt x="13" y="34"/>
                </a:lnTo>
                <a:lnTo>
                  <a:pt x="23" y="26"/>
                </a:lnTo>
                <a:lnTo>
                  <a:pt x="36" y="19"/>
                </a:lnTo>
                <a:lnTo>
                  <a:pt x="48" y="11"/>
                </a:lnTo>
                <a:lnTo>
                  <a:pt x="61" y="7"/>
                </a:lnTo>
                <a:lnTo>
                  <a:pt x="77" y="5"/>
                </a:lnTo>
                <a:lnTo>
                  <a:pt x="96" y="3"/>
                </a:lnTo>
                <a:lnTo>
                  <a:pt x="111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52" name="Freeform 448"/>
          <p:cNvSpPr>
            <a:spLocks/>
          </p:cNvSpPr>
          <p:nvPr/>
        </p:nvSpPr>
        <p:spPr bwMode="auto">
          <a:xfrm>
            <a:off x="6221413" y="2274888"/>
            <a:ext cx="552450" cy="254000"/>
          </a:xfrm>
          <a:custGeom>
            <a:avLst/>
            <a:gdLst>
              <a:gd name="T0" fmla="*/ 2147483647 w 696"/>
              <a:gd name="T1" fmla="*/ 2147483647 h 320"/>
              <a:gd name="T2" fmla="*/ 2147483647 w 696"/>
              <a:gd name="T3" fmla="*/ 2147483647 h 320"/>
              <a:gd name="T4" fmla="*/ 2147483647 w 696"/>
              <a:gd name="T5" fmla="*/ 2147483647 h 320"/>
              <a:gd name="T6" fmla="*/ 2147483647 w 696"/>
              <a:gd name="T7" fmla="*/ 2147483647 h 320"/>
              <a:gd name="T8" fmla="*/ 2147483647 w 696"/>
              <a:gd name="T9" fmla="*/ 2147483647 h 320"/>
              <a:gd name="T10" fmla="*/ 2147483647 w 696"/>
              <a:gd name="T11" fmla="*/ 2147483647 h 320"/>
              <a:gd name="T12" fmla="*/ 2147483647 w 696"/>
              <a:gd name="T13" fmla="*/ 2147483647 h 320"/>
              <a:gd name="T14" fmla="*/ 2147483647 w 696"/>
              <a:gd name="T15" fmla="*/ 2147483647 h 320"/>
              <a:gd name="T16" fmla="*/ 2147483647 w 696"/>
              <a:gd name="T17" fmla="*/ 2147483647 h 320"/>
              <a:gd name="T18" fmla="*/ 2147483647 w 696"/>
              <a:gd name="T19" fmla="*/ 2147483647 h 320"/>
              <a:gd name="T20" fmla="*/ 2147483647 w 696"/>
              <a:gd name="T21" fmla="*/ 2147483647 h 320"/>
              <a:gd name="T22" fmla="*/ 2147483647 w 696"/>
              <a:gd name="T23" fmla="*/ 2147483647 h 320"/>
              <a:gd name="T24" fmla="*/ 2147483647 w 696"/>
              <a:gd name="T25" fmla="*/ 2147483647 h 320"/>
              <a:gd name="T26" fmla="*/ 2147483647 w 696"/>
              <a:gd name="T27" fmla="*/ 2147483647 h 320"/>
              <a:gd name="T28" fmla="*/ 0 w 696"/>
              <a:gd name="T29" fmla="*/ 2147483647 h 320"/>
              <a:gd name="T30" fmla="*/ 2147483647 w 696"/>
              <a:gd name="T31" fmla="*/ 2147483647 h 320"/>
              <a:gd name="T32" fmla="*/ 2147483647 w 696"/>
              <a:gd name="T33" fmla="*/ 2147483647 h 320"/>
              <a:gd name="T34" fmla="*/ 2147483647 w 696"/>
              <a:gd name="T35" fmla="*/ 2147483647 h 320"/>
              <a:gd name="T36" fmla="*/ 2147483647 w 696"/>
              <a:gd name="T37" fmla="*/ 2147483647 h 320"/>
              <a:gd name="T38" fmla="*/ 2147483647 w 696"/>
              <a:gd name="T39" fmla="*/ 2147483647 h 320"/>
              <a:gd name="T40" fmla="*/ 2147483647 w 696"/>
              <a:gd name="T41" fmla="*/ 0 h 320"/>
              <a:gd name="T42" fmla="*/ 2147483647 w 696"/>
              <a:gd name="T43" fmla="*/ 2147483647 h 320"/>
              <a:gd name="T44" fmla="*/ 2147483647 w 696"/>
              <a:gd name="T45" fmla="*/ 2147483647 h 320"/>
              <a:gd name="T46" fmla="*/ 2147483647 w 696"/>
              <a:gd name="T47" fmla="*/ 2147483647 h 320"/>
              <a:gd name="T48" fmla="*/ 2147483647 w 696"/>
              <a:gd name="T49" fmla="*/ 2147483647 h 320"/>
              <a:gd name="T50" fmla="*/ 2147483647 w 696"/>
              <a:gd name="T51" fmla="*/ 2147483647 h 320"/>
              <a:gd name="T52" fmla="*/ 2147483647 w 696"/>
              <a:gd name="T53" fmla="*/ 2147483647 h 320"/>
              <a:gd name="T54" fmla="*/ 2147483647 w 696"/>
              <a:gd name="T55" fmla="*/ 2147483647 h 320"/>
              <a:gd name="T56" fmla="*/ 2147483647 w 696"/>
              <a:gd name="T57" fmla="*/ 2147483647 h 320"/>
              <a:gd name="T58" fmla="*/ 2147483647 w 696"/>
              <a:gd name="T59" fmla="*/ 2147483647 h 320"/>
              <a:gd name="T60" fmla="*/ 2147483647 w 696"/>
              <a:gd name="T61" fmla="*/ 2147483647 h 320"/>
              <a:gd name="T62" fmla="*/ 2147483647 w 696"/>
              <a:gd name="T63" fmla="*/ 2147483647 h 320"/>
              <a:gd name="T64" fmla="*/ 2147483647 w 696"/>
              <a:gd name="T65" fmla="*/ 2147483647 h 320"/>
              <a:gd name="T66" fmla="*/ 2147483647 w 696"/>
              <a:gd name="T67" fmla="*/ 2147483647 h 320"/>
              <a:gd name="T68" fmla="*/ 2147483647 w 696"/>
              <a:gd name="T69" fmla="*/ 2147483647 h 320"/>
              <a:gd name="T70" fmla="*/ 2147483647 w 696"/>
              <a:gd name="T71" fmla="*/ 2147483647 h 320"/>
              <a:gd name="T72" fmla="*/ 2147483647 w 696"/>
              <a:gd name="T73" fmla="*/ 2147483647 h 32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696"/>
              <a:gd name="T112" fmla="*/ 0 h 320"/>
              <a:gd name="T113" fmla="*/ 696 w 696"/>
              <a:gd name="T114" fmla="*/ 320 h 320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696" h="320">
                <a:moveTo>
                  <a:pt x="456" y="311"/>
                </a:moveTo>
                <a:lnTo>
                  <a:pt x="436" y="309"/>
                </a:lnTo>
                <a:lnTo>
                  <a:pt x="417" y="309"/>
                </a:lnTo>
                <a:lnTo>
                  <a:pt x="408" y="288"/>
                </a:lnTo>
                <a:lnTo>
                  <a:pt x="400" y="265"/>
                </a:lnTo>
                <a:lnTo>
                  <a:pt x="385" y="265"/>
                </a:lnTo>
                <a:lnTo>
                  <a:pt x="371" y="265"/>
                </a:lnTo>
                <a:lnTo>
                  <a:pt x="369" y="276"/>
                </a:lnTo>
                <a:lnTo>
                  <a:pt x="367" y="288"/>
                </a:lnTo>
                <a:lnTo>
                  <a:pt x="335" y="297"/>
                </a:lnTo>
                <a:lnTo>
                  <a:pt x="306" y="307"/>
                </a:lnTo>
                <a:lnTo>
                  <a:pt x="275" y="309"/>
                </a:lnTo>
                <a:lnTo>
                  <a:pt x="242" y="311"/>
                </a:lnTo>
                <a:lnTo>
                  <a:pt x="216" y="309"/>
                </a:lnTo>
                <a:lnTo>
                  <a:pt x="183" y="301"/>
                </a:lnTo>
                <a:lnTo>
                  <a:pt x="154" y="295"/>
                </a:lnTo>
                <a:lnTo>
                  <a:pt x="123" y="284"/>
                </a:lnTo>
                <a:lnTo>
                  <a:pt x="108" y="247"/>
                </a:lnTo>
                <a:lnTo>
                  <a:pt x="95" y="221"/>
                </a:lnTo>
                <a:lnTo>
                  <a:pt x="85" y="207"/>
                </a:lnTo>
                <a:lnTo>
                  <a:pt x="75" y="196"/>
                </a:lnTo>
                <a:lnTo>
                  <a:pt x="60" y="188"/>
                </a:lnTo>
                <a:lnTo>
                  <a:pt x="45" y="178"/>
                </a:lnTo>
                <a:lnTo>
                  <a:pt x="37" y="148"/>
                </a:lnTo>
                <a:lnTo>
                  <a:pt x="31" y="119"/>
                </a:lnTo>
                <a:lnTo>
                  <a:pt x="25" y="107"/>
                </a:lnTo>
                <a:lnTo>
                  <a:pt x="18" y="96"/>
                </a:lnTo>
                <a:lnTo>
                  <a:pt x="10" y="84"/>
                </a:lnTo>
                <a:lnTo>
                  <a:pt x="0" y="71"/>
                </a:lnTo>
                <a:lnTo>
                  <a:pt x="0" y="50"/>
                </a:lnTo>
                <a:lnTo>
                  <a:pt x="0" y="32"/>
                </a:lnTo>
                <a:lnTo>
                  <a:pt x="25" y="32"/>
                </a:lnTo>
                <a:lnTo>
                  <a:pt x="48" y="32"/>
                </a:lnTo>
                <a:lnTo>
                  <a:pt x="71" y="32"/>
                </a:lnTo>
                <a:lnTo>
                  <a:pt x="95" y="32"/>
                </a:lnTo>
                <a:lnTo>
                  <a:pt x="102" y="23"/>
                </a:lnTo>
                <a:lnTo>
                  <a:pt x="110" y="17"/>
                </a:lnTo>
                <a:lnTo>
                  <a:pt x="121" y="13"/>
                </a:lnTo>
                <a:lnTo>
                  <a:pt x="131" y="9"/>
                </a:lnTo>
                <a:lnTo>
                  <a:pt x="152" y="4"/>
                </a:lnTo>
                <a:lnTo>
                  <a:pt x="179" y="0"/>
                </a:lnTo>
                <a:lnTo>
                  <a:pt x="206" y="0"/>
                </a:lnTo>
                <a:lnTo>
                  <a:pt x="237" y="0"/>
                </a:lnTo>
                <a:lnTo>
                  <a:pt x="269" y="4"/>
                </a:lnTo>
                <a:lnTo>
                  <a:pt x="298" y="9"/>
                </a:lnTo>
                <a:lnTo>
                  <a:pt x="361" y="21"/>
                </a:lnTo>
                <a:lnTo>
                  <a:pt x="419" y="38"/>
                </a:lnTo>
                <a:lnTo>
                  <a:pt x="469" y="52"/>
                </a:lnTo>
                <a:lnTo>
                  <a:pt x="509" y="69"/>
                </a:lnTo>
                <a:lnTo>
                  <a:pt x="527" y="67"/>
                </a:lnTo>
                <a:lnTo>
                  <a:pt x="546" y="61"/>
                </a:lnTo>
                <a:lnTo>
                  <a:pt x="563" y="57"/>
                </a:lnTo>
                <a:lnTo>
                  <a:pt x="582" y="48"/>
                </a:lnTo>
                <a:lnTo>
                  <a:pt x="619" y="32"/>
                </a:lnTo>
                <a:lnTo>
                  <a:pt x="657" y="15"/>
                </a:lnTo>
                <a:lnTo>
                  <a:pt x="665" y="34"/>
                </a:lnTo>
                <a:lnTo>
                  <a:pt x="671" y="59"/>
                </a:lnTo>
                <a:lnTo>
                  <a:pt x="676" y="94"/>
                </a:lnTo>
                <a:lnTo>
                  <a:pt x="682" y="132"/>
                </a:lnTo>
                <a:lnTo>
                  <a:pt x="694" y="203"/>
                </a:lnTo>
                <a:lnTo>
                  <a:pt x="696" y="255"/>
                </a:lnTo>
                <a:lnTo>
                  <a:pt x="696" y="261"/>
                </a:lnTo>
                <a:lnTo>
                  <a:pt x="696" y="265"/>
                </a:lnTo>
                <a:lnTo>
                  <a:pt x="678" y="265"/>
                </a:lnTo>
                <a:lnTo>
                  <a:pt x="663" y="265"/>
                </a:lnTo>
                <a:lnTo>
                  <a:pt x="657" y="278"/>
                </a:lnTo>
                <a:lnTo>
                  <a:pt x="653" y="290"/>
                </a:lnTo>
                <a:lnTo>
                  <a:pt x="626" y="297"/>
                </a:lnTo>
                <a:lnTo>
                  <a:pt x="600" y="305"/>
                </a:lnTo>
                <a:lnTo>
                  <a:pt x="573" y="311"/>
                </a:lnTo>
                <a:lnTo>
                  <a:pt x="546" y="320"/>
                </a:lnTo>
                <a:lnTo>
                  <a:pt x="511" y="313"/>
                </a:lnTo>
                <a:lnTo>
                  <a:pt x="486" y="309"/>
                </a:lnTo>
                <a:lnTo>
                  <a:pt x="473" y="309"/>
                </a:lnTo>
                <a:lnTo>
                  <a:pt x="456" y="311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53" name="Freeform 449"/>
          <p:cNvSpPr>
            <a:spLocks/>
          </p:cNvSpPr>
          <p:nvPr/>
        </p:nvSpPr>
        <p:spPr bwMode="auto">
          <a:xfrm>
            <a:off x="6221413" y="2274888"/>
            <a:ext cx="552450" cy="254000"/>
          </a:xfrm>
          <a:custGeom>
            <a:avLst/>
            <a:gdLst>
              <a:gd name="T0" fmla="*/ 2147483647 w 696"/>
              <a:gd name="T1" fmla="*/ 2147483647 h 320"/>
              <a:gd name="T2" fmla="*/ 2147483647 w 696"/>
              <a:gd name="T3" fmla="*/ 2147483647 h 320"/>
              <a:gd name="T4" fmla="*/ 2147483647 w 696"/>
              <a:gd name="T5" fmla="*/ 2147483647 h 320"/>
              <a:gd name="T6" fmla="*/ 2147483647 w 696"/>
              <a:gd name="T7" fmla="*/ 2147483647 h 320"/>
              <a:gd name="T8" fmla="*/ 2147483647 w 696"/>
              <a:gd name="T9" fmla="*/ 2147483647 h 320"/>
              <a:gd name="T10" fmla="*/ 2147483647 w 696"/>
              <a:gd name="T11" fmla="*/ 2147483647 h 320"/>
              <a:gd name="T12" fmla="*/ 2147483647 w 696"/>
              <a:gd name="T13" fmla="*/ 2147483647 h 320"/>
              <a:gd name="T14" fmla="*/ 2147483647 w 696"/>
              <a:gd name="T15" fmla="*/ 2147483647 h 320"/>
              <a:gd name="T16" fmla="*/ 2147483647 w 696"/>
              <a:gd name="T17" fmla="*/ 2147483647 h 320"/>
              <a:gd name="T18" fmla="*/ 2147483647 w 696"/>
              <a:gd name="T19" fmla="*/ 2147483647 h 320"/>
              <a:gd name="T20" fmla="*/ 2147483647 w 696"/>
              <a:gd name="T21" fmla="*/ 2147483647 h 320"/>
              <a:gd name="T22" fmla="*/ 2147483647 w 696"/>
              <a:gd name="T23" fmla="*/ 2147483647 h 320"/>
              <a:gd name="T24" fmla="*/ 2147483647 w 696"/>
              <a:gd name="T25" fmla="*/ 2147483647 h 320"/>
              <a:gd name="T26" fmla="*/ 2147483647 w 696"/>
              <a:gd name="T27" fmla="*/ 2147483647 h 320"/>
              <a:gd name="T28" fmla="*/ 0 w 696"/>
              <a:gd name="T29" fmla="*/ 2147483647 h 320"/>
              <a:gd name="T30" fmla="*/ 2147483647 w 696"/>
              <a:gd name="T31" fmla="*/ 2147483647 h 320"/>
              <a:gd name="T32" fmla="*/ 2147483647 w 696"/>
              <a:gd name="T33" fmla="*/ 2147483647 h 320"/>
              <a:gd name="T34" fmla="*/ 2147483647 w 696"/>
              <a:gd name="T35" fmla="*/ 2147483647 h 320"/>
              <a:gd name="T36" fmla="*/ 2147483647 w 696"/>
              <a:gd name="T37" fmla="*/ 2147483647 h 320"/>
              <a:gd name="T38" fmla="*/ 2147483647 w 696"/>
              <a:gd name="T39" fmla="*/ 2147483647 h 320"/>
              <a:gd name="T40" fmla="*/ 2147483647 w 696"/>
              <a:gd name="T41" fmla="*/ 0 h 320"/>
              <a:gd name="T42" fmla="*/ 2147483647 w 696"/>
              <a:gd name="T43" fmla="*/ 2147483647 h 320"/>
              <a:gd name="T44" fmla="*/ 2147483647 w 696"/>
              <a:gd name="T45" fmla="*/ 2147483647 h 320"/>
              <a:gd name="T46" fmla="*/ 2147483647 w 696"/>
              <a:gd name="T47" fmla="*/ 2147483647 h 320"/>
              <a:gd name="T48" fmla="*/ 2147483647 w 696"/>
              <a:gd name="T49" fmla="*/ 2147483647 h 320"/>
              <a:gd name="T50" fmla="*/ 2147483647 w 696"/>
              <a:gd name="T51" fmla="*/ 2147483647 h 320"/>
              <a:gd name="T52" fmla="*/ 2147483647 w 696"/>
              <a:gd name="T53" fmla="*/ 2147483647 h 320"/>
              <a:gd name="T54" fmla="*/ 2147483647 w 696"/>
              <a:gd name="T55" fmla="*/ 2147483647 h 320"/>
              <a:gd name="T56" fmla="*/ 2147483647 w 696"/>
              <a:gd name="T57" fmla="*/ 2147483647 h 320"/>
              <a:gd name="T58" fmla="*/ 2147483647 w 696"/>
              <a:gd name="T59" fmla="*/ 2147483647 h 320"/>
              <a:gd name="T60" fmla="*/ 2147483647 w 696"/>
              <a:gd name="T61" fmla="*/ 2147483647 h 320"/>
              <a:gd name="T62" fmla="*/ 2147483647 w 696"/>
              <a:gd name="T63" fmla="*/ 2147483647 h 320"/>
              <a:gd name="T64" fmla="*/ 2147483647 w 696"/>
              <a:gd name="T65" fmla="*/ 2147483647 h 320"/>
              <a:gd name="T66" fmla="*/ 2147483647 w 696"/>
              <a:gd name="T67" fmla="*/ 2147483647 h 320"/>
              <a:gd name="T68" fmla="*/ 2147483647 w 696"/>
              <a:gd name="T69" fmla="*/ 2147483647 h 320"/>
              <a:gd name="T70" fmla="*/ 2147483647 w 696"/>
              <a:gd name="T71" fmla="*/ 2147483647 h 320"/>
              <a:gd name="T72" fmla="*/ 2147483647 w 696"/>
              <a:gd name="T73" fmla="*/ 2147483647 h 32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696"/>
              <a:gd name="T112" fmla="*/ 0 h 320"/>
              <a:gd name="T113" fmla="*/ 696 w 696"/>
              <a:gd name="T114" fmla="*/ 320 h 320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696" h="320">
                <a:moveTo>
                  <a:pt x="456" y="311"/>
                </a:moveTo>
                <a:lnTo>
                  <a:pt x="436" y="309"/>
                </a:lnTo>
                <a:lnTo>
                  <a:pt x="417" y="309"/>
                </a:lnTo>
                <a:lnTo>
                  <a:pt x="408" y="288"/>
                </a:lnTo>
                <a:lnTo>
                  <a:pt x="400" y="265"/>
                </a:lnTo>
                <a:lnTo>
                  <a:pt x="385" y="265"/>
                </a:lnTo>
                <a:lnTo>
                  <a:pt x="371" y="265"/>
                </a:lnTo>
                <a:lnTo>
                  <a:pt x="369" y="276"/>
                </a:lnTo>
                <a:lnTo>
                  <a:pt x="367" y="288"/>
                </a:lnTo>
                <a:lnTo>
                  <a:pt x="335" y="297"/>
                </a:lnTo>
                <a:lnTo>
                  <a:pt x="306" y="307"/>
                </a:lnTo>
                <a:lnTo>
                  <a:pt x="275" y="309"/>
                </a:lnTo>
                <a:lnTo>
                  <a:pt x="242" y="311"/>
                </a:lnTo>
                <a:lnTo>
                  <a:pt x="216" y="309"/>
                </a:lnTo>
                <a:lnTo>
                  <a:pt x="183" y="301"/>
                </a:lnTo>
                <a:lnTo>
                  <a:pt x="154" y="295"/>
                </a:lnTo>
                <a:lnTo>
                  <a:pt x="123" y="284"/>
                </a:lnTo>
                <a:lnTo>
                  <a:pt x="108" y="247"/>
                </a:lnTo>
                <a:lnTo>
                  <a:pt x="95" y="221"/>
                </a:lnTo>
                <a:lnTo>
                  <a:pt x="85" y="207"/>
                </a:lnTo>
                <a:lnTo>
                  <a:pt x="75" y="196"/>
                </a:lnTo>
                <a:lnTo>
                  <a:pt x="60" y="188"/>
                </a:lnTo>
                <a:lnTo>
                  <a:pt x="45" y="178"/>
                </a:lnTo>
                <a:lnTo>
                  <a:pt x="37" y="148"/>
                </a:lnTo>
                <a:lnTo>
                  <a:pt x="31" y="119"/>
                </a:lnTo>
                <a:lnTo>
                  <a:pt x="25" y="107"/>
                </a:lnTo>
                <a:lnTo>
                  <a:pt x="18" y="96"/>
                </a:lnTo>
                <a:lnTo>
                  <a:pt x="10" y="84"/>
                </a:lnTo>
                <a:lnTo>
                  <a:pt x="0" y="71"/>
                </a:lnTo>
                <a:lnTo>
                  <a:pt x="0" y="50"/>
                </a:lnTo>
                <a:lnTo>
                  <a:pt x="0" y="32"/>
                </a:lnTo>
                <a:lnTo>
                  <a:pt x="25" y="32"/>
                </a:lnTo>
                <a:lnTo>
                  <a:pt x="48" y="32"/>
                </a:lnTo>
                <a:lnTo>
                  <a:pt x="71" y="32"/>
                </a:lnTo>
                <a:lnTo>
                  <a:pt x="95" y="32"/>
                </a:lnTo>
                <a:lnTo>
                  <a:pt x="102" y="23"/>
                </a:lnTo>
                <a:lnTo>
                  <a:pt x="110" y="17"/>
                </a:lnTo>
                <a:lnTo>
                  <a:pt x="121" y="13"/>
                </a:lnTo>
                <a:lnTo>
                  <a:pt x="131" y="9"/>
                </a:lnTo>
                <a:lnTo>
                  <a:pt x="152" y="4"/>
                </a:lnTo>
                <a:lnTo>
                  <a:pt x="179" y="0"/>
                </a:lnTo>
                <a:lnTo>
                  <a:pt x="206" y="0"/>
                </a:lnTo>
                <a:lnTo>
                  <a:pt x="237" y="0"/>
                </a:lnTo>
                <a:lnTo>
                  <a:pt x="269" y="4"/>
                </a:lnTo>
                <a:lnTo>
                  <a:pt x="298" y="9"/>
                </a:lnTo>
                <a:lnTo>
                  <a:pt x="361" y="21"/>
                </a:lnTo>
                <a:lnTo>
                  <a:pt x="419" y="38"/>
                </a:lnTo>
                <a:lnTo>
                  <a:pt x="469" y="52"/>
                </a:lnTo>
                <a:lnTo>
                  <a:pt x="509" y="69"/>
                </a:lnTo>
                <a:lnTo>
                  <a:pt x="527" y="67"/>
                </a:lnTo>
                <a:lnTo>
                  <a:pt x="546" y="61"/>
                </a:lnTo>
                <a:lnTo>
                  <a:pt x="563" y="57"/>
                </a:lnTo>
                <a:lnTo>
                  <a:pt x="582" y="48"/>
                </a:lnTo>
                <a:lnTo>
                  <a:pt x="619" y="32"/>
                </a:lnTo>
                <a:lnTo>
                  <a:pt x="657" y="15"/>
                </a:lnTo>
                <a:lnTo>
                  <a:pt x="665" y="34"/>
                </a:lnTo>
                <a:lnTo>
                  <a:pt x="671" y="59"/>
                </a:lnTo>
                <a:lnTo>
                  <a:pt x="676" y="94"/>
                </a:lnTo>
                <a:lnTo>
                  <a:pt x="682" y="132"/>
                </a:lnTo>
                <a:lnTo>
                  <a:pt x="694" y="203"/>
                </a:lnTo>
                <a:lnTo>
                  <a:pt x="696" y="255"/>
                </a:lnTo>
                <a:lnTo>
                  <a:pt x="696" y="261"/>
                </a:lnTo>
                <a:lnTo>
                  <a:pt x="696" y="265"/>
                </a:lnTo>
                <a:lnTo>
                  <a:pt x="678" y="265"/>
                </a:lnTo>
                <a:lnTo>
                  <a:pt x="663" y="265"/>
                </a:lnTo>
                <a:lnTo>
                  <a:pt x="657" y="278"/>
                </a:lnTo>
                <a:lnTo>
                  <a:pt x="653" y="290"/>
                </a:lnTo>
                <a:lnTo>
                  <a:pt x="626" y="297"/>
                </a:lnTo>
                <a:lnTo>
                  <a:pt x="600" y="305"/>
                </a:lnTo>
                <a:lnTo>
                  <a:pt x="573" y="311"/>
                </a:lnTo>
                <a:lnTo>
                  <a:pt x="546" y="320"/>
                </a:lnTo>
                <a:lnTo>
                  <a:pt x="511" y="313"/>
                </a:lnTo>
                <a:lnTo>
                  <a:pt x="486" y="309"/>
                </a:lnTo>
                <a:lnTo>
                  <a:pt x="473" y="309"/>
                </a:lnTo>
                <a:lnTo>
                  <a:pt x="456" y="311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54" name="Freeform 450"/>
          <p:cNvSpPr>
            <a:spLocks/>
          </p:cNvSpPr>
          <p:nvPr/>
        </p:nvSpPr>
        <p:spPr bwMode="auto">
          <a:xfrm>
            <a:off x="6743700" y="2063750"/>
            <a:ext cx="400050" cy="414338"/>
          </a:xfrm>
          <a:custGeom>
            <a:avLst/>
            <a:gdLst>
              <a:gd name="T0" fmla="*/ 2147483647 w 505"/>
              <a:gd name="T1" fmla="*/ 2147483647 h 520"/>
              <a:gd name="T2" fmla="*/ 2147483647 w 505"/>
              <a:gd name="T3" fmla="*/ 2147483647 h 520"/>
              <a:gd name="T4" fmla="*/ 2147483647 w 505"/>
              <a:gd name="T5" fmla="*/ 2147483647 h 520"/>
              <a:gd name="T6" fmla="*/ 0 w 505"/>
              <a:gd name="T7" fmla="*/ 2147483647 h 520"/>
              <a:gd name="T8" fmla="*/ 2147483647 w 505"/>
              <a:gd name="T9" fmla="*/ 2147483647 h 520"/>
              <a:gd name="T10" fmla="*/ 2147483647 w 505"/>
              <a:gd name="T11" fmla="*/ 2147483647 h 520"/>
              <a:gd name="T12" fmla="*/ 2147483647 w 505"/>
              <a:gd name="T13" fmla="*/ 2147483647 h 520"/>
              <a:gd name="T14" fmla="*/ 2147483647 w 505"/>
              <a:gd name="T15" fmla="*/ 2147483647 h 520"/>
              <a:gd name="T16" fmla="*/ 2147483647 w 505"/>
              <a:gd name="T17" fmla="*/ 2147483647 h 520"/>
              <a:gd name="T18" fmla="*/ 2147483647 w 505"/>
              <a:gd name="T19" fmla="*/ 2147483647 h 520"/>
              <a:gd name="T20" fmla="*/ 2147483647 w 505"/>
              <a:gd name="T21" fmla="*/ 2147483647 h 520"/>
              <a:gd name="T22" fmla="*/ 2147483647 w 505"/>
              <a:gd name="T23" fmla="*/ 2147483647 h 520"/>
              <a:gd name="T24" fmla="*/ 2147483647 w 505"/>
              <a:gd name="T25" fmla="*/ 2147483647 h 520"/>
              <a:gd name="T26" fmla="*/ 2147483647 w 505"/>
              <a:gd name="T27" fmla="*/ 2147483647 h 520"/>
              <a:gd name="T28" fmla="*/ 2147483647 w 505"/>
              <a:gd name="T29" fmla="*/ 2147483647 h 520"/>
              <a:gd name="T30" fmla="*/ 2147483647 w 505"/>
              <a:gd name="T31" fmla="*/ 0 h 520"/>
              <a:gd name="T32" fmla="*/ 2147483647 w 505"/>
              <a:gd name="T33" fmla="*/ 2147483647 h 520"/>
              <a:gd name="T34" fmla="*/ 2147483647 w 505"/>
              <a:gd name="T35" fmla="*/ 2147483647 h 520"/>
              <a:gd name="T36" fmla="*/ 2147483647 w 505"/>
              <a:gd name="T37" fmla="*/ 2147483647 h 520"/>
              <a:gd name="T38" fmla="*/ 2147483647 w 505"/>
              <a:gd name="T39" fmla="*/ 2147483647 h 520"/>
              <a:gd name="T40" fmla="*/ 2147483647 w 505"/>
              <a:gd name="T41" fmla="*/ 2147483647 h 520"/>
              <a:gd name="T42" fmla="*/ 2147483647 w 505"/>
              <a:gd name="T43" fmla="*/ 2147483647 h 520"/>
              <a:gd name="T44" fmla="*/ 2147483647 w 505"/>
              <a:gd name="T45" fmla="*/ 2147483647 h 520"/>
              <a:gd name="T46" fmla="*/ 2147483647 w 505"/>
              <a:gd name="T47" fmla="*/ 2147483647 h 520"/>
              <a:gd name="T48" fmla="*/ 2147483647 w 505"/>
              <a:gd name="T49" fmla="*/ 2147483647 h 520"/>
              <a:gd name="T50" fmla="*/ 2147483647 w 505"/>
              <a:gd name="T51" fmla="*/ 2147483647 h 520"/>
              <a:gd name="T52" fmla="*/ 2147483647 w 505"/>
              <a:gd name="T53" fmla="*/ 2147483647 h 520"/>
              <a:gd name="T54" fmla="*/ 2147483647 w 505"/>
              <a:gd name="T55" fmla="*/ 2147483647 h 520"/>
              <a:gd name="T56" fmla="*/ 2147483647 w 505"/>
              <a:gd name="T57" fmla="*/ 2147483647 h 520"/>
              <a:gd name="T58" fmla="*/ 2147483647 w 505"/>
              <a:gd name="T59" fmla="*/ 2147483647 h 520"/>
              <a:gd name="T60" fmla="*/ 2147483647 w 505"/>
              <a:gd name="T61" fmla="*/ 2147483647 h 520"/>
              <a:gd name="T62" fmla="*/ 2147483647 w 505"/>
              <a:gd name="T63" fmla="*/ 2147483647 h 520"/>
              <a:gd name="T64" fmla="*/ 2147483647 w 505"/>
              <a:gd name="T65" fmla="*/ 2147483647 h 520"/>
              <a:gd name="T66" fmla="*/ 2147483647 w 505"/>
              <a:gd name="T67" fmla="*/ 2147483647 h 520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505"/>
              <a:gd name="T103" fmla="*/ 0 h 520"/>
              <a:gd name="T104" fmla="*/ 505 w 505"/>
              <a:gd name="T105" fmla="*/ 520 h 520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505" h="520">
                <a:moveTo>
                  <a:pt x="39" y="520"/>
                </a:moveTo>
                <a:lnTo>
                  <a:pt x="37" y="468"/>
                </a:lnTo>
                <a:lnTo>
                  <a:pt x="25" y="397"/>
                </a:lnTo>
                <a:lnTo>
                  <a:pt x="19" y="359"/>
                </a:lnTo>
                <a:lnTo>
                  <a:pt x="14" y="324"/>
                </a:lnTo>
                <a:lnTo>
                  <a:pt x="8" y="299"/>
                </a:lnTo>
                <a:lnTo>
                  <a:pt x="0" y="280"/>
                </a:lnTo>
                <a:lnTo>
                  <a:pt x="0" y="263"/>
                </a:lnTo>
                <a:lnTo>
                  <a:pt x="2" y="246"/>
                </a:lnTo>
                <a:lnTo>
                  <a:pt x="54" y="230"/>
                </a:lnTo>
                <a:lnTo>
                  <a:pt x="96" y="215"/>
                </a:lnTo>
                <a:lnTo>
                  <a:pt x="114" y="203"/>
                </a:lnTo>
                <a:lnTo>
                  <a:pt x="127" y="186"/>
                </a:lnTo>
                <a:lnTo>
                  <a:pt x="137" y="178"/>
                </a:lnTo>
                <a:lnTo>
                  <a:pt x="140" y="169"/>
                </a:lnTo>
                <a:lnTo>
                  <a:pt x="144" y="155"/>
                </a:lnTo>
                <a:lnTo>
                  <a:pt x="150" y="142"/>
                </a:lnTo>
                <a:lnTo>
                  <a:pt x="167" y="132"/>
                </a:lnTo>
                <a:lnTo>
                  <a:pt x="181" y="123"/>
                </a:lnTo>
                <a:lnTo>
                  <a:pt x="192" y="111"/>
                </a:lnTo>
                <a:lnTo>
                  <a:pt x="204" y="94"/>
                </a:lnTo>
                <a:lnTo>
                  <a:pt x="223" y="90"/>
                </a:lnTo>
                <a:lnTo>
                  <a:pt x="246" y="90"/>
                </a:lnTo>
                <a:lnTo>
                  <a:pt x="246" y="78"/>
                </a:lnTo>
                <a:lnTo>
                  <a:pt x="246" y="71"/>
                </a:lnTo>
                <a:lnTo>
                  <a:pt x="281" y="63"/>
                </a:lnTo>
                <a:lnTo>
                  <a:pt x="309" y="50"/>
                </a:lnTo>
                <a:lnTo>
                  <a:pt x="325" y="40"/>
                </a:lnTo>
                <a:lnTo>
                  <a:pt x="336" y="30"/>
                </a:lnTo>
                <a:lnTo>
                  <a:pt x="346" y="17"/>
                </a:lnTo>
                <a:lnTo>
                  <a:pt x="356" y="0"/>
                </a:lnTo>
                <a:lnTo>
                  <a:pt x="367" y="0"/>
                </a:lnTo>
                <a:lnTo>
                  <a:pt x="380" y="0"/>
                </a:lnTo>
                <a:lnTo>
                  <a:pt x="382" y="9"/>
                </a:lnTo>
                <a:lnTo>
                  <a:pt x="386" y="19"/>
                </a:lnTo>
                <a:lnTo>
                  <a:pt x="423" y="27"/>
                </a:lnTo>
                <a:lnTo>
                  <a:pt x="453" y="34"/>
                </a:lnTo>
                <a:lnTo>
                  <a:pt x="463" y="50"/>
                </a:lnTo>
                <a:lnTo>
                  <a:pt x="477" y="67"/>
                </a:lnTo>
                <a:lnTo>
                  <a:pt x="490" y="82"/>
                </a:lnTo>
                <a:lnTo>
                  <a:pt x="505" y="94"/>
                </a:lnTo>
                <a:lnTo>
                  <a:pt x="505" y="109"/>
                </a:lnTo>
                <a:lnTo>
                  <a:pt x="500" y="121"/>
                </a:lnTo>
                <a:lnTo>
                  <a:pt x="496" y="132"/>
                </a:lnTo>
                <a:lnTo>
                  <a:pt x="488" y="144"/>
                </a:lnTo>
                <a:lnTo>
                  <a:pt x="473" y="167"/>
                </a:lnTo>
                <a:lnTo>
                  <a:pt x="453" y="186"/>
                </a:lnTo>
                <a:lnTo>
                  <a:pt x="436" y="209"/>
                </a:lnTo>
                <a:lnTo>
                  <a:pt x="423" y="232"/>
                </a:lnTo>
                <a:lnTo>
                  <a:pt x="413" y="247"/>
                </a:lnTo>
                <a:lnTo>
                  <a:pt x="409" y="263"/>
                </a:lnTo>
                <a:lnTo>
                  <a:pt x="405" y="278"/>
                </a:lnTo>
                <a:lnTo>
                  <a:pt x="405" y="297"/>
                </a:lnTo>
                <a:lnTo>
                  <a:pt x="382" y="313"/>
                </a:lnTo>
                <a:lnTo>
                  <a:pt x="373" y="324"/>
                </a:lnTo>
                <a:lnTo>
                  <a:pt x="367" y="332"/>
                </a:lnTo>
                <a:lnTo>
                  <a:pt x="365" y="342"/>
                </a:lnTo>
                <a:lnTo>
                  <a:pt x="336" y="345"/>
                </a:lnTo>
                <a:lnTo>
                  <a:pt x="309" y="349"/>
                </a:lnTo>
                <a:lnTo>
                  <a:pt x="286" y="361"/>
                </a:lnTo>
                <a:lnTo>
                  <a:pt x="267" y="372"/>
                </a:lnTo>
                <a:lnTo>
                  <a:pt x="248" y="390"/>
                </a:lnTo>
                <a:lnTo>
                  <a:pt x="233" y="409"/>
                </a:lnTo>
                <a:lnTo>
                  <a:pt x="215" y="430"/>
                </a:lnTo>
                <a:lnTo>
                  <a:pt x="204" y="457"/>
                </a:lnTo>
                <a:lnTo>
                  <a:pt x="163" y="468"/>
                </a:lnTo>
                <a:lnTo>
                  <a:pt x="123" y="486"/>
                </a:lnTo>
                <a:lnTo>
                  <a:pt x="81" y="505"/>
                </a:lnTo>
                <a:lnTo>
                  <a:pt x="39" y="52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55" name="Freeform 451"/>
          <p:cNvSpPr>
            <a:spLocks/>
          </p:cNvSpPr>
          <p:nvPr/>
        </p:nvSpPr>
        <p:spPr bwMode="auto">
          <a:xfrm>
            <a:off x="6743700" y="2063750"/>
            <a:ext cx="400050" cy="414338"/>
          </a:xfrm>
          <a:custGeom>
            <a:avLst/>
            <a:gdLst>
              <a:gd name="T0" fmla="*/ 2147483647 w 505"/>
              <a:gd name="T1" fmla="*/ 2147483647 h 520"/>
              <a:gd name="T2" fmla="*/ 2147483647 w 505"/>
              <a:gd name="T3" fmla="*/ 2147483647 h 520"/>
              <a:gd name="T4" fmla="*/ 2147483647 w 505"/>
              <a:gd name="T5" fmla="*/ 2147483647 h 520"/>
              <a:gd name="T6" fmla="*/ 0 w 505"/>
              <a:gd name="T7" fmla="*/ 2147483647 h 520"/>
              <a:gd name="T8" fmla="*/ 2147483647 w 505"/>
              <a:gd name="T9" fmla="*/ 2147483647 h 520"/>
              <a:gd name="T10" fmla="*/ 2147483647 w 505"/>
              <a:gd name="T11" fmla="*/ 2147483647 h 520"/>
              <a:gd name="T12" fmla="*/ 2147483647 w 505"/>
              <a:gd name="T13" fmla="*/ 2147483647 h 520"/>
              <a:gd name="T14" fmla="*/ 2147483647 w 505"/>
              <a:gd name="T15" fmla="*/ 2147483647 h 520"/>
              <a:gd name="T16" fmla="*/ 2147483647 w 505"/>
              <a:gd name="T17" fmla="*/ 2147483647 h 520"/>
              <a:gd name="T18" fmla="*/ 2147483647 w 505"/>
              <a:gd name="T19" fmla="*/ 2147483647 h 520"/>
              <a:gd name="T20" fmla="*/ 2147483647 w 505"/>
              <a:gd name="T21" fmla="*/ 2147483647 h 520"/>
              <a:gd name="T22" fmla="*/ 2147483647 w 505"/>
              <a:gd name="T23" fmla="*/ 2147483647 h 520"/>
              <a:gd name="T24" fmla="*/ 2147483647 w 505"/>
              <a:gd name="T25" fmla="*/ 2147483647 h 520"/>
              <a:gd name="T26" fmla="*/ 2147483647 w 505"/>
              <a:gd name="T27" fmla="*/ 2147483647 h 520"/>
              <a:gd name="T28" fmla="*/ 2147483647 w 505"/>
              <a:gd name="T29" fmla="*/ 2147483647 h 520"/>
              <a:gd name="T30" fmla="*/ 2147483647 w 505"/>
              <a:gd name="T31" fmla="*/ 0 h 520"/>
              <a:gd name="T32" fmla="*/ 2147483647 w 505"/>
              <a:gd name="T33" fmla="*/ 2147483647 h 520"/>
              <a:gd name="T34" fmla="*/ 2147483647 w 505"/>
              <a:gd name="T35" fmla="*/ 2147483647 h 520"/>
              <a:gd name="T36" fmla="*/ 2147483647 w 505"/>
              <a:gd name="T37" fmla="*/ 2147483647 h 520"/>
              <a:gd name="T38" fmla="*/ 2147483647 w 505"/>
              <a:gd name="T39" fmla="*/ 2147483647 h 520"/>
              <a:gd name="T40" fmla="*/ 2147483647 w 505"/>
              <a:gd name="T41" fmla="*/ 2147483647 h 520"/>
              <a:gd name="T42" fmla="*/ 2147483647 w 505"/>
              <a:gd name="T43" fmla="*/ 2147483647 h 520"/>
              <a:gd name="T44" fmla="*/ 2147483647 w 505"/>
              <a:gd name="T45" fmla="*/ 2147483647 h 520"/>
              <a:gd name="T46" fmla="*/ 2147483647 w 505"/>
              <a:gd name="T47" fmla="*/ 2147483647 h 520"/>
              <a:gd name="T48" fmla="*/ 2147483647 w 505"/>
              <a:gd name="T49" fmla="*/ 2147483647 h 520"/>
              <a:gd name="T50" fmla="*/ 2147483647 w 505"/>
              <a:gd name="T51" fmla="*/ 2147483647 h 520"/>
              <a:gd name="T52" fmla="*/ 2147483647 w 505"/>
              <a:gd name="T53" fmla="*/ 2147483647 h 520"/>
              <a:gd name="T54" fmla="*/ 2147483647 w 505"/>
              <a:gd name="T55" fmla="*/ 2147483647 h 520"/>
              <a:gd name="T56" fmla="*/ 2147483647 w 505"/>
              <a:gd name="T57" fmla="*/ 2147483647 h 520"/>
              <a:gd name="T58" fmla="*/ 2147483647 w 505"/>
              <a:gd name="T59" fmla="*/ 2147483647 h 520"/>
              <a:gd name="T60" fmla="*/ 2147483647 w 505"/>
              <a:gd name="T61" fmla="*/ 2147483647 h 520"/>
              <a:gd name="T62" fmla="*/ 2147483647 w 505"/>
              <a:gd name="T63" fmla="*/ 2147483647 h 520"/>
              <a:gd name="T64" fmla="*/ 2147483647 w 505"/>
              <a:gd name="T65" fmla="*/ 2147483647 h 520"/>
              <a:gd name="T66" fmla="*/ 2147483647 w 505"/>
              <a:gd name="T67" fmla="*/ 2147483647 h 520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505"/>
              <a:gd name="T103" fmla="*/ 0 h 520"/>
              <a:gd name="T104" fmla="*/ 505 w 505"/>
              <a:gd name="T105" fmla="*/ 520 h 520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505" h="520">
                <a:moveTo>
                  <a:pt x="39" y="520"/>
                </a:moveTo>
                <a:lnTo>
                  <a:pt x="37" y="468"/>
                </a:lnTo>
                <a:lnTo>
                  <a:pt x="25" y="397"/>
                </a:lnTo>
                <a:lnTo>
                  <a:pt x="19" y="359"/>
                </a:lnTo>
                <a:lnTo>
                  <a:pt x="14" y="324"/>
                </a:lnTo>
                <a:lnTo>
                  <a:pt x="8" y="299"/>
                </a:lnTo>
                <a:lnTo>
                  <a:pt x="0" y="280"/>
                </a:lnTo>
                <a:lnTo>
                  <a:pt x="0" y="263"/>
                </a:lnTo>
                <a:lnTo>
                  <a:pt x="2" y="246"/>
                </a:lnTo>
                <a:lnTo>
                  <a:pt x="54" y="230"/>
                </a:lnTo>
                <a:lnTo>
                  <a:pt x="96" y="215"/>
                </a:lnTo>
                <a:lnTo>
                  <a:pt x="114" y="203"/>
                </a:lnTo>
                <a:lnTo>
                  <a:pt x="127" y="186"/>
                </a:lnTo>
                <a:lnTo>
                  <a:pt x="137" y="178"/>
                </a:lnTo>
                <a:lnTo>
                  <a:pt x="140" y="169"/>
                </a:lnTo>
                <a:lnTo>
                  <a:pt x="144" y="155"/>
                </a:lnTo>
                <a:lnTo>
                  <a:pt x="150" y="142"/>
                </a:lnTo>
                <a:lnTo>
                  <a:pt x="167" y="132"/>
                </a:lnTo>
                <a:lnTo>
                  <a:pt x="181" y="123"/>
                </a:lnTo>
                <a:lnTo>
                  <a:pt x="192" y="111"/>
                </a:lnTo>
                <a:lnTo>
                  <a:pt x="204" y="94"/>
                </a:lnTo>
                <a:lnTo>
                  <a:pt x="223" y="90"/>
                </a:lnTo>
                <a:lnTo>
                  <a:pt x="246" y="90"/>
                </a:lnTo>
                <a:lnTo>
                  <a:pt x="246" y="78"/>
                </a:lnTo>
                <a:lnTo>
                  <a:pt x="246" y="71"/>
                </a:lnTo>
                <a:lnTo>
                  <a:pt x="281" y="63"/>
                </a:lnTo>
                <a:lnTo>
                  <a:pt x="309" y="50"/>
                </a:lnTo>
                <a:lnTo>
                  <a:pt x="325" y="40"/>
                </a:lnTo>
                <a:lnTo>
                  <a:pt x="336" y="30"/>
                </a:lnTo>
                <a:lnTo>
                  <a:pt x="346" y="17"/>
                </a:lnTo>
                <a:lnTo>
                  <a:pt x="356" y="0"/>
                </a:lnTo>
                <a:lnTo>
                  <a:pt x="367" y="0"/>
                </a:lnTo>
                <a:lnTo>
                  <a:pt x="380" y="0"/>
                </a:lnTo>
                <a:lnTo>
                  <a:pt x="382" y="9"/>
                </a:lnTo>
                <a:lnTo>
                  <a:pt x="386" y="19"/>
                </a:lnTo>
                <a:lnTo>
                  <a:pt x="423" y="27"/>
                </a:lnTo>
                <a:lnTo>
                  <a:pt x="453" y="34"/>
                </a:lnTo>
                <a:lnTo>
                  <a:pt x="463" y="50"/>
                </a:lnTo>
                <a:lnTo>
                  <a:pt x="477" y="67"/>
                </a:lnTo>
                <a:lnTo>
                  <a:pt x="490" y="82"/>
                </a:lnTo>
                <a:lnTo>
                  <a:pt x="505" y="94"/>
                </a:lnTo>
                <a:lnTo>
                  <a:pt x="505" y="109"/>
                </a:lnTo>
                <a:lnTo>
                  <a:pt x="500" y="121"/>
                </a:lnTo>
                <a:lnTo>
                  <a:pt x="496" y="132"/>
                </a:lnTo>
                <a:lnTo>
                  <a:pt x="488" y="144"/>
                </a:lnTo>
                <a:lnTo>
                  <a:pt x="473" y="167"/>
                </a:lnTo>
                <a:lnTo>
                  <a:pt x="453" y="186"/>
                </a:lnTo>
                <a:lnTo>
                  <a:pt x="436" y="209"/>
                </a:lnTo>
                <a:lnTo>
                  <a:pt x="423" y="232"/>
                </a:lnTo>
                <a:lnTo>
                  <a:pt x="413" y="247"/>
                </a:lnTo>
                <a:lnTo>
                  <a:pt x="409" y="263"/>
                </a:lnTo>
                <a:lnTo>
                  <a:pt x="405" y="278"/>
                </a:lnTo>
                <a:lnTo>
                  <a:pt x="405" y="297"/>
                </a:lnTo>
                <a:lnTo>
                  <a:pt x="382" y="313"/>
                </a:lnTo>
                <a:lnTo>
                  <a:pt x="373" y="324"/>
                </a:lnTo>
                <a:lnTo>
                  <a:pt x="367" y="332"/>
                </a:lnTo>
                <a:lnTo>
                  <a:pt x="365" y="342"/>
                </a:lnTo>
                <a:lnTo>
                  <a:pt x="336" y="345"/>
                </a:lnTo>
                <a:lnTo>
                  <a:pt x="309" y="349"/>
                </a:lnTo>
                <a:lnTo>
                  <a:pt x="286" y="361"/>
                </a:lnTo>
                <a:lnTo>
                  <a:pt x="267" y="372"/>
                </a:lnTo>
                <a:lnTo>
                  <a:pt x="248" y="390"/>
                </a:lnTo>
                <a:lnTo>
                  <a:pt x="233" y="409"/>
                </a:lnTo>
                <a:lnTo>
                  <a:pt x="215" y="430"/>
                </a:lnTo>
                <a:lnTo>
                  <a:pt x="204" y="457"/>
                </a:lnTo>
                <a:lnTo>
                  <a:pt x="163" y="468"/>
                </a:lnTo>
                <a:lnTo>
                  <a:pt x="123" y="486"/>
                </a:lnTo>
                <a:lnTo>
                  <a:pt x="81" y="505"/>
                </a:lnTo>
                <a:lnTo>
                  <a:pt x="39" y="520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56" name="Freeform 452"/>
          <p:cNvSpPr>
            <a:spLocks/>
          </p:cNvSpPr>
          <p:nvPr/>
        </p:nvSpPr>
        <p:spPr bwMode="auto">
          <a:xfrm>
            <a:off x="4446588" y="2008188"/>
            <a:ext cx="892175" cy="457200"/>
          </a:xfrm>
          <a:custGeom>
            <a:avLst/>
            <a:gdLst>
              <a:gd name="T0" fmla="*/ 2147483647 w 1125"/>
              <a:gd name="T1" fmla="*/ 2147483647 h 576"/>
              <a:gd name="T2" fmla="*/ 2147483647 w 1125"/>
              <a:gd name="T3" fmla="*/ 2147483647 h 576"/>
              <a:gd name="T4" fmla="*/ 0 w 1125"/>
              <a:gd name="T5" fmla="*/ 2147483647 h 576"/>
              <a:gd name="T6" fmla="*/ 2147483647 w 1125"/>
              <a:gd name="T7" fmla="*/ 2147483647 h 576"/>
              <a:gd name="T8" fmla="*/ 2147483647 w 1125"/>
              <a:gd name="T9" fmla="*/ 2147483647 h 576"/>
              <a:gd name="T10" fmla="*/ 2147483647 w 1125"/>
              <a:gd name="T11" fmla="*/ 2147483647 h 576"/>
              <a:gd name="T12" fmla="*/ 2147483647 w 1125"/>
              <a:gd name="T13" fmla="*/ 2147483647 h 576"/>
              <a:gd name="T14" fmla="*/ 2147483647 w 1125"/>
              <a:gd name="T15" fmla="*/ 2147483647 h 576"/>
              <a:gd name="T16" fmla="*/ 2147483647 w 1125"/>
              <a:gd name="T17" fmla="*/ 2147483647 h 576"/>
              <a:gd name="T18" fmla="*/ 2147483647 w 1125"/>
              <a:gd name="T19" fmla="*/ 2147483647 h 576"/>
              <a:gd name="T20" fmla="*/ 2147483647 w 1125"/>
              <a:gd name="T21" fmla="*/ 2147483647 h 576"/>
              <a:gd name="T22" fmla="*/ 2147483647 w 1125"/>
              <a:gd name="T23" fmla="*/ 2147483647 h 576"/>
              <a:gd name="T24" fmla="*/ 2147483647 w 1125"/>
              <a:gd name="T25" fmla="*/ 2147483647 h 576"/>
              <a:gd name="T26" fmla="*/ 2147483647 w 1125"/>
              <a:gd name="T27" fmla="*/ 2147483647 h 576"/>
              <a:gd name="T28" fmla="*/ 2147483647 w 1125"/>
              <a:gd name="T29" fmla="*/ 2147483647 h 576"/>
              <a:gd name="T30" fmla="*/ 2147483647 w 1125"/>
              <a:gd name="T31" fmla="*/ 2147483647 h 576"/>
              <a:gd name="T32" fmla="*/ 2147483647 w 1125"/>
              <a:gd name="T33" fmla="*/ 2147483647 h 576"/>
              <a:gd name="T34" fmla="*/ 2147483647 w 1125"/>
              <a:gd name="T35" fmla="*/ 2147483647 h 576"/>
              <a:gd name="T36" fmla="*/ 2147483647 w 1125"/>
              <a:gd name="T37" fmla="*/ 2147483647 h 576"/>
              <a:gd name="T38" fmla="*/ 2147483647 w 1125"/>
              <a:gd name="T39" fmla="*/ 2147483647 h 576"/>
              <a:gd name="T40" fmla="*/ 2147483647 w 1125"/>
              <a:gd name="T41" fmla="*/ 2147483647 h 576"/>
              <a:gd name="T42" fmla="*/ 2147483647 w 1125"/>
              <a:gd name="T43" fmla="*/ 2147483647 h 576"/>
              <a:gd name="T44" fmla="*/ 2147483647 w 1125"/>
              <a:gd name="T45" fmla="*/ 2147483647 h 576"/>
              <a:gd name="T46" fmla="*/ 2147483647 w 1125"/>
              <a:gd name="T47" fmla="*/ 2147483647 h 576"/>
              <a:gd name="T48" fmla="*/ 2147483647 w 1125"/>
              <a:gd name="T49" fmla="*/ 2147483647 h 576"/>
              <a:gd name="T50" fmla="*/ 2147483647 w 1125"/>
              <a:gd name="T51" fmla="*/ 2147483647 h 576"/>
              <a:gd name="T52" fmla="*/ 2147483647 w 1125"/>
              <a:gd name="T53" fmla="*/ 2147483647 h 576"/>
              <a:gd name="T54" fmla="*/ 2147483647 w 1125"/>
              <a:gd name="T55" fmla="*/ 2147483647 h 576"/>
              <a:gd name="T56" fmla="*/ 2147483647 w 1125"/>
              <a:gd name="T57" fmla="*/ 2147483647 h 576"/>
              <a:gd name="T58" fmla="*/ 2147483647 w 1125"/>
              <a:gd name="T59" fmla="*/ 2147483647 h 576"/>
              <a:gd name="T60" fmla="*/ 2147483647 w 1125"/>
              <a:gd name="T61" fmla="*/ 2147483647 h 576"/>
              <a:gd name="T62" fmla="*/ 2147483647 w 1125"/>
              <a:gd name="T63" fmla="*/ 2147483647 h 576"/>
              <a:gd name="T64" fmla="*/ 2147483647 w 1125"/>
              <a:gd name="T65" fmla="*/ 2147483647 h 576"/>
              <a:gd name="T66" fmla="*/ 2147483647 w 1125"/>
              <a:gd name="T67" fmla="*/ 2147483647 h 576"/>
              <a:gd name="T68" fmla="*/ 2147483647 w 1125"/>
              <a:gd name="T69" fmla="*/ 2147483647 h 576"/>
              <a:gd name="T70" fmla="*/ 2147483647 w 1125"/>
              <a:gd name="T71" fmla="*/ 2147483647 h 576"/>
              <a:gd name="T72" fmla="*/ 2147483647 w 1125"/>
              <a:gd name="T73" fmla="*/ 2147483647 h 576"/>
              <a:gd name="T74" fmla="*/ 2147483647 w 1125"/>
              <a:gd name="T75" fmla="*/ 2147483647 h 576"/>
              <a:gd name="T76" fmla="*/ 2147483647 w 1125"/>
              <a:gd name="T77" fmla="*/ 2147483647 h 576"/>
              <a:gd name="T78" fmla="*/ 2147483647 w 1125"/>
              <a:gd name="T79" fmla="*/ 2147483647 h 576"/>
              <a:gd name="T80" fmla="*/ 2147483647 w 1125"/>
              <a:gd name="T81" fmla="*/ 2147483647 h 576"/>
              <a:gd name="T82" fmla="*/ 2147483647 w 1125"/>
              <a:gd name="T83" fmla="*/ 2147483647 h 576"/>
              <a:gd name="T84" fmla="*/ 2147483647 w 1125"/>
              <a:gd name="T85" fmla="*/ 2147483647 h 576"/>
              <a:gd name="T86" fmla="*/ 2147483647 w 1125"/>
              <a:gd name="T87" fmla="*/ 2147483647 h 576"/>
              <a:gd name="T88" fmla="*/ 2147483647 w 1125"/>
              <a:gd name="T89" fmla="*/ 2147483647 h 576"/>
              <a:gd name="T90" fmla="*/ 2147483647 w 1125"/>
              <a:gd name="T91" fmla="*/ 2147483647 h 576"/>
              <a:gd name="T92" fmla="*/ 2147483647 w 1125"/>
              <a:gd name="T93" fmla="*/ 2147483647 h 576"/>
              <a:gd name="T94" fmla="*/ 2147483647 w 1125"/>
              <a:gd name="T95" fmla="*/ 2147483647 h 57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125"/>
              <a:gd name="T145" fmla="*/ 0 h 576"/>
              <a:gd name="T146" fmla="*/ 1125 w 1125"/>
              <a:gd name="T147" fmla="*/ 576 h 57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125" h="576">
                <a:moveTo>
                  <a:pt x="88" y="436"/>
                </a:moveTo>
                <a:lnTo>
                  <a:pt x="85" y="432"/>
                </a:lnTo>
                <a:lnTo>
                  <a:pt x="79" y="430"/>
                </a:lnTo>
                <a:lnTo>
                  <a:pt x="67" y="428"/>
                </a:lnTo>
                <a:lnTo>
                  <a:pt x="42" y="422"/>
                </a:lnTo>
                <a:lnTo>
                  <a:pt x="35" y="414"/>
                </a:lnTo>
                <a:lnTo>
                  <a:pt x="29" y="405"/>
                </a:lnTo>
                <a:lnTo>
                  <a:pt x="19" y="382"/>
                </a:lnTo>
                <a:lnTo>
                  <a:pt x="0" y="336"/>
                </a:lnTo>
                <a:lnTo>
                  <a:pt x="0" y="313"/>
                </a:lnTo>
                <a:lnTo>
                  <a:pt x="0" y="292"/>
                </a:lnTo>
                <a:lnTo>
                  <a:pt x="10" y="280"/>
                </a:lnTo>
                <a:lnTo>
                  <a:pt x="21" y="268"/>
                </a:lnTo>
                <a:lnTo>
                  <a:pt x="33" y="263"/>
                </a:lnTo>
                <a:lnTo>
                  <a:pt x="46" y="253"/>
                </a:lnTo>
                <a:lnTo>
                  <a:pt x="77" y="242"/>
                </a:lnTo>
                <a:lnTo>
                  <a:pt x="104" y="232"/>
                </a:lnTo>
                <a:lnTo>
                  <a:pt x="125" y="245"/>
                </a:lnTo>
                <a:lnTo>
                  <a:pt x="146" y="263"/>
                </a:lnTo>
                <a:lnTo>
                  <a:pt x="167" y="280"/>
                </a:lnTo>
                <a:lnTo>
                  <a:pt x="186" y="297"/>
                </a:lnTo>
                <a:lnTo>
                  <a:pt x="215" y="290"/>
                </a:lnTo>
                <a:lnTo>
                  <a:pt x="242" y="282"/>
                </a:lnTo>
                <a:lnTo>
                  <a:pt x="267" y="276"/>
                </a:lnTo>
                <a:lnTo>
                  <a:pt x="298" y="268"/>
                </a:lnTo>
                <a:lnTo>
                  <a:pt x="296" y="240"/>
                </a:lnTo>
                <a:lnTo>
                  <a:pt x="286" y="209"/>
                </a:lnTo>
                <a:lnTo>
                  <a:pt x="280" y="184"/>
                </a:lnTo>
                <a:lnTo>
                  <a:pt x="269" y="157"/>
                </a:lnTo>
                <a:lnTo>
                  <a:pt x="259" y="132"/>
                </a:lnTo>
                <a:lnTo>
                  <a:pt x="250" y="105"/>
                </a:lnTo>
                <a:lnTo>
                  <a:pt x="242" y="75"/>
                </a:lnTo>
                <a:lnTo>
                  <a:pt x="236" y="48"/>
                </a:lnTo>
                <a:lnTo>
                  <a:pt x="280" y="51"/>
                </a:lnTo>
                <a:lnTo>
                  <a:pt x="315" y="59"/>
                </a:lnTo>
                <a:lnTo>
                  <a:pt x="344" y="63"/>
                </a:lnTo>
                <a:lnTo>
                  <a:pt x="371" y="65"/>
                </a:lnTo>
                <a:lnTo>
                  <a:pt x="409" y="53"/>
                </a:lnTo>
                <a:lnTo>
                  <a:pt x="442" y="42"/>
                </a:lnTo>
                <a:lnTo>
                  <a:pt x="476" y="30"/>
                </a:lnTo>
                <a:lnTo>
                  <a:pt x="513" y="19"/>
                </a:lnTo>
                <a:lnTo>
                  <a:pt x="517" y="7"/>
                </a:lnTo>
                <a:lnTo>
                  <a:pt x="520" y="0"/>
                </a:lnTo>
                <a:lnTo>
                  <a:pt x="536" y="0"/>
                </a:lnTo>
                <a:lnTo>
                  <a:pt x="547" y="2"/>
                </a:lnTo>
                <a:lnTo>
                  <a:pt x="557" y="5"/>
                </a:lnTo>
                <a:lnTo>
                  <a:pt x="568" y="11"/>
                </a:lnTo>
                <a:lnTo>
                  <a:pt x="590" y="23"/>
                </a:lnTo>
                <a:lnTo>
                  <a:pt x="615" y="36"/>
                </a:lnTo>
                <a:lnTo>
                  <a:pt x="616" y="65"/>
                </a:lnTo>
                <a:lnTo>
                  <a:pt x="624" y="100"/>
                </a:lnTo>
                <a:lnTo>
                  <a:pt x="632" y="134"/>
                </a:lnTo>
                <a:lnTo>
                  <a:pt x="645" y="167"/>
                </a:lnTo>
                <a:lnTo>
                  <a:pt x="653" y="182"/>
                </a:lnTo>
                <a:lnTo>
                  <a:pt x="661" y="196"/>
                </a:lnTo>
                <a:lnTo>
                  <a:pt x="672" y="207"/>
                </a:lnTo>
                <a:lnTo>
                  <a:pt x="684" y="219"/>
                </a:lnTo>
                <a:lnTo>
                  <a:pt x="697" y="230"/>
                </a:lnTo>
                <a:lnTo>
                  <a:pt x="711" y="234"/>
                </a:lnTo>
                <a:lnTo>
                  <a:pt x="724" y="240"/>
                </a:lnTo>
                <a:lnTo>
                  <a:pt x="745" y="242"/>
                </a:lnTo>
                <a:lnTo>
                  <a:pt x="768" y="276"/>
                </a:lnTo>
                <a:lnTo>
                  <a:pt x="786" y="293"/>
                </a:lnTo>
                <a:lnTo>
                  <a:pt x="795" y="299"/>
                </a:lnTo>
                <a:lnTo>
                  <a:pt x="807" y="301"/>
                </a:lnTo>
                <a:lnTo>
                  <a:pt x="820" y="301"/>
                </a:lnTo>
                <a:lnTo>
                  <a:pt x="843" y="301"/>
                </a:lnTo>
                <a:lnTo>
                  <a:pt x="845" y="293"/>
                </a:lnTo>
                <a:lnTo>
                  <a:pt x="845" y="288"/>
                </a:lnTo>
                <a:lnTo>
                  <a:pt x="893" y="263"/>
                </a:lnTo>
                <a:lnTo>
                  <a:pt x="939" y="245"/>
                </a:lnTo>
                <a:lnTo>
                  <a:pt x="962" y="240"/>
                </a:lnTo>
                <a:lnTo>
                  <a:pt x="987" y="238"/>
                </a:lnTo>
                <a:lnTo>
                  <a:pt x="1012" y="240"/>
                </a:lnTo>
                <a:lnTo>
                  <a:pt x="1045" y="244"/>
                </a:lnTo>
                <a:lnTo>
                  <a:pt x="1049" y="255"/>
                </a:lnTo>
                <a:lnTo>
                  <a:pt x="1054" y="267"/>
                </a:lnTo>
                <a:lnTo>
                  <a:pt x="1072" y="276"/>
                </a:lnTo>
                <a:lnTo>
                  <a:pt x="1085" y="282"/>
                </a:lnTo>
                <a:lnTo>
                  <a:pt x="1095" y="288"/>
                </a:lnTo>
                <a:lnTo>
                  <a:pt x="1102" y="297"/>
                </a:lnTo>
                <a:lnTo>
                  <a:pt x="1108" y="305"/>
                </a:lnTo>
                <a:lnTo>
                  <a:pt x="1116" y="317"/>
                </a:lnTo>
                <a:lnTo>
                  <a:pt x="1120" y="334"/>
                </a:lnTo>
                <a:lnTo>
                  <a:pt x="1125" y="351"/>
                </a:lnTo>
                <a:lnTo>
                  <a:pt x="1122" y="361"/>
                </a:lnTo>
                <a:lnTo>
                  <a:pt x="1120" y="372"/>
                </a:lnTo>
                <a:lnTo>
                  <a:pt x="1114" y="386"/>
                </a:lnTo>
                <a:lnTo>
                  <a:pt x="1097" y="407"/>
                </a:lnTo>
                <a:lnTo>
                  <a:pt x="1074" y="418"/>
                </a:lnTo>
                <a:lnTo>
                  <a:pt x="1054" y="428"/>
                </a:lnTo>
                <a:lnTo>
                  <a:pt x="1041" y="434"/>
                </a:lnTo>
                <a:lnTo>
                  <a:pt x="1029" y="445"/>
                </a:lnTo>
                <a:lnTo>
                  <a:pt x="1020" y="459"/>
                </a:lnTo>
                <a:lnTo>
                  <a:pt x="1012" y="478"/>
                </a:lnTo>
                <a:lnTo>
                  <a:pt x="1008" y="499"/>
                </a:lnTo>
                <a:lnTo>
                  <a:pt x="1004" y="528"/>
                </a:lnTo>
                <a:lnTo>
                  <a:pt x="987" y="530"/>
                </a:lnTo>
                <a:lnTo>
                  <a:pt x="974" y="535"/>
                </a:lnTo>
                <a:lnTo>
                  <a:pt x="960" y="539"/>
                </a:lnTo>
                <a:lnTo>
                  <a:pt x="949" y="551"/>
                </a:lnTo>
                <a:lnTo>
                  <a:pt x="922" y="551"/>
                </a:lnTo>
                <a:lnTo>
                  <a:pt x="893" y="551"/>
                </a:lnTo>
                <a:lnTo>
                  <a:pt x="866" y="551"/>
                </a:lnTo>
                <a:lnTo>
                  <a:pt x="839" y="551"/>
                </a:lnTo>
                <a:lnTo>
                  <a:pt x="816" y="551"/>
                </a:lnTo>
                <a:lnTo>
                  <a:pt x="793" y="551"/>
                </a:lnTo>
                <a:lnTo>
                  <a:pt x="793" y="541"/>
                </a:lnTo>
                <a:lnTo>
                  <a:pt x="793" y="532"/>
                </a:lnTo>
                <a:lnTo>
                  <a:pt x="780" y="530"/>
                </a:lnTo>
                <a:lnTo>
                  <a:pt x="762" y="530"/>
                </a:lnTo>
                <a:lnTo>
                  <a:pt x="755" y="505"/>
                </a:lnTo>
                <a:lnTo>
                  <a:pt x="745" y="487"/>
                </a:lnTo>
                <a:lnTo>
                  <a:pt x="737" y="476"/>
                </a:lnTo>
                <a:lnTo>
                  <a:pt x="732" y="462"/>
                </a:lnTo>
                <a:lnTo>
                  <a:pt x="707" y="445"/>
                </a:lnTo>
                <a:lnTo>
                  <a:pt x="666" y="422"/>
                </a:lnTo>
                <a:lnTo>
                  <a:pt x="651" y="453"/>
                </a:lnTo>
                <a:lnTo>
                  <a:pt x="632" y="480"/>
                </a:lnTo>
                <a:lnTo>
                  <a:pt x="609" y="503"/>
                </a:lnTo>
                <a:lnTo>
                  <a:pt x="586" y="526"/>
                </a:lnTo>
                <a:lnTo>
                  <a:pt x="559" y="543"/>
                </a:lnTo>
                <a:lnTo>
                  <a:pt x="530" y="558"/>
                </a:lnTo>
                <a:lnTo>
                  <a:pt x="517" y="564"/>
                </a:lnTo>
                <a:lnTo>
                  <a:pt x="499" y="568"/>
                </a:lnTo>
                <a:lnTo>
                  <a:pt x="482" y="574"/>
                </a:lnTo>
                <a:lnTo>
                  <a:pt x="465" y="576"/>
                </a:lnTo>
                <a:lnTo>
                  <a:pt x="451" y="564"/>
                </a:lnTo>
                <a:lnTo>
                  <a:pt x="442" y="558"/>
                </a:lnTo>
                <a:lnTo>
                  <a:pt x="428" y="555"/>
                </a:lnTo>
                <a:lnTo>
                  <a:pt x="413" y="551"/>
                </a:lnTo>
                <a:lnTo>
                  <a:pt x="413" y="541"/>
                </a:lnTo>
                <a:lnTo>
                  <a:pt x="413" y="532"/>
                </a:lnTo>
                <a:lnTo>
                  <a:pt x="394" y="530"/>
                </a:lnTo>
                <a:lnTo>
                  <a:pt x="376" y="524"/>
                </a:lnTo>
                <a:lnTo>
                  <a:pt x="359" y="518"/>
                </a:lnTo>
                <a:lnTo>
                  <a:pt x="344" y="507"/>
                </a:lnTo>
                <a:lnTo>
                  <a:pt x="311" y="491"/>
                </a:lnTo>
                <a:lnTo>
                  <a:pt x="280" y="470"/>
                </a:lnTo>
                <a:lnTo>
                  <a:pt x="252" y="468"/>
                </a:lnTo>
                <a:lnTo>
                  <a:pt x="227" y="466"/>
                </a:lnTo>
                <a:lnTo>
                  <a:pt x="207" y="462"/>
                </a:lnTo>
                <a:lnTo>
                  <a:pt x="182" y="457"/>
                </a:lnTo>
                <a:lnTo>
                  <a:pt x="138" y="447"/>
                </a:lnTo>
                <a:lnTo>
                  <a:pt x="88" y="436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57" name="Freeform 453"/>
          <p:cNvSpPr>
            <a:spLocks/>
          </p:cNvSpPr>
          <p:nvPr/>
        </p:nvSpPr>
        <p:spPr bwMode="auto">
          <a:xfrm>
            <a:off x="4446588" y="2008188"/>
            <a:ext cx="892175" cy="457200"/>
          </a:xfrm>
          <a:custGeom>
            <a:avLst/>
            <a:gdLst>
              <a:gd name="T0" fmla="*/ 2147483647 w 1125"/>
              <a:gd name="T1" fmla="*/ 2147483647 h 576"/>
              <a:gd name="T2" fmla="*/ 2147483647 w 1125"/>
              <a:gd name="T3" fmla="*/ 2147483647 h 576"/>
              <a:gd name="T4" fmla="*/ 0 w 1125"/>
              <a:gd name="T5" fmla="*/ 2147483647 h 576"/>
              <a:gd name="T6" fmla="*/ 2147483647 w 1125"/>
              <a:gd name="T7" fmla="*/ 2147483647 h 576"/>
              <a:gd name="T8" fmla="*/ 2147483647 w 1125"/>
              <a:gd name="T9" fmla="*/ 2147483647 h 576"/>
              <a:gd name="T10" fmla="*/ 2147483647 w 1125"/>
              <a:gd name="T11" fmla="*/ 2147483647 h 576"/>
              <a:gd name="T12" fmla="*/ 2147483647 w 1125"/>
              <a:gd name="T13" fmla="*/ 2147483647 h 576"/>
              <a:gd name="T14" fmla="*/ 2147483647 w 1125"/>
              <a:gd name="T15" fmla="*/ 2147483647 h 576"/>
              <a:gd name="T16" fmla="*/ 2147483647 w 1125"/>
              <a:gd name="T17" fmla="*/ 2147483647 h 576"/>
              <a:gd name="T18" fmla="*/ 2147483647 w 1125"/>
              <a:gd name="T19" fmla="*/ 2147483647 h 576"/>
              <a:gd name="T20" fmla="*/ 2147483647 w 1125"/>
              <a:gd name="T21" fmla="*/ 2147483647 h 576"/>
              <a:gd name="T22" fmla="*/ 2147483647 w 1125"/>
              <a:gd name="T23" fmla="*/ 2147483647 h 576"/>
              <a:gd name="T24" fmla="*/ 2147483647 w 1125"/>
              <a:gd name="T25" fmla="*/ 2147483647 h 576"/>
              <a:gd name="T26" fmla="*/ 2147483647 w 1125"/>
              <a:gd name="T27" fmla="*/ 2147483647 h 576"/>
              <a:gd name="T28" fmla="*/ 2147483647 w 1125"/>
              <a:gd name="T29" fmla="*/ 2147483647 h 576"/>
              <a:gd name="T30" fmla="*/ 2147483647 w 1125"/>
              <a:gd name="T31" fmla="*/ 2147483647 h 576"/>
              <a:gd name="T32" fmla="*/ 2147483647 w 1125"/>
              <a:gd name="T33" fmla="*/ 2147483647 h 576"/>
              <a:gd name="T34" fmla="*/ 2147483647 w 1125"/>
              <a:gd name="T35" fmla="*/ 2147483647 h 576"/>
              <a:gd name="T36" fmla="*/ 2147483647 w 1125"/>
              <a:gd name="T37" fmla="*/ 2147483647 h 576"/>
              <a:gd name="T38" fmla="*/ 2147483647 w 1125"/>
              <a:gd name="T39" fmla="*/ 2147483647 h 576"/>
              <a:gd name="T40" fmla="*/ 2147483647 w 1125"/>
              <a:gd name="T41" fmla="*/ 2147483647 h 576"/>
              <a:gd name="T42" fmla="*/ 2147483647 w 1125"/>
              <a:gd name="T43" fmla="*/ 2147483647 h 576"/>
              <a:gd name="T44" fmla="*/ 2147483647 w 1125"/>
              <a:gd name="T45" fmla="*/ 2147483647 h 576"/>
              <a:gd name="T46" fmla="*/ 2147483647 w 1125"/>
              <a:gd name="T47" fmla="*/ 2147483647 h 576"/>
              <a:gd name="T48" fmla="*/ 2147483647 w 1125"/>
              <a:gd name="T49" fmla="*/ 2147483647 h 576"/>
              <a:gd name="T50" fmla="*/ 2147483647 w 1125"/>
              <a:gd name="T51" fmla="*/ 2147483647 h 576"/>
              <a:gd name="T52" fmla="*/ 2147483647 w 1125"/>
              <a:gd name="T53" fmla="*/ 2147483647 h 576"/>
              <a:gd name="T54" fmla="*/ 2147483647 w 1125"/>
              <a:gd name="T55" fmla="*/ 2147483647 h 576"/>
              <a:gd name="T56" fmla="*/ 2147483647 w 1125"/>
              <a:gd name="T57" fmla="*/ 2147483647 h 576"/>
              <a:gd name="T58" fmla="*/ 2147483647 w 1125"/>
              <a:gd name="T59" fmla="*/ 2147483647 h 576"/>
              <a:gd name="T60" fmla="*/ 2147483647 w 1125"/>
              <a:gd name="T61" fmla="*/ 2147483647 h 576"/>
              <a:gd name="T62" fmla="*/ 2147483647 w 1125"/>
              <a:gd name="T63" fmla="*/ 2147483647 h 576"/>
              <a:gd name="T64" fmla="*/ 2147483647 w 1125"/>
              <a:gd name="T65" fmla="*/ 2147483647 h 576"/>
              <a:gd name="T66" fmla="*/ 2147483647 w 1125"/>
              <a:gd name="T67" fmla="*/ 2147483647 h 576"/>
              <a:gd name="T68" fmla="*/ 2147483647 w 1125"/>
              <a:gd name="T69" fmla="*/ 2147483647 h 576"/>
              <a:gd name="T70" fmla="*/ 2147483647 w 1125"/>
              <a:gd name="T71" fmla="*/ 2147483647 h 576"/>
              <a:gd name="T72" fmla="*/ 2147483647 w 1125"/>
              <a:gd name="T73" fmla="*/ 2147483647 h 576"/>
              <a:gd name="T74" fmla="*/ 2147483647 w 1125"/>
              <a:gd name="T75" fmla="*/ 2147483647 h 576"/>
              <a:gd name="T76" fmla="*/ 2147483647 w 1125"/>
              <a:gd name="T77" fmla="*/ 2147483647 h 576"/>
              <a:gd name="T78" fmla="*/ 2147483647 w 1125"/>
              <a:gd name="T79" fmla="*/ 2147483647 h 576"/>
              <a:gd name="T80" fmla="*/ 2147483647 w 1125"/>
              <a:gd name="T81" fmla="*/ 2147483647 h 576"/>
              <a:gd name="T82" fmla="*/ 2147483647 w 1125"/>
              <a:gd name="T83" fmla="*/ 2147483647 h 576"/>
              <a:gd name="T84" fmla="*/ 2147483647 w 1125"/>
              <a:gd name="T85" fmla="*/ 2147483647 h 576"/>
              <a:gd name="T86" fmla="*/ 2147483647 w 1125"/>
              <a:gd name="T87" fmla="*/ 2147483647 h 576"/>
              <a:gd name="T88" fmla="*/ 2147483647 w 1125"/>
              <a:gd name="T89" fmla="*/ 2147483647 h 576"/>
              <a:gd name="T90" fmla="*/ 2147483647 w 1125"/>
              <a:gd name="T91" fmla="*/ 2147483647 h 576"/>
              <a:gd name="T92" fmla="*/ 2147483647 w 1125"/>
              <a:gd name="T93" fmla="*/ 2147483647 h 576"/>
              <a:gd name="T94" fmla="*/ 2147483647 w 1125"/>
              <a:gd name="T95" fmla="*/ 2147483647 h 57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125"/>
              <a:gd name="T145" fmla="*/ 0 h 576"/>
              <a:gd name="T146" fmla="*/ 1125 w 1125"/>
              <a:gd name="T147" fmla="*/ 576 h 57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125" h="576">
                <a:moveTo>
                  <a:pt x="88" y="436"/>
                </a:moveTo>
                <a:lnTo>
                  <a:pt x="85" y="432"/>
                </a:lnTo>
                <a:lnTo>
                  <a:pt x="79" y="430"/>
                </a:lnTo>
                <a:lnTo>
                  <a:pt x="67" y="428"/>
                </a:lnTo>
                <a:lnTo>
                  <a:pt x="42" y="422"/>
                </a:lnTo>
                <a:lnTo>
                  <a:pt x="35" y="414"/>
                </a:lnTo>
                <a:lnTo>
                  <a:pt x="29" y="405"/>
                </a:lnTo>
                <a:lnTo>
                  <a:pt x="19" y="382"/>
                </a:lnTo>
                <a:lnTo>
                  <a:pt x="0" y="336"/>
                </a:lnTo>
                <a:lnTo>
                  <a:pt x="0" y="313"/>
                </a:lnTo>
                <a:lnTo>
                  <a:pt x="0" y="292"/>
                </a:lnTo>
                <a:lnTo>
                  <a:pt x="10" y="280"/>
                </a:lnTo>
                <a:lnTo>
                  <a:pt x="21" y="268"/>
                </a:lnTo>
                <a:lnTo>
                  <a:pt x="33" y="263"/>
                </a:lnTo>
                <a:lnTo>
                  <a:pt x="46" y="253"/>
                </a:lnTo>
                <a:lnTo>
                  <a:pt x="77" y="242"/>
                </a:lnTo>
                <a:lnTo>
                  <a:pt x="104" y="232"/>
                </a:lnTo>
                <a:lnTo>
                  <a:pt x="125" y="245"/>
                </a:lnTo>
                <a:lnTo>
                  <a:pt x="146" y="263"/>
                </a:lnTo>
                <a:lnTo>
                  <a:pt x="167" y="280"/>
                </a:lnTo>
                <a:lnTo>
                  <a:pt x="186" y="297"/>
                </a:lnTo>
                <a:lnTo>
                  <a:pt x="215" y="290"/>
                </a:lnTo>
                <a:lnTo>
                  <a:pt x="242" y="282"/>
                </a:lnTo>
                <a:lnTo>
                  <a:pt x="267" y="276"/>
                </a:lnTo>
                <a:lnTo>
                  <a:pt x="298" y="268"/>
                </a:lnTo>
                <a:lnTo>
                  <a:pt x="296" y="240"/>
                </a:lnTo>
                <a:lnTo>
                  <a:pt x="286" y="209"/>
                </a:lnTo>
                <a:lnTo>
                  <a:pt x="280" y="184"/>
                </a:lnTo>
                <a:lnTo>
                  <a:pt x="269" y="157"/>
                </a:lnTo>
                <a:lnTo>
                  <a:pt x="259" y="132"/>
                </a:lnTo>
                <a:lnTo>
                  <a:pt x="250" y="105"/>
                </a:lnTo>
                <a:lnTo>
                  <a:pt x="242" y="75"/>
                </a:lnTo>
                <a:lnTo>
                  <a:pt x="236" y="48"/>
                </a:lnTo>
                <a:lnTo>
                  <a:pt x="280" y="51"/>
                </a:lnTo>
                <a:lnTo>
                  <a:pt x="315" y="59"/>
                </a:lnTo>
                <a:lnTo>
                  <a:pt x="344" y="63"/>
                </a:lnTo>
                <a:lnTo>
                  <a:pt x="371" y="65"/>
                </a:lnTo>
                <a:lnTo>
                  <a:pt x="409" y="53"/>
                </a:lnTo>
                <a:lnTo>
                  <a:pt x="442" y="42"/>
                </a:lnTo>
                <a:lnTo>
                  <a:pt x="476" y="30"/>
                </a:lnTo>
                <a:lnTo>
                  <a:pt x="513" y="19"/>
                </a:lnTo>
                <a:lnTo>
                  <a:pt x="517" y="7"/>
                </a:lnTo>
                <a:lnTo>
                  <a:pt x="520" y="0"/>
                </a:lnTo>
                <a:lnTo>
                  <a:pt x="536" y="0"/>
                </a:lnTo>
                <a:lnTo>
                  <a:pt x="547" y="2"/>
                </a:lnTo>
                <a:lnTo>
                  <a:pt x="557" y="5"/>
                </a:lnTo>
                <a:lnTo>
                  <a:pt x="568" y="11"/>
                </a:lnTo>
                <a:lnTo>
                  <a:pt x="590" y="23"/>
                </a:lnTo>
                <a:lnTo>
                  <a:pt x="615" y="36"/>
                </a:lnTo>
                <a:lnTo>
                  <a:pt x="616" y="65"/>
                </a:lnTo>
                <a:lnTo>
                  <a:pt x="624" y="100"/>
                </a:lnTo>
                <a:lnTo>
                  <a:pt x="632" y="134"/>
                </a:lnTo>
                <a:lnTo>
                  <a:pt x="645" y="167"/>
                </a:lnTo>
                <a:lnTo>
                  <a:pt x="653" y="182"/>
                </a:lnTo>
                <a:lnTo>
                  <a:pt x="661" y="196"/>
                </a:lnTo>
                <a:lnTo>
                  <a:pt x="672" y="207"/>
                </a:lnTo>
                <a:lnTo>
                  <a:pt x="684" y="219"/>
                </a:lnTo>
                <a:lnTo>
                  <a:pt x="697" y="230"/>
                </a:lnTo>
                <a:lnTo>
                  <a:pt x="711" y="234"/>
                </a:lnTo>
                <a:lnTo>
                  <a:pt x="724" y="240"/>
                </a:lnTo>
                <a:lnTo>
                  <a:pt x="745" y="242"/>
                </a:lnTo>
                <a:lnTo>
                  <a:pt x="768" y="276"/>
                </a:lnTo>
                <a:lnTo>
                  <a:pt x="786" y="293"/>
                </a:lnTo>
                <a:lnTo>
                  <a:pt x="795" y="299"/>
                </a:lnTo>
                <a:lnTo>
                  <a:pt x="807" y="301"/>
                </a:lnTo>
                <a:lnTo>
                  <a:pt x="820" y="301"/>
                </a:lnTo>
                <a:lnTo>
                  <a:pt x="843" y="301"/>
                </a:lnTo>
                <a:lnTo>
                  <a:pt x="845" y="293"/>
                </a:lnTo>
                <a:lnTo>
                  <a:pt x="845" y="288"/>
                </a:lnTo>
                <a:lnTo>
                  <a:pt x="893" y="263"/>
                </a:lnTo>
                <a:lnTo>
                  <a:pt x="939" y="245"/>
                </a:lnTo>
                <a:lnTo>
                  <a:pt x="962" y="240"/>
                </a:lnTo>
                <a:lnTo>
                  <a:pt x="987" y="238"/>
                </a:lnTo>
                <a:lnTo>
                  <a:pt x="1012" y="240"/>
                </a:lnTo>
                <a:lnTo>
                  <a:pt x="1045" y="244"/>
                </a:lnTo>
                <a:lnTo>
                  <a:pt x="1049" y="255"/>
                </a:lnTo>
                <a:lnTo>
                  <a:pt x="1054" y="267"/>
                </a:lnTo>
                <a:lnTo>
                  <a:pt x="1072" y="276"/>
                </a:lnTo>
                <a:lnTo>
                  <a:pt x="1085" y="282"/>
                </a:lnTo>
                <a:lnTo>
                  <a:pt x="1095" y="288"/>
                </a:lnTo>
                <a:lnTo>
                  <a:pt x="1102" y="297"/>
                </a:lnTo>
                <a:lnTo>
                  <a:pt x="1108" y="305"/>
                </a:lnTo>
                <a:lnTo>
                  <a:pt x="1116" y="317"/>
                </a:lnTo>
                <a:lnTo>
                  <a:pt x="1120" y="334"/>
                </a:lnTo>
                <a:lnTo>
                  <a:pt x="1125" y="351"/>
                </a:lnTo>
                <a:lnTo>
                  <a:pt x="1122" y="361"/>
                </a:lnTo>
                <a:lnTo>
                  <a:pt x="1120" y="372"/>
                </a:lnTo>
                <a:lnTo>
                  <a:pt x="1114" y="386"/>
                </a:lnTo>
                <a:lnTo>
                  <a:pt x="1097" y="407"/>
                </a:lnTo>
                <a:lnTo>
                  <a:pt x="1074" y="418"/>
                </a:lnTo>
                <a:lnTo>
                  <a:pt x="1054" y="428"/>
                </a:lnTo>
                <a:lnTo>
                  <a:pt x="1041" y="434"/>
                </a:lnTo>
                <a:lnTo>
                  <a:pt x="1029" y="445"/>
                </a:lnTo>
                <a:lnTo>
                  <a:pt x="1020" y="459"/>
                </a:lnTo>
                <a:lnTo>
                  <a:pt x="1012" y="478"/>
                </a:lnTo>
                <a:lnTo>
                  <a:pt x="1008" y="499"/>
                </a:lnTo>
                <a:lnTo>
                  <a:pt x="1004" y="528"/>
                </a:lnTo>
                <a:lnTo>
                  <a:pt x="987" y="530"/>
                </a:lnTo>
                <a:lnTo>
                  <a:pt x="974" y="535"/>
                </a:lnTo>
                <a:lnTo>
                  <a:pt x="960" y="539"/>
                </a:lnTo>
                <a:lnTo>
                  <a:pt x="949" y="551"/>
                </a:lnTo>
                <a:lnTo>
                  <a:pt x="922" y="551"/>
                </a:lnTo>
                <a:lnTo>
                  <a:pt x="893" y="551"/>
                </a:lnTo>
                <a:lnTo>
                  <a:pt x="866" y="551"/>
                </a:lnTo>
                <a:lnTo>
                  <a:pt x="839" y="551"/>
                </a:lnTo>
                <a:lnTo>
                  <a:pt x="816" y="551"/>
                </a:lnTo>
                <a:lnTo>
                  <a:pt x="793" y="551"/>
                </a:lnTo>
                <a:lnTo>
                  <a:pt x="793" y="541"/>
                </a:lnTo>
                <a:lnTo>
                  <a:pt x="793" y="532"/>
                </a:lnTo>
                <a:lnTo>
                  <a:pt x="780" y="530"/>
                </a:lnTo>
                <a:lnTo>
                  <a:pt x="762" y="530"/>
                </a:lnTo>
                <a:lnTo>
                  <a:pt x="755" y="505"/>
                </a:lnTo>
                <a:lnTo>
                  <a:pt x="745" y="487"/>
                </a:lnTo>
                <a:lnTo>
                  <a:pt x="737" y="476"/>
                </a:lnTo>
                <a:lnTo>
                  <a:pt x="732" y="462"/>
                </a:lnTo>
                <a:lnTo>
                  <a:pt x="707" y="445"/>
                </a:lnTo>
                <a:lnTo>
                  <a:pt x="666" y="422"/>
                </a:lnTo>
                <a:lnTo>
                  <a:pt x="651" y="453"/>
                </a:lnTo>
                <a:lnTo>
                  <a:pt x="632" y="480"/>
                </a:lnTo>
                <a:lnTo>
                  <a:pt x="609" y="503"/>
                </a:lnTo>
                <a:lnTo>
                  <a:pt x="586" y="526"/>
                </a:lnTo>
                <a:lnTo>
                  <a:pt x="559" y="543"/>
                </a:lnTo>
                <a:lnTo>
                  <a:pt x="530" y="558"/>
                </a:lnTo>
                <a:lnTo>
                  <a:pt x="517" y="564"/>
                </a:lnTo>
                <a:lnTo>
                  <a:pt x="499" y="568"/>
                </a:lnTo>
                <a:lnTo>
                  <a:pt x="482" y="574"/>
                </a:lnTo>
                <a:lnTo>
                  <a:pt x="465" y="576"/>
                </a:lnTo>
                <a:lnTo>
                  <a:pt x="451" y="564"/>
                </a:lnTo>
                <a:lnTo>
                  <a:pt x="442" y="558"/>
                </a:lnTo>
                <a:lnTo>
                  <a:pt x="428" y="555"/>
                </a:lnTo>
                <a:lnTo>
                  <a:pt x="413" y="551"/>
                </a:lnTo>
                <a:lnTo>
                  <a:pt x="413" y="541"/>
                </a:lnTo>
                <a:lnTo>
                  <a:pt x="413" y="532"/>
                </a:lnTo>
                <a:lnTo>
                  <a:pt x="394" y="530"/>
                </a:lnTo>
                <a:lnTo>
                  <a:pt x="376" y="524"/>
                </a:lnTo>
                <a:lnTo>
                  <a:pt x="359" y="518"/>
                </a:lnTo>
                <a:lnTo>
                  <a:pt x="344" y="507"/>
                </a:lnTo>
                <a:lnTo>
                  <a:pt x="311" y="491"/>
                </a:lnTo>
                <a:lnTo>
                  <a:pt x="280" y="470"/>
                </a:lnTo>
                <a:lnTo>
                  <a:pt x="252" y="468"/>
                </a:lnTo>
                <a:lnTo>
                  <a:pt x="227" y="466"/>
                </a:lnTo>
                <a:lnTo>
                  <a:pt x="207" y="462"/>
                </a:lnTo>
                <a:lnTo>
                  <a:pt x="182" y="457"/>
                </a:lnTo>
                <a:lnTo>
                  <a:pt x="138" y="447"/>
                </a:lnTo>
                <a:lnTo>
                  <a:pt x="88" y="436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58" name="Freeform 454"/>
          <p:cNvSpPr>
            <a:spLocks/>
          </p:cNvSpPr>
          <p:nvPr/>
        </p:nvSpPr>
        <p:spPr bwMode="auto">
          <a:xfrm>
            <a:off x="7046913" y="1912938"/>
            <a:ext cx="538162" cy="514350"/>
          </a:xfrm>
          <a:custGeom>
            <a:avLst/>
            <a:gdLst>
              <a:gd name="T0" fmla="*/ 2147483647 w 678"/>
              <a:gd name="T1" fmla="*/ 2147483647 h 647"/>
              <a:gd name="T2" fmla="*/ 2147483647 w 678"/>
              <a:gd name="T3" fmla="*/ 2147483647 h 647"/>
              <a:gd name="T4" fmla="*/ 2147483647 w 678"/>
              <a:gd name="T5" fmla="*/ 2147483647 h 647"/>
              <a:gd name="T6" fmla="*/ 2147483647 w 678"/>
              <a:gd name="T7" fmla="*/ 2147483647 h 647"/>
              <a:gd name="T8" fmla="*/ 2147483647 w 678"/>
              <a:gd name="T9" fmla="*/ 2147483647 h 647"/>
              <a:gd name="T10" fmla="*/ 2147483647 w 678"/>
              <a:gd name="T11" fmla="*/ 2147483647 h 647"/>
              <a:gd name="T12" fmla="*/ 2147483647 w 678"/>
              <a:gd name="T13" fmla="*/ 2147483647 h 647"/>
              <a:gd name="T14" fmla="*/ 2147483647 w 678"/>
              <a:gd name="T15" fmla="*/ 2147483647 h 647"/>
              <a:gd name="T16" fmla="*/ 2147483647 w 678"/>
              <a:gd name="T17" fmla="*/ 2147483647 h 647"/>
              <a:gd name="T18" fmla="*/ 2147483647 w 678"/>
              <a:gd name="T19" fmla="*/ 2147483647 h 647"/>
              <a:gd name="T20" fmla="*/ 2147483647 w 678"/>
              <a:gd name="T21" fmla="*/ 2147483647 h 647"/>
              <a:gd name="T22" fmla="*/ 2147483647 w 678"/>
              <a:gd name="T23" fmla="*/ 2147483647 h 647"/>
              <a:gd name="T24" fmla="*/ 2147483647 w 678"/>
              <a:gd name="T25" fmla="*/ 2147483647 h 647"/>
              <a:gd name="T26" fmla="*/ 2147483647 w 678"/>
              <a:gd name="T27" fmla="*/ 2147483647 h 647"/>
              <a:gd name="T28" fmla="*/ 2147483647 w 678"/>
              <a:gd name="T29" fmla="*/ 2147483647 h 647"/>
              <a:gd name="T30" fmla="*/ 2147483647 w 678"/>
              <a:gd name="T31" fmla="*/ 2147483647 h 647"/>
              <a:gd name="T32" fmla="*/ 2147483647 w 678"/>
              <a:gd name="T33" fmla="*/ 2147483647 h 647"/>
              <a:gd name="T34" fmla="*/ 2147483647 w 678"/>
              <a:gd name="T35" fmla="*/ 2147483647 h 647"/>
              <a:gd name="T36" fmla="*/ 2147483647 w 678"/>
              <a:gd name="T37" fmla="*/ 2147483647 h 647"/>
              <a:gd name="T38" fmla="*/ 2147483647 w 678"/>
              <a:gd name="T39" fmla="*/ 2147483647 h 647"/>
              <a:gd name="T40" fmla="*/ 2147483647 w 678"/>
              <a:gd name="T41" fmla="*/ 2147483647 h 647"/>
              <a:gd name="T42" fmla="*/ 2147483647 w 678"/>
              <a:gd name="T43" fmla="*/ 2147483647 h 647"/>
              <a:gd name="T44" fmla="*/ 2147483647 w 678"/>
              <a:gd name="T45" fmla="*/ 2147483647 h 647"/>
              <a:gd name="T46" fmla="*/ 2147483647 w 678"/>
              <a:gd name="T47" fmla="*/ 2147483647 h 647"/>
              <a:gd name="T48" fmla="*/ 2147483647 w 678"/>
              <a:gd name="T49" fmla="*/ 2147483647 h 647"/>
              <a:gd name="T50" fmla="*/ 2147483647 w 678"/>
              <a:gd name="T51" fmla="*/ 2147483647 h 647"/>
              <a:gd name="T52" fmla="*/ 2147483647 w 678"/>
              <a:gd name="T53" fmla="*/ 2147483647 h 647"/>
              <a:gd name="T54" fmla="*/ 2147483647 w 678"/>
              <a:gd name="T55" fmla="*/ 2147483647 h 647"/>
              <a:gd name="T56" fmla="*/ 2147483647 w 678"/>
              <a:gd name="T57" fmla="*/ 2147483647 h 647"/>
              <a:gd name="T58" fmla="*/ 2147483647 w 678"/>
              <a:gd name="T59" fmla="*/ 2147483647 h 647"/>
              <a:gd name="T60" fmla="*/ 2147483647 w 678"/>
              <a:gd name="T61" fmla="*/ 2147483647 h 647"/>
              <a:gd name="T62" fmla="*/ 2147483647 w 678"/>
              <a:gd name="T63" fmla="*/ 2147483647 h 647"/>
              <a:gd name="T64" fmla="*/ 2147483647 w 678"/>
              <a:gd name="T65" fmla="*/ 2147483647 h 647"/>
              <a:gd name="T66" fmla="*/ 2147483647 w 678"/>
              <a:gd name="T67" fmla="*/ 2147483647 h 647"/>
              <a:gd name="T68" fmla="*/ 2147483647 w 678"/>
              <a:gd name="T69" fmla="*/ 2147483647 h 647"/>
              <a:gd name="T70" fmla="*/ 2147483647 w 678"/>
              <a:gd name="T71" fmla="*/ 2147483647 h 647"/>
              <a:gd name="T72" fmla="*/ 2147483647 w 678"/>
              <a:gd name="T73" fmla="*/ 2147483647 h 647"/>
              <a:gd name="T74" fmla="*/ 2147483647 w 678"/>
              <a:gd name="T75" fmla="*/ 2147483647 h 647"/>
              <a:gd name="T76" fmla="*/ 2147483647 w 678"/>
              <a:gd name="T77" fmla="*/ 2147483647 h 647"/>
              <a:gd name="T78" fmla="*/ 2147483647 w 678"/>
              <a:gd name="T79" fmla="*/ 2147483647 h 647"/>
              <a:gd name="T80" fmla="*/ 2147483647 w 678"/>
              <a:gd name="T81" fmla="*/ 2147483647 h 647"/>
              <a:gd name="T82" fmla="*/ 2147483647 w 678"/>
              <a:gd name="T83" fmla="*/ 2147483647 h 647"/>
              <a:gd name="T84" fmla="*/ 2147483647 w 678"/>
              <a:gd name="T85" fmla="*/ 2147483647 h 647"/>
              <a:gd name="T86" fmla="*/ 2147483647 w 678"/>
              <a:gd name="T87" fmla="*/ 2147483647 h 647"/>
              <a:gd name="T88" fmla="*/ 2147483647 w 678"/>
              <a:gd name="T89" fmla="*/ 2147483647 h 647"/>
              <a:gd name="T90" fmla="*/ 2147483647 w 678"/>
              <a:gd name="T91" fmla="*/ 2147483647 h 647"/>
              <a:gd name="T92" fmla="*/ 2147483647 w 678"/>
              <a:gd name="T93" fmla="*/ 2147483647 h 647"/>
              <a:gd name="T94" fmla="*/ 2147483647 w 678"/>
              <a:gd name="T95" fmla="*/ 2147483647 h 647"/>
              <a:gd name="T96" fmla="*/ 2147483647 w 678"/>
              <a:gd name="T97" fmla="*/ 2147483647 h 647"/>
              <a:gd name="T98" fmla="*/ 2147483647 w 678"/>
              <a:gd name="T99" fmla="*/ 2147483647 h 647"/>
              <a:gd name="T100" fmla="*/ 2147483647 w 678"/>
              <a:gd name="T101" fmla="*/ 2147483647 h 647"/>
              <a:gd name="T102" fmla="*/ 2147483647 w 678"/>
              <a:gd name="T103" fmla="*/ 2147483647 h 647"/>
              <a:gd name="T104" fmla="*/ 2147483647 w 678"/>
              <a:gd name="T105" fmla="*/ 2147483647 h 647"/>
              <a:gd name="T106" fmla="*/ 2147483647 w 678"/>
              <a:gd name="T107" fmla="*/ 2147483647 h 647"/>
              <a:gd name="T108" fmla="*/ 2147483647 w 678"/>
              <a:gd name="T109" fmla="*/ 2147483647 h 647"/>
              <a:gd name="T110" fmla="*/ 2147483647 w 678"/>
              <a:gd name="T111" fmla="*/ 2147483647 h 647"/>
              <a:gd name="T112" fmla="*/ 2147483647 w 678"/>
              <a:gd name="T113" fmla="*/ 2147483647 h 647"/>
              <a:gd name="T114" fmla="*/ 2147483647 w 678"/>
              <a:gd name="T115" fmla="*/ 2147483647 h 647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678"/>
              <a:gd name="T175" fmla="*/ 0 h 647"/>
              <a:gd name="T176" fmla="*/ 678 w 678"/>
              <a:gd name="T177" fmla="*/ 647 h 647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678" h="647">
                <a:moveTo>
                  <a:pt x="25" y="487"/>
                </a:moveTo>
                <a:lnTo>
                  <a:pt x="25" y="468"/>
                </a:lnTo>
                <a:lnTo>
                  <a:pt x="29" y="453"/>
                </a:lnTo>
                <a:lnTo>
                  <a:pt x="33" y="437"/>
                </a:lnTo>
                <a:lnTo>
                  <a:pt x="43" y="422"/>
                </a:lnTo>
                <a:lnTo>
                  <a:pt x="56" y="399"/>
                </a:lnTo>
                <a:lnTo>
                  <a:pt x="73" y="376"/>
                </a:lnTo>
                <a:lnTo>
                  <a:pt x="93" y="357"/>
                </a:lnTo>
                <a:lnTo>
                  <a:pt x="108" y="334"/>
                </a:lnTo>
                <a:lnTo>
                  <a:pt x="116" y="322"/>
                </a:lnTo>
                <a:lnTo>
                  <a:pt x="120" y="311"/>
                </a:lnTo>
                <a:lnTo>
                  <a:pt x="125" y="299"/>
                </a:lnTo>
                <a:lnTo>
                  <a:pt x="125" y="284"/>
                </a:lnTo>
                <a:lnTo>
                  <a:pt x="110" y="272"/>
                </a:lnTo>
                <a:lnTo>
                  <a:pt x="97" y="257"/>
                </a:lnTo>
                <a:lnTo>
                  <a:pt x="83" y="240"/>
                </a:lnTo>
                <a:lnTo>
                  <a:pt x="73" y="224"/>
                </a:lnTo>
                <a:lnTo>
                  <a:pt x="43" y="217"/>
                </a:lnTo>
                <a:lnTo>
                  <a:pt x="6" y="209"/>
                </a:lnTo>
                <a:lnTo>
                  <a:pt x="2" y="199"/>
                </a:lnTo>
                <a:lnTo>
                  <a:pt x="0" y="190"/>
                </a:lnTo>
                <a:lnTo>
                  <a:pt x="8" y="178"/>
                </a:lnTo>
                <a:lnTo>
                  <a:pt x="20" y="161"/>
                </a:lnTo>
                <a:lnTo>
                  <a:pt x="31" y="142"/>
                </a:lnTo>
                <a:lnTo>
                  <a:pt x="49" y="122"/>
                </a:lnTo>
                <a:lnTo>
                  <a:pt x="66" y="107"/>
                </a:lnTo>
                <a:lnTo>
                  <a:pt x="81" y="88"/>
                </a:lnTo>
                <a:lnTo>
                  <a:pt x="97" y="76"/>
                </a:lnTo>
                <a:lnTo>
                  <a:pt x="110" y="71"/>
                </a:lnTo>
                <a:lnTo>
                  <a:pt x="114" y="61"/>
                </a:lnTo>
                <a:lnTo>
                  <a:pt x="116" y="48"/>
                </a:lnTo>
                <a:lnTo>
                  <a:pt x="131" y="48"/>
                </a:lnTo>
                <a:lnTo>
                  <a:pt x="152" y="48"/>
                </a:lnTo>
                <a:lnTo>
                  <a:pt x="173" y="48"/>
                </a:lnTo>
                <a:lnTo>
                  <a:pt x="194" y="48"/>
                </a:lnTo>
                <a:lnTo>
                  <a:pt x="200" y="61"/>
                </a:lnTo>
                <a:lnTo>
                  <a:pt x="204" y="65"/>
                </a:lnTo>
                <a:lnTo>
                  <a:pt x="212" y="71"/>
                </a:lnTo>
                <a:lnTo>
                  <a:pt x="218" y="73"/>
                </a:lnTo>
                <a:lnTo>
                  <a:pt x="239" y="73"/>
                </a:lnTo>
                <a:lnTo>
                  <a:pt x="258" y="73"/>
                </a:lnTo>
                <a:lnTo>
                  <a:pt x="264" y="63"/>
                </a:lnTo>
                <a:lnTo>
                  <a:pt x="269" y="53"/>
                </a:lnTo>
                <a:lnTo>
                  <a:pt x="317" y="48"/>
                </a:lnTo>
                <a:lnTo>
                  <a:pt x="365" y="40"/>
                </a:lnTo>
                <a:lnTo>
                  <a:pt x="411" y="34"/>
                </a:lnTo>
                <a:lnTo>
                  <a:pt x="456" y="25"/>
                </a:lnTo>
                <a:lnTo>
                  <a:pt x="502" y="17"/>
                </a:lnTo>
                <a:lnTo>
                  <a:pt x="548" y="11"/>
                </a:lnTo>
                <a:lnTo>
                  <a:pt x="594" y="5"/>
                </a:lnTo>
                <a:lnTo>
                  <a:pt x="642" y="0"/>
                </a:lnTo>
                <a:lnTo>
                  <a:pt x="655" y="26"/>
                </a:lnTo>
                <a:lnTo>
                  <a:pt x="667" y="48"/>
                </a:lnTo>
                <a:lnTo>
                  <a:pt x="675" y="65"/>
                </a:lnTo>
                <a:lnTo>
                  <a:pt x="678" y="82"/>
                </a:lnTo>
                <a:lnTo>
                  <a:pt x="677" y="96"/>
                </a:lnTo>
                <a:lnTo>
                  <a:pt x="669" y="113"/>
                </a:lnTo>
                <a:lnTo>
                  <a:pt x="657" y="134"/>
                </a:lnTo>
                <a:lnTo>
                  <a:pt x="642" y="159"/>
                </a:lnTo>
                <a:lnTo>
                  <a:pt x="640" y="178"/>
                </a:lnTo>
                <a:lnTo>
                  <a:pt x="638" y="197"/>
                </a:lnTo>
                <a:lnTo>
                  <a:pt x="638" y="217"/>
                </a:lnTo>
                <a:lnTo>
                  <a:pt x="638" y="236"/>
                </a:lnTo>
                <a:lnTo>
                  <a:pt x="628" y="236"/>
                </a:lnTo>
                <a:lnTo>
                  <a:pt x="623" y="238"/>
                </a:lnTo>
                <a:lnTo>
                  <a:pt x="613" y="255"/>
                </a:lnTo>
                <a:lnTo>
                  <a:pt x="605" y="268"/>
                </a:lnTo>
                <a:lnTo>
                  <a:pt x="617" y="291"/>
                </a:lnTo>
                <a:lnTo>
                  <a:pt x="621" y="309"/>
                </a:lnTo>
                <a:lnTo>
                  <a:pt x="621" y="326"/>
                </a:lnTo>
                <a:lnTo>
                  <a:pt x="623" y="351"/>
                </a:lnTo>
                <a:lnTo>
                  <a:pt x="598" y="351"/>
                </a:lnTo>
                <a:lnTo>
                  <a:pt x="579" y="351"/>
                </a:lnTo>
                <a:lnTo>
                  <a:pt x="579" y="341"/>
                </a:lnTo>
                <a:lnTo>
                  <a:pt x="579" y="332"/>
                </a:lnTo>
                <a:lnTo>
                  <a:pt x="550" y="328"/>
                </a:lnTo>
                <a:lnTo>
                  <a:pt x="525" y="326"/>
                </a:lnTo>
                <a:lnTo>
                  <a:pt x="500" y="326"/>
                </a:lnTo>
                <a:lnTo>
                  <a:pt x="475" y="324"/>
                </a:lnTo>
                <a:lnTo>
                  <a:pt x="467" y="372"/>
                </a:lnTo>
                <a:lnTo>
                  <a:pt x="456" y="443"/>
                </a:lnTo>
                <a:lnTo>
                  <a:pt x="448" y="476"/>
                </a:lnTo>
                <a:lnTo>
                  <a:pt x="438" y="505"/>
                </a:lnTo>
                <a:lnTo>
                  <a:pt x="433" y="516"/>
                </a:lnTo>
                <a:lnTo>
                  <a:pt x="427" y="528"/>
                </a:lnTo>
                <a:lnTo>
                  <a:pt x="419" y="537"/>
                </a:lnTo>
                <a:lnTo>
                  <a:pt x="413" y="541"/>
                </a:lnTo>
                <a:lnTo>
                  <a:pt x="408" y="572"/>
                </a:lnTo>
                <a:lnTo>
                  <a:pt x="406" y="601"/>
                </a:lnTo>
                <a:lnTo>
                  <a:pt x="381" y="603"/>
                </a:lnTo>
                <a:lnTo>
                  <a:pt x="352" y="606"/>
                </a:lnTo>
                <a:lnTo>
                  <a:pt x="340" y="606"/>
                </a:lnTo>
                <a:lnTo>
                  <a:pt x="329" y="603"/>
                </a:lnTo>
                <a:lnTo>
                  <a:pt x="315" y="597"/>
                </a:lnTo>
                <a:lnTo>
                  <a:pt x="306" y="585"/>
                </a:lnTo>
                <a:lnTo>
                  <a:pt x="283" y="583"/>
                </a:lnTo>
                <a:lnTo>
                  <a:pt x="254" y="583"/>
                </a:lnTo>
                <a:lnTo>
                  <a:pt x="254" y="591"/>
                </a:lnTo>
                <a:lnTo>
                  <a:pt x="254" y="601"/>
                </a:lnTo>
                <a:lnTo>
                  <a:pt x="212" y="614"/>
                </a:lnTo>
                <a:lnTo>
                  <a:pt x="169" y="631"/>
                </a:lnTo>
                <a:lnTo>
                  <a:pt x="152" y="635"/>
                </a:lnTo>
                <a:lnTo>
                  <a:pt x="131" y="639"/>
                </a:lnTo>
                <a:lnTo>
                  <a:pt x="108" y="645"/>
                </a:lnTo>
                <a:lnTo>
                  <a:pt x="83" y="647"/>
                </a:lnTo>
                <a:lnTo>
                  <a:pt x="85" y="628"/>
                </a:lnTo>
                <a:lnTo>
                  <a:pt x="91" y="608"/>
                </a:lnTo>
                <a:lnTo>
                  <a:pt x="93" y="595"/>
                </a:lnTo>
                <a:lnTo>
                  <a:pt x="98" y="580"/>
                </a:lnTo>
                <a:lnTo>
                  <a:pt x="110" y="551"/>
                </a:lnTo>
                <a:lnTo>
                  <a:pt x="129" y="516"/>
                </a:lnTo>
                <a:lnTo>
                  <a:pt x="118" y="505"/>
                </a:lnTo>
                <a:lnTo>
                  <a:pt x="106" y="499"/>
                </a:lnTo>
                <a:lnTo>
                  <a:pt x="97" y="491"/>
                </a:lnTo>
                <a:lnTo>
                  <a:pt x="83" y="489"/>
                </a:lnTo>
                <a:lnTo>
                  <a:pt x="58" y="487"/>
                </a:lnTo>
                <a:lnTo>
                  <a:pt x="25" y="487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59" name="Freeform 455"/>
          <p:cNvSpPr>
            <a:spLocks/>
          </p:cNvSpPr>
          <p:nvPr/>
        </p:nvSpPr>
        <p:spPr bwMode="auto">
          <a:xfrm>
            <a:off x="7046913" y="1912938"/>
            <a:ext cx="538162" cy="514350"/>
          </a:xfrm>
          <a:custGeom>
            <a:avLst/>
            <a:gdLst>
              <a:gd name="T0" fmla="*/ 2147483647 w 678"/>
              <a:gd name="T1" fmla="*/ 2147483647 h 647"/>
              <a:gd name="T2" fmla="*/ 2147483647 w 678"/>
              <a:gd name="T3" fmla="*/ 2147483647 h 647"/>
              <a:gd name="T4" fmla="*/ 2147483647 w 678"/>
              <a:gd name="T5" fmla="*/ 2147483647 h 647"/>
              <a:gd name="T6" fmla="*/ 2147483647 w 678"/>
              <a:gd name="T7" fmla="*/ 2147483647 h 647"/>
              <a:gd name="T8" fmla="*/ 2147483647 w 678"/>
              <a:gd name="T9" fmla="*/ 2147483647 h 647"/>
              <a:gd name="T10" fmla="*/ 2147483647 w 678"/>
              <a:gd name="T11" fmla="*/ 2147483647 h 647"/>
              <a:gd name="T12" fmla="*/ 2147483647 w 678"/>
              <a:gd name="T13" fmla="*/ 2147483647 h 647"/>
              <a:gd name="T14" fmla="*/ 2147483647 w 678"/>
              <a:gd name="T15" fmla="*/ 2147483647 h 647"/>
              <a:gd name="T16" fmla="*/ 2147483647 w 678"/>
              <a:gd name="T17" fmla="*/ 2147483647 h 647"/>
              <a:gd name="T18" fmla="*/ 2147483647 w 678"/>
              <a:gd name="T19" fmla="*/ 2147483647 h 647"/>
              <a:gd name="T20" fmla="*/ 2147483647 w 678"/>
              <a:gd name="T21" fmla="*/ 2147483647 h 647"/>
              <a:gd name="T22" fmla="*/ 2147483647 w 678"/>
              <a:gd name="T23" fmla="*/ 2147483647 h 647"/>
              <a:gd name="T24" fmla="*/ 2147483647 w 678"/>
              <a:gd name="T25" fmla="*/ 2147483647 h 647"/>
              <a:gd name="T26" fmla="*/ 2147483647 w 678"/>
              <a:gd name="T27" fmla="*/ 2147483647 h 647"/>
              <a:gd name="T28" fmla="*/ 2147483647 w 678"/>
              <a:gd name="T29" fmla="*/ 2147483647 h 647"/>
              <a:gd name="T30" fmla="*/ 2147483647 w 678"/>
              <a:gd name="T31" fmla="*/ 2147483647 h 647"/>
              <a:gd name="T32" fmla="*/ 2147483647 w 678"/>
              <a:gd name="T33" fmla="*/ 2147483647 h 647"/>
              <a:gd name="T34" fmla="*/ 2147483647 w 678"/>
              <a:gd name="T35" fmla="*/ 2147483647 h 647"/>
              <a:gd name="T36" fmla="*/ 2147483647 w 678"/>
              <a:gd name="T37" fmla="*/ 2147483647 h 647"/>
              <a:gd name="T38" fmla="*/ 2147483647 w 678"/>
              <a:gd name="T39" fmla="*/ 2147483647 h 647"/>
              <a:gd name="T40" fmla="*/ 2147483647 w 678"/>
              <a:gd name="T41" fmla="*/ 2147483647 h 647"/>
              <a:gd name="T42" fmla="*/ 2147483647 w 678"/>
              <a:gd name="T43" fmla="*/ 2147483647 h 647"/>
              <a:gd name="T44" fmla="*/ 2147483647 w 678"/>
              <a:gd name="T45" fmla="*/ 2147483647 h 647"/>
              <a:gd name="T46" fmla="*/ 2147483647 w 678"/>
              <a:gd name="T47" fmla="*/ 2147483647 h 647"/>
              <a:gd name="T48" fmla="*/ 2147483647 w 678"/>
              <a:gd name="T49" fmla="*/ 2147483647 h 647"/>
              <a:gd name="T50" fmla="*/ 2147483647 w 678"/>
              <a:gd name="T51" fmla="*/ 2147483647 h 647"/>
              <a:gd name="T52" fmla="*/ 2147483647 w 678"/>
              <a:gd name="T53" fmla="*/ 2147483647 h 647"/>
              <a:gd name="T54" fmla="*/ 2147483647 w 678"/>
              <a:gd name="T55" fmla="*/ 2147483647 h 647"/>
              <a:gd name="T56" fmla="*/ 2147483647 w 678"/>
              <a:gd name="T57" fmla="*/ 2147483647 h 647"/>
              <a:gd name="T58" fmla="*/ 2147483647 w 678"/>
              <a:gd name="T59" fmla="*/ 2147483647 h 647"/>
              <a:gd name="T60" fmla="*/ 2147483647 w 678"/>
              <a:gd name="T61" fmla="*/ 2147483647 h 647"/>
              <a:gd name="T62" fmla="*/ 2147483647 w 678"/>
              <a:gd name="T63" fmla="*/ 2147483647 h 647"/>
              <a:gd name="T64" fmla="*/ 2147483647 w 678"/>
              <a:gd name="T65" fmla="*/ 2147483647 h 647"/>
              <a:gd name="T66" fmla="*/ 2147483647 w 678"/>
              <a:gd name="T67" fmla="*/ 2147483647 h 647"/>
              <a:gd name="T68" fmla="*/ 2147483647 w 678"/>
              <a:gd name="T69" fmla="*/ 2147483647 h 647"/>
              <a:gd name="T70" fmla="*/ 2147483647 w 678"/>
              <a:gd name="T71" fmla="*/ 2147483647 h 647"/>
              <a:gd name="T72" fmla="*/ 2147483647 w 678"/>
              <a:gd name="T73" fmla="*/ 2147483647 h 647"/>
              <a:gd name="T74" fmla="*/ 2147483647 w 678"/>
              <a:gd name="T75" fmla="*/ 2147483647 h 647"/>
              <a:gd name="T76" fmla="*/ 2147483647 w 678"/>
              <a:gd name="T77" fmla="*/ 2147483647 h 647"/>
              <a:gd name="T78" fmla="*/ 2147483647 w 678"/>
              <a:gd name="T79" fmla="*/ 2147483647 h 647"/>
              <a:gd name="T80" fmla="*/ 2147483647 w 678"/>
              <a:gd name="T81" fmla="*/ 2147483647 h 647"/>
              <a:gd name="T82" fmla="*/ 2147483647 w 678"/>
              <a:gd name="T83" fmla="*/ 2147483647 h 647"/>
              <a:gd name="T84" fmla="*/ 2147483647 w 678"/>
              <a:gd name="T85" fmla="*/ 2147483647 h 647"/>
              <a:gd name="T86" fmla="*/ 2147483647 w 678"/>
              <a:gd name="T87" fmla="*/ 2147483647 h 647"/>
              <a:gd name="T88" fmla="*/ 2147483647 w 678"/>
              <a:gd name="T89" fmla="*/ 2147483647 h 647"/>
              <a:gd name="T90" fmla="*/ 2147483647 w 678"/>
              <a:gd name="T91" fmla="*/ 2147483647 h 647"/>
              <a:gd name="T92" fmla="*/ 2147483647 w 678"/>
              <a:gd name="T93" fmla="*/ 2147483647 h 647"/>
              <a:gd name="T94" fmla="*/ 2147483647 w 678"/>
              <a:gd name="T95" fmla="*/ 2147483647 h 647"/>
              <a:gd name="T96" fmla="*/ 2147483647 w 678"/>
              <a:gd name="T97" fmla="*/ 2147483647 h 647"/>
              <a:gd name="T98" fmla="*/ 2147483647 w 678"/>
              <a:gd name="T99" fmla="*/ 2147483647 h 647"/>
              <a:gd name="T100" fmla="*/ 2147483647 w 678"/>
              <a:gd name="T101" fmla="*/ 2147483647 h 647"/>
              <a:gd name="T102" fmla="*/ 2147483647 w 678"/>
              <a:gd name="T103" fmla="*/ 2147483647 h 647"/>
              <a:gd name="T104" fmla="*/ 2147483647 w 678"/>
              <a:gd name="T105" fmla="*/ 2147483647 h 647"/>
              <a:gd name="T106" fmla="*/ 2147483647 w 678"/>
              <a:gd name="T107" fmla="*/ 2147483647 h 647"/>
              <a:gd name="T108" fmla="*/ 2147483647 w 678"/>
              <a:gd name="T109" fmla="*/ 2147483647 h 647"/>
              <a:gd name="T110" fmla="*/ 2147483647 w 678"/>
              <a:gd name="T111" fmla="*/ 2147483647 h 647"/>
              <a:gd name="T112" fmla="*/ 2147483647 w 678"/>
              <a:gd name="T113" fmla="*/ 2147483647 h 647"/>
              <a:gd name="T114" fmla="*/ 2147483647 w 678"/>
              <a:gd name="T115" fmla="*/ 2147483647 h 647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678"/>
              <a:gd name="T175" fmla="*/ 0 h 647"/>
              <a:gd name="T176" fmla="*/ 678 w 678"/>
              <a:gd name="T177" fmla="*/ 647 h 647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678" h="647">
                <a:moveTo>
                  <a:pt x="25" y="487"/>
                </a:moveTo>
                <a:lnTo>
                  <a:pt x="25" y="468"/>
                </a:lnTo>
                <a:lnTo>
                  <a:pt x="29" y="453"/>
                </a:lnTo>
                <a:lnTo>
                  <a:pt x="33" y="437"/>
                </a:lnTo>
                <a:lnTo>
                  <a:pt x="43" y="422"/>
                </a:lnTo>
                <a:lnTo>
                  <a:pt x="56" y="399"/>
                </a:lnTo>
                <a:lnTo>
                  <a:pt x="73" y="376"/>
                </a:lnTo>
                <a:lnTo>
                  <a:pt x="93" y="357"/>
                </a:lnTo>
                <a:lnTo>
                  <a:pt x="108" y="334"/>
                </a:lnTo>
                <a:lnTo>
                  <a:pt x="116" y="322"/>
                </a:lnTo>
                <a:lnTo>
                  <a:pt x="120" y="311"/>
                </a:lnTo>
                <a:lnTo>
                  <a:pt x="125" y="299"/>
                </a:lnTo>
                <a:lnTo>
                  <a:pt x="125" y="284"/>
                </a:lnTo>
                <a:lnTo>
                  <a:pt x="110" y="272"/>
                </a:lnTo>
                <a:lnTo>
                  <a:pt x="97" y="257"/>
                </a:lnTo>
                <a:lnTo>
                  <a:pt x="83" y="240"/>
                </a:lnTo>
                <a:lnTo>
                  <a:pt x="73" y="224"/>
                </a:lnTo>
                <a:lnTo>
                  <a:pt x="43" y="217"/>
                </a:lnTo>
                <a:lnTo>
                  <a:pt x="6" y="209"/>
                </a:lnTo>
                <a:lnTo>
                  <a:pt x="2" y="199"/>
                </a:lnTo>
                <a:lnTo>
                  <a:pt x="0" y="190"/>
                </a:lnTo>
                <a:lnTo>
                  <a:pt x="8" y="178"/>
                </a:lnTo>
                <a:lnTo>
                  <a:pt x="20" y="161"/>
                </a:lnTo>
                <a:lnTo>
                  <a:pt x="31" y="142"/>
                </a:lnTo>
                <a:lnTo>
                  <a:pt x="49" y="122"/>
                </a:lnTo>
                <a:lnTo>
                  <a:pt x="66" y="107"/>
                </a:lnTo>
                <a:lnTo>
                  <a:pt x="81" y="88"/>
                </a:lnTo>
                <a:lnTo>
                  <a:pt x="97" y="76"/>
                </a:lnTo>
                <a:lnTo>
                  <a:pt x="110" y="71"/>
                </a:lnTo>
                <a:lnTo>
                  <a:pt x="114" y="61"/>
                </a:lnTo>
                <a:lnTo>
                  <a:pt x="116" y="48"/>
                </a:lnTo>
                <a:lnTo>
                  <a:pt x="131" y="48"/>
                </a:lnTo>
                <a:lnTo>
                  <a:pt x="152" y="48"/>
                </a:lnTo>
                <a:lnTo>
                  <a:pt x="173" y="48"/>
                </a:lnTo>
                <a:lnTo>
                  <a:pt x="194" y="48"/>
                </a:lnTo>
                <a:lnTo>
                  <a:pt x="200" y="61"/>
                </a:lnTo>
                <a:lnTo>
                  <a:pt x="204" y="65"/>
                </a:lnTo>
                <a:lnTo>
                  <a:pt x="212" y="71"/>
                </a:lnTo>
                <a:lnTo>
                  <a:pt x="218" y="73"/>
                </a:lnTo>
                <a:lnTo>
                  <a:pt x="239" y="73"/>
                </a:lnTo>
                <a:lnTo>
                  <a:pt x="258" y="73"/>
                </a:lnTo>
                <a:lnTo>
                  <a:pt x="264" y="63"/>
                </a:lnTo>
                <a:lnTo>
                  <a:pt x="269" y="53"/>
                </a:lnTo>
                <a:lnTo>
                  <a:pt x="317" y="48"/>
                </a:lnTo>
                <a:lnTo>
                  <a:pt x="365" y="40"/>
                </a:lnTo>
                <a:lnTo>
                  <a:pt x="411" y="34"/>
                </a:lnTo>
                <a:lnTo>
                  <a:pt x="456" y="25"/>
                </a:lnTo>
                <a:lnTo>
                  <a:pt x="502" y="17"/>
                </a:lnTo>
                <a:lnTo>
                  <a:pt x="548" y="11"/>
                </a:lnTo>
                <a:lnTo>
                  <a:pt x="594" y="5"/>
                </a:lnTo>
                <a:lnTo>
                  <a:pt x="642" y="0"/>
                </a:lnTo>
                <a:lnTo>
                  <a:pt x="655" y="26"/>
                </a:lnTo>
                <a:lnTo>
                  <a:pt x="667" y="48"/>
                </a:lnTo>
                <a:lnTo>
                  <a:pt x="675" y="65"/>
                </a:lnTo>
                <a:lnTo>
                  <a:pt x="678" y="82"/>
                </a:lnTo>
                <a:lnTo>
                  <a:pt x="677" y="96"/>
                </a:lnTo>
                <a:lnTo>
                  <a:pt x="669" y="113"/>
                </a:lnTo>
                <a:lnTo>
                  <a:pt x="657" y="134"/>
                </a:lnTo>
                <a:lnTo>
                  <a:pt x="642" y="159"/>
                </a:lnTo>
                <a:lnTo>
                  <a:pt x="640" y="178"/>
                </a:lnTo>
                <a:lnTo>
                  <a:pt x="638" y="197"/>
                </a:lnTo>
                <a:lnTo>
                  <a:pt x="638" y="217"/>
                </a:lnTo>
                <a:lnTo>
                  <a:pt x="638" y="236"/>
                </a:lnTo>
                <a:lnTo>
                  <a:pt x="628" y="236"/>
                </a:lnTo>
                <a:lnTo>
                  <a:pt x="623" y="238"/>
                </a:lnTo>
                <a:lnTo>
                  <a:pt x="613" y="255"/>
                </a:lnTo>
                <a:lnTo>
                  <a:pt x="605" y="268"/>
                </a:lnTo>
                <a:lnTo>
                  <a:pt x="617" y="291"/>
                </a:lnTo>
                <a:lnTo>
                  <a:pt x="621" y="309"/>
                </a:lnTo>
                <a:lnTo>
                  <a:pt x="621" y="326"/>
                </a:lnTo>
                <a:lnTo>
                  <a:pt x="623" y="351"/>
                </a:lnTo>
                <a:lnTo>
                  <a:pt x="598" y="351"/>
                </a:lnTo>
                <a:lnTo>
                  <a:pt x="579" y="351"/>
                </a:lnTo>
                <a:lnTo>
                  <a:pt x="579" y="341"/>
                </a:lnTo>
                <a:lnTo>
                  <a:pt x="579" y="332"/>
                </a:lnTo>
                <a:lnTo>
                  <a:pt x="550" y="328"/>
                </a:lnTo>
                <a:lnTo>
                  <a:pt x="525" y="326"/>
                </a:lnTo>
                <a:lnTo>
                  <a:pt x="500" y="326"/>
                </a:lnTo>
                <a:lnTo>
                  <a:pt x="475" y="324"/>
                </a:lnTo>
                <a:lnTo>
                  <a:pt x="467" y="372"/>
                </a:lnTo>
                <a:lnTo>
                  <a:pt x="456" y="443"/>
                </a:lnTo>
                <a:lnTo>
                  <a:pt x="448" y="476"/>
                </a:lnTo>
                <a:lnTo>
                  <a:pt x="438" y="505"/>
                </a:lnTo>
                <a:lnTo>
                  <a:pt x="433" y="516"/>
                </a:lnTo>
                <a:lnTo>
                  <a:pt x="427" y="528"/>
                </a:lnTo>
                <a:lnTo>
                  <a:pt x="419" y="537"/>
                </a:lnTo>
                <a:lnTo>
                  <a:pt x="413" y="541"/>
                </a:lnTo>
                <a:lnTo>
                  <a:pt x="408" y="572"/>
                </a:lnTo>
                <a:lnTo>
                  <a:pt x="406" y="601"/>
                </a:lnTo>
                <a:lnTo>
                  <a:pt x="381" y="603"/>
                </a:lnTo>
                <a:lnTo>
                  <a:pt x="352" y="606"/>
                </a:lnTo>
                <a:lnTo>
                  <a:pt x="340" y="606"/>
                </a:lnTo>
                <a:lnTo>
                  <a:pt x="329" y="603"/>
                </a:lnTo>
                <a:lnTo>
                  <a:pt x="315" y="597"/>
                </a:lnTo>
                <a:lnTo>
                  <a:pt x="306" y="585"/>
                </a:lnTo>
                <a:lnTo>
                  <a:pt x="283" y="583"/>
                </a:lnTo>
                <a:lnTo>
                  <a:pt x="254" y="583"/>
                </a:lnTo>
                <a:lnTo>
                  <a:pt x="254" y="591"/>
                </a:lnTo>
                <a:lnTo>
                  <a:pt x="254" y="601"/>
                </a:lnTo>
                <a:lnTo>
                  <a:pt x="212" y="614"/>
                </a:lnTo>
                <a:lnTo>
                  <a:pt x="169" y="631"/>
                </a:lnTo>
                <a:lnTo>
                  <a:pt x="152" y="635"/>
                </a:lnTo>
                <a:lnTo>
                  <a:pt x="131" y="639"/>
                </a:lnTo>
                <a:lnTo>
                  <a:pt x="108" y="645"/>
                </a:lnTo>
                <a:lnTo>
                  <a:pt x="83" y="647"/>
                </a:lnTo>
                <a:lnTo>
                  <a:pt x="85" y="628"/>
                </a:lnTo>
                <a:lnTo>
                  <a:pt x="91" y="608"/>
                </a:lnTo>
                <a:lnTo>
                  <a:pt x="93" y="595"/>
                </a:lnTo>
                <a:lnTo>
                  <a:pt x="98" y="580"/>
                </a:lnTo>
                <a:lnTo>
                  <a:pt x="110" y="551"/>
                </a:lnTo>
                <a:lnTo>
                  <a:pt x="129" y="516"/>
                </a:lnTo>
                <a:lnTo>
                  <a:pt x="118" y="505"/>
                </a:lnTo>
                <a:lnTo>
                  <a:pt x="106" y="499"/>
                </a:lnTo>
                <a:lnTo>
                  <a:pt x="97" y="491"/>
                </a:lnTo>
                <a:lnTo>
                  <a:pt x="83" y="489"/>
                </a:lnTo>
                <a:lnTo>
                  <a:pt x="58" y="487"/>
                </a:lnTo>
                <a:lnTo>
                  <a:pt x="25" y="487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60" name="Freeform 456"/>
          <p:cNvSpPr>
            <a:spLocks/>
          </p:cNvSpPr>
          <p:nvPr/>
        </p:nvSpPr>
        <p:spPr bwMode="auto">
          <a:xfrm>
            <a:off x="1965325" y="2120900"/>
            <a:ext cx="354013" cy="177800"/>
          </a:xfrm>
          <a:custGeom>
            <a:avLst/>
            <a:gdLst>
              <a:gd name="T0" fmla="*/ 2147483647 w 446"/>
              <a:gd name="T1" fmla="*/ 2147483647 h 224"/>
              <a:gd name="T2" fmla="*/ 2147483647 w 446"/>
              <a:gd name="T3" fmla="*/ 2147483647 h 224"/>
              <a:gd name="T4" fmla="*/ 2147483647 w 446"/>
              <a:gd name="T5" fmla="*/ 2147483647 h 224"/>
              <a:gd name="T6" fmla="*/ 0 w 446"/>
              <a:gd name="T7" fmla="*/ 2147483647 h 224"/>
              <a:gd name="T8" fmla="*/ 2147483647 w 446"/>
              <a:gd name="T9" fmla="*/ 2147483647 h 224"/>
              <a:gd name="T10" fmla="*/ 2147483647 w 446"/>
              <a:gd name="T11" fmla="*/ 2147483647 h 224"/>
              <a:gd name="T12" fmla="*/ 2147483647 w 446"/>
              <a:gd name="T13" fmla="*/ 2147483647 h 224"/>
              <a:gd name="T14" fmla="*/ 2147483647 w 446"/>
              <a:gd name="T15" fmla="*/ 2147483647 h 224"/>
              <a:gd name="T16" fmla="*/ 2147483647 w 446"/>
              <a:gd name="T17" fmla="*/ 2147483647 h 224"/>
              <a:gd name="T18" fmla="*/ 2147483647 w 446"/>
              <a:gd name="T19" fmla="*/ 2147483647 h 224"/>
              <a:gd name="T20" fmla="*/ 2147483647 w 446"/>
              <a:gd name="T21" fmla="*/ 0 h 224"/>
              <a:gd name="T22" fmla="*/ 2147483647 w 446"/>
              <a:gd name="T23" fmla="*/ 0 h 224"/>
              <a:gd name="T24" fmla="*/ 2147483647 w 446"/>
              <a:gd name="T25" fmla="*/ 2147483647 h 224"/>
              <a:gd name="T26" fmla="*/ 2147483647 w 446"/>
              <a:gd name="T27" fmla="*/ 2147483647 h 224"/>
              <a:gd name="T28" fmla="*/ 2147483647 w 446"/>
              <a:gd name="T29" fmla="*/ 2147483647 h 224"/>
              <a:gd name="T30" fmla="*/ 2147483647 w 446"/>
              <a:gd name="T31" fmla="*/ 2147483647 h 224"/>
              <a:gd name="T32" fmla="*/ 2147483647 w 446"/>
              <a:gd name="T33" fmla="*/ 2147483647 h 224"/>
              <a:gd name="T34" fmla="*/ 2147483647 w 446"/>
              <a:gd name="T35" fmla="*/ 2147483647 h 224"/>
              <a:gd name="T36" fmla="*/ 2147483647 w 446"/>
              <a:gd name="T37" fmla="*/ 2147483647 h 224"/>
              <a:gd name="T38" fmla="*/ 2147483647 w 446"/>
              <a:gd name="T39" fmla="*/ 2147483647 h 224"/>
              <a:gd name="T40" fmla="*/ 2147483647 w 446"/>
              <a:gd name="T41" fmla="*/ 2147483647 h 224"/>
              <a:gd name="T42" fmla="*/ 2147483647 w 446"/>
              <a:gd name="T43" fmla="*/ 2147483647 h 224"/>
              <a:gd name="T44" fmla="*/ 2147483647 w 446"/>
              <a:gd name="T45" fmla="*/ 2147483647 h 224"/>
              <a:gd name="T46" fmla="*/ 2147483647 w 446"/>
              <a:gd name="T47" fmla="*/ 2147483647 h 224"/>
              <a:gd name="T48" fmla="*/ 2147483647 w 446"/>
              <a:gd name="T49" fmla="*/ 2147483647 h 224"/>
              <a:gd name="T50" fmla="*/ 2147483647 w 446"/>
              <a:gd name="T51" fmla="*/ 2147483647 h 224"/>
              <a:gd name="T52" fmla="*/ 2147483647 w 446"/>
              <a:gd name="T53" fmla="*/ 2147483647 h 224"/>
              <a:gd name="T54" fmla="*/ 2147483647 w 446"/>
              <a:gd name="T55" fmla="*/ 2147483647 h 224"/>
              <a:gd name="T56" fmla="*/ 2147483647 w 446"/>
              <a:gd name="T57" fmla="*/ 2147483647 h 224"/>
              <a:gd name="T58" fmla="*/ 2147483647 w 446"/>
              <a:gd name="T59" fmla="*/ 2147483647 h 224"/>
              <a:gd name="T60" fmla="*/ 2147483647 w 446"/>
              <a:gd name="T61" fmla="*/ 2147483647 h 224"/>
              <a:gd name="T62" fmla="*/ 2147483647 w 446"/>
              <a:gd name="T63" fmla="*/ 2147483647 h 224"/>
              <a:gd name="T64" fmla="*/ 2147483647 w 446"/>
              <a:gd name="T65" fmla="*/ 2147483647 h 224"/>
              <a:gd name="T66" fmla="*/ 2147483647 w 446"/>
              <a:gd name="T67" fmla="*/ 2147483647 h 224"/>
              <a:gd name="T68" fmla="*/ 2147483647 w 446"/>
              <a:gd name="T69" fmla="*/ 2147483647 h 224"/>
              <a:gd name="T70" fmla="*/ 2147483647 w 446"/>
              <a:gd name="T71" fmla="*/ 2147483647 h 22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446"/>
              <a:gd name="T109" fmla="*/ 0 h 224"/>
              <a:gd name="T110" fmla="*/ 446 w 446"/>
              <a:gd name="T111" fmla="*/ 224 h 22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446" h="224">
                <a:moveTo>
                  <a:pt x="71" y="224"/>
                </a:moveTo>
                <a:lnTo>
                  <a:pt x="56" y="207"/>
                </a:lnTo>
                <a:lnTo>
                  <a:pt x="41" y="198"/>
                </a:lnTo>
                <a:lnTo>
                  <a:pt x="29" y="192"/>
                </a:lnTo>
                <a:lnTo>
                  <a:pt x="21" y="184"/>
                </a:lnTo>
                <a:lnTo>
                  <a:pt x="14" y="173"/>
                </a:lnTo>
                <a:lnTo>
                  <a:pt x="4" y="161"/>
                </a:lnTo>
                <a:lnTo>
                  <a:pt x="0" y="144"/>
                </a:lnTo>
                <a:lnTo>
                  <a:pt x="0" y="113"/>
                </a:lnTo>
                <a:lnTo>
                  <a:pt x="14" y="109"/>
                </a:lnTo>
                <a:lnTo>
                  <a:pt x="23" y="102"/>
                </a:lnTo>
                <a:lnTo>
                  <a:pt x="33" y="96"/>
                </a:lnTo>
                <a:lnTo>
                  <a:pt x="39" y="88"/>
                </a:lnTo>
                <a:lnTo>
                  <a:pt x="46" y="77"/>
                </a:lnTo>
                <a:lnTo>
                  <a:pt x="50" y="67"/>
                </a:lnTo>
                <a:lnTo>
                  <a:pt x="56" y="55"/>
                </a:lnTo>
                <a:lnTo>
                  <a:pt x="58" y="44"/>
                </a:lnTo>
                <a:lnTo>
                  <a:pt x="71" y="40"/>
                </a:lnTo>
                <a:lnTo>
                  <a:pt x="81" y="34"/>
                </a:lnTo>
                <a:lnTo>
                  <a:pt x="83" y="15"/>
                </a:lnTo>
                <a:lnTo>
                  <a:pt x="85" y="0"/>
                </a:lnTo>
                <a:lnTo>
                  <a:pt x="114" y="0"/>
                </a:lnTo>
                <a:lnTo>
                  <a:pt x="142" y="0"/>
                </a:lnTo>
                <a:lnTo>
                  <a:pt x="171" y="0"/>
                </a:lnTo>
                <a:lnTo>
                  <a:pt x="200" y="0"/>
                </a:lnTo>
                <a:lnTo>
                  <a:pt x="206" y="11"/>
                </a:lnTo>
                <a:lnTo>
                  <a:pt x="215" y="23"/>
                </a:lnTo>
                <a:lnTo>
                  <a:pt x="225" y="30"/>
                </a:lnTo>
                <a:lnTo>
                  <a:pt x="237" y="40"/>
                </a:lnTo>
                <a:lnTo>
                  <a:pt x="248" y="48"/>
                </a:lnTo>
                <a:lnTo>
                  <a:pt x="263" y="52"/>
                </a:lnTo>
                <a:lnTo>
                  <a:pt x="279" y="55"/>
                </a:lnTo>
                <a:lnTo>
                  <a:pt x="296" y="59"/>
                </a:lnTo>
                <a:lnTo>
                  <a:pt x="363" y="65"/>
                </a:lnTo>
                <a:lnTo>
                  <a:pt x="421" y="71"/>
                </a:lnTo>
                <a:lnTo>
                  <a:pt x="425" y="77"/>
                </a:lnTo>
                <a:lnTo>
                  <a:pt x="427" y="86"/>
                </a:lnTo>
                <a:lnTo>
                  <a:pt x="432" y="90"/>
                </a:lnTo>
                <a:lnTo>
                  <a:pt x="446" y="100"/>
                </a:lnTo>
                <a:lnTo>
                  <a:pt x="442" y="111"/>
                </a:lnTo>
                <a:lnTo>
                  <a:pt x="440" y="123"/>
                </a:lnTo>
                <a:lnTo>
                  <a:pt x="417" y="136"/>
                </a:lnTo>
                <a:lnTo>
                  <a:pt x="390" y="148"/>
                </a:lnTo>
                <a:lnTo>
                  <a:pt x="363" y="161"/>
                </a:lnTo>
                <a:lnTo>
                  <a:pt x="338" y="173"/>
                </a:lnTo>
                <a:lnTo>
                  <a:pt x="335" y="188"/>
                </a:lnTo>
                <a:lnTo>
                  <a:pt x="333" y="203"/>
                </a:lnTo>
                <a:lnTo>
                  <a:pt x="313" y="205"/>
                </a:lnTo>
                <a:lnTo>
                  <a:pt x="296" y="209"/>
                </a:lnTo>
                <a:lnTo>
                  <a:pt x="294" y="196"/>
                </a:lnTo>
                <a:lnTo>
                  <a:pt x="294" y="178"/>
                </a:lnTo>
                <a:lnTo>
                  <a:pt x="277" y="163"/>
                </a:lnTo>
                <a:lnTo>
                  <a:pt x="260" y="146"/>
                </a:lnTo>
                <a:lnTo>
                  <a:pt x="240" y="121"/>
                </a:lnTo>
                <a:lnTo>
                  <a:pt x="229" y="102"/>
                </a:lnTo>
                <a:lnTo>
                  <a:pt x="215" y="109"/>
                </a:lnTo>
                <a:lnTo>
                  <a:pt x="202" y="119"/>
                </a:lnTo>
                <a:lnTo>
                  <a:pt x="192" y="126"/>
                </a:lnTo>
                <a:lnTo>
                  <a:pt x="187" y="140"/>
                </a:lnTo>
                <a:lnTo>
                  <a:pt x="177" y="151"/>
                </a:lnTo>
                <a:lnTo>
                  <a:pt x="167" y="161"/>
                </a:lnTo>
                <a:lnTo>
                  <a:pt x="152" y="171"/>
                </a:lnTo>
                <a:lnTo>
                  <a:pt x="139" y="178"/>
                </a:lnTo>
                <a:lnTo>
                  <a:pt x="139" y="192"/>
                </a:lnTo>
                <a:lnTo>
                  <a:pt x="135" y="199"/>
                </a:lnTo>
                <a:lnTo>
                  <a:pt x="131" y="205"/>
                </a:lnTo>
                <a:lnTo>
                  <a:pt x="127" y="209"/>
                </a:lnTo>
                <a:lnTo>
                  <a:pt x="110" y="209"/>
                </a:lnTo>
                <a:lnTo>
                  <a:pt x="94" y="209"/>
                </a:lnTo>
                <a:lnTo>
                  <a:pt x="87" y="211"/>
                </a:lnTo>
                <a:lnTo>
                  <a:pt x="81" y="215"/>
                </a:lnTo>
                <a:lnTo>
                  <a:pt x="75" y="219"/>
                </a:lnTo>
                <a:lnTo>
                  <a:pt x="71" y="224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61" name="Freeform 457"/>
          <p:cNvSpPr>
            <a:spLocks/>
          </p:cNvSpPr>
          <p:nvPr/>
        </p:nvSpPr>
        <p:spPr bwMode="auto">
          <a:xfrm>
            <a:off x="1965325" y="2120900"/>
            <a:ext cx="354013" cy="177800"/>
          </a:xfrm>
          <a:custGeom>
            <a:avLst/>
            <a:gdLst>
              <a:gd name="T0" fmla="*/ 2147483647 w 446"/>
              <a:gd name="T1" fmla="*/ 2147483647 h 224"/>
              <a:gd name="T2" fmla="*/ 2147483647 w 446"/>
              <a:gd name="T3" fmla="*/ 2147483647 h 224"/>
              <a:gd name="T4" fmla="*/ 2147483647 w 446"/>
              <a:gd name="T5" fmla="*/ 2147483647 h 224"/>
              <a:gd name="T6" fmla="*/ 0 w 446"/>
              <a:gd name="T7" fmla="*/ 2147483647 h 224"/>
              <a:gd name="T8" fmla="*/ 2147483647 w 446"/>
              <a:gd name="T9" fmla="*/ 2147483647 h 224"/>
              <a:gd name="T10" fmla="*/ 2147483647 w 446"/>
              <a:gd name="T11" fmla="*/ 2147483647 h 224"/>
              <a:gd name="T12" fmla="*/ 2147483647 w 446"/>
              <a:gd name="T13" fmla="*/ 2147483647 h 224"/>
              <a:gd name="T14" fmla="*/ 2147483647 w 446"/>
              <a:gd name="T15" fmla="*/ 2147483647 h 224"/>
              <a:gd name="T16" fmla="*/ 2147483647 w 446"/>
              <a:gd name="T17" fmla="*/ 2147483647 h 224"/>
              <a:gd name="T18" fmla="*/ 2147483647 w 446"/>
              <a:gd name="T19" fmla="*/ 2147483647 h 224"/>
              <a:gd name="T20" fmla="*/ 2147483647 w 446"/>
              <a:gd name="T21" fmla="*/ 0 h 224"/>
              <a:gd name="T22" fmla="*/ 2147483647 w 446"/>
              <a:gd name="T23" fmla="*/ 0 h 224"/>
              <a:gd name="T24" fmla="*/ 2147483647 w 446"/>
              <a:gd name="T25" fmla="*/ 2147483647 h 224"/>
              <a:gd name="T26" fmla="*/ 2147483647 w 446"/>
              <a:gd name="T27" fmla="*/ 2147483647 h 224"/>
              <a:gd name="T28" fmla="*/ 2147483647 w 446"/>
              <a:gd name="T29" fmla="*/ 2147483647 h 224"/>
              <a:gd name="T30" fmla="*/ 2147483647 w 446"/>
              <a:gd name="T31" fmla="*/ 2147483647 h 224"/>
              <a:gd name="T32" fmla="*/ 2147483647 w 446"/>
              <a:gd name="T33" fmla="*/ 2147483647 h 224"/>
              <a:gd name="T34" fmla="*/ 2147483647 w 446"/>
              <a:gd name="T35" fmla="*/ 2147483647 h 224"/>
              <a:gd name="T36" fmla="*/ 2147483647 w 446"/>
              <a:gd name="T37" fmla="*/ 2147483647 h 224"/>
              <a:gd name="T38" fmla="*/ 2147483647 w 446"/>
              <a:gd name="T39" fmla="*/ 2147483647 h 224"/>
              <a:gd name="T40" fmla="*/ 2147483647 w 446"/>
              <a:gd name="T41" fmla="*/ 2147483647 h 224"/>
              <a:gd name="T42" fmla="*/ 2147483647 w 446"/>
              <a:gd name="T43" fmla="*/ 2147483647 h 224"/>
              <a:gd name="T44" fmla="*/ 2147483647 w 446"/>
              <a:gd name="T45" fmla="*/ 2147483647 h 224"/>
              <a:gd name="T46" fmla="*/ 2147483647 w 446"/>
              <a:gd name="T47" fmla="*/ 2147483647 h 224"/>
              <a:gd name="T48" fmla="*/ 2147483647 w 446"/>
              <a:gd name="T49" fmla="*/ 2147483647 h 224"/>
              <a:gd name="T50" fmla="*/ 2147483647 w 446"/>
              <a:gd name="T51" fmla="*/ 2147483647 h 224"/>
              <a:gd name="T52" fmla="*/ 2147483647 w 446"/>
              <a:gd name="T53" fmla="*/ 2147483647 h 224"/>
              <a:gd name="T54" fmla="*/ 2147483647 w 446"/>
              <a:gd name="T55" fmla="*/ 2147483647 h 224"/>
              <a:gd name="T56" fmla="*/ 2147483647 w 446"/>
              <a:gd name="T57" fmla="*/ 2147483647 h 224"/>
              <a:gd name="T58" fmla="*/ 2147483647 w 446"/>
              <a:gd name="T59" fmla="*/ 2147483647 h 224"/>
              <a:gd name="T60" fmla="*/ 2147483647 w 446"/>
              <a:gd name="T61" fmla="*/ 2147483647 h 224"/>
              <a:gd name="T62" fmla="*/ 2147483647 w 446"/>
              <a:gd name="T63" fmla="*/ 2147483647 h 224"/>
              <a:gd name="T64" fmla="*/ 2147483647 w 446"/>
              <a:gd name="T65" fmla="*/ 2147483647 h 224"/>
              <a:gd name="T66" fmla="*/ 2147483647 w 446"/>
              <a:gd name="T67" fmla="*/ 2147483647 h 224"/>
              <a:gd name="T68" fmla="*/ 2147483647 w 446"/>
              <a:gd name="T69" fmla="*/ 2147483647 h 224"/>
              <a:gd name="T70" fmla="*/ 2147483647 w 446"/>
              <a:gd name="T71" fmla="*/ 2147483647 h 22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446"/>
              <a:gd name="T109" fmla="*/ 0 h 224"/>
              <a:gd name="T110" fmla="*/ 446 w 446"/>
              <a:gd name="T111" fmla="*/ 224 h 22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446" h="224">
                <a:moveTo>
                  <a:pt x="71" y="224"/>
                </a:moveTo>
                <a:lnTo>
                  <a:pt x="56" y="207"/>
                </a:lnTo>
                <a:lnTo>
                  <a:pt x="41" y="198"/>
                </a:lnTo>
                <a:lnTo>
                  <a:pt x="29" y="192"/>
                </a:lnTo>
                <a:lnTo>
                  <a:pt x="21" y="184"/>
                </a:lnTo>
                <a:lnTo>
                  <a:pt x="14" y="173"/>
                </a:lnTo>
                <a:lnTo>
                  <a:pt x="4" y="161"/>
                </a:lnTo>
                <a:lnTo>
                  <a:pt x="0" y="144"/>
                </a:lnTo>
                <a:lnTo>
                  <a:pt x="0" y="113"/>
                </a:lnTo>
                <a:lnTo>
                  <a:pt x="14" y="109"/>
                </a:lnTo>
                <a:lnTo>
                  <a:pt x="23" y="102"/>
                </a:lnTo>
                <a:lnTo>
                  <a:pt x="33" y="96"/>
                </a:lnTo>
                <a:lnTo>
                  <a:pt x="39" y="88"/>
                </a:lnTo>
                <a:lnTo>
                  <a:pt x="46" y="77"/>
                </a:lnTo>
                <a:lnTo>
                  <a:pt x="50" y="67"/>
                </a:lnTo>
                <a:lnTo>
                  <a:pt x="56" y="55"/>
                </a:lnTo>
                <a:lnTo>
                  <a:pt x="58" y="44"/>
                </a:lnTo>
                <a:lnTo>
                  <a:pt x="71" y="40"/>
                </a:lnTo>
                <a:lnTo>
                  <a:pt x="81" y="34"/>
                </a:lnTo>
                <a:lnTo>
                  <a:pt x="83" y="15"/>
                </a:lnTo>
                <a:lnTo>
                  <a:pt x="85" y="0"/>
                </a:lnTo>
                <a:lnTo>
                  <a:pt x="114" y="0"/>
                </a:lnTo>
                <a:lnTo>
                  <a:pt x="142" y="0"/>
                </a:lnTo>
                <a:lnTo>
                  <a:pt x="171" y="0"/>
                </a:lnTo>
                <a:lnTo>
                  <a:pt x="200" y="0"/>
                </a:lnTo>
                <a:lnTo>
                  <a:pt x="206" y="11"/>
                </a:lnTo>
                <a:lnTo>
                  <a:pt x="215" y="23"/>
                </a:lnTo>
                <a:lnTo>
                  <a:pt x="225" y="30"/>
                </a:lnTo>
                <a:lnTo>
                  <a:pt x="237" y="40"/>
                </a:lnTo>
                <a:lnTo>
                  <a:pt x="248" y="48"/>
                </a:lnTo>
                <a:lnTo>
                  <a:pt x="263" y="52"/>
                </a:lnTo>
                <a:lnTo>
                  <a:pt x="279" y="55"/>
                </a:lnTo>
                <a:lnTo>
                  <a:pt x="296" y="59"/>
                </a:lnTo>
                <a:lnTo>
                  <a:pt x="363" y="65"/>
                </a:lnTo>
                <a:lnTo>
                  <a:pt x="421" y="71"/>
                </a:lnTo>
                <a:lnTo>
                  <a:pt x="425" y="77"/>
                </a:lnTo>
                <a:lnTo>
                  <a:pt x="427" y="86"/>
                </a:lnTo>
                <a:lnTo>
                  <a:pt x="432" y="90"/>
                </a:lnTo>
                <a:lnTo>
                  <a:pt x="446" y="100"/>
                </a:lnTo>
                <a:lnTo>
                  <a:pt x="442" y="111"/>
                </a:lnTo>
                <a:lnTo>
                  <a:pt x="440" y="123"/>
                </a:lnTo>
                <a:lnTo>
                  <a:pt x="417" y="136"/>
                </a:lnTo>
                <a:lnTo>
                  <a:pt x="390" y="148"/>
                </a:lnTo>
                <a:lnTo>
                  <a:pt x="363" y="161"/>
                </a:lnTo>
                <a:lnTo>
                  <a:pt x="338" y="173"/>
                </a:lnTo>
                <a:lnTo>
                  <a:pt x="335" y="188"/>
                </a:lnTo>
                <a:lnTo>
                  <a:pt x="333" y="203"/>
                </a:lnTo>
                <a:lnTo>
                  <a:pt x="313" y="205"/>
                </a:lnTo>
                <a:lnTo>
                  <a:pt x="296" y="209"/>
                </a:lnTo>
                <a:lnTo>
                  <a:pt x="294" y="196"/>
                </a:lnTo>
                <a:lnTo>
                  <a:pt x="294" y="178"/>
                </a:lnTo>
                <a:lnTo>
                  <a:pt x="277" y="163"/>
                </a:lnTo>
                <a:lnTo>
                  <a:pt x="260" y="146"/>
                </a:lnTo>
                <a:lnTo>
                  <a:pt x="240" y="121"/>
                </a:lnTo>
                <a:lnTo>
                  <a:pt x="229" y="102"/>
                </a:lnTo>
                <a:lnTo>
                  <a:pt x="215" y="109"/>
                </a:lnTo>
                <a:lnTo>
                  <a:pt x="202" y="119"/>
                </a:lnTo>
                <a:lnTo>
                  <a:pt x="192" y="126"/>
                </a:lnTo>
                <a:lnTo>
                  <a:pt x="187" y="140"/>
                </a:lnTo>
                <a:lnTo>
                  <a:pt x="177" y="151"/>
                </a:lnTo>
                <a:lnTo>
                  <a:pt x="167" y="161"/>
                </a:lnTo>
                <a:lnTo>
                  <a:pt x="152" y="171"/>
                </a:lnTo>
                <a:lnTo>
                  <a:pt x="139" y="178"/>
                </a:lnTo>
                <a:lnTo>
                  <a:pt x="139" y="192"/>
                </a:lnTo>
                <a:lnTo>
                  <a:pt x="135" y="199"/>
                </a:lnTo>
                <a:lnTo>
                  <a:pt x="131" y="205"/>
                </a:lnTo>
                <a:lnTo>
                  <a:pt x="127" y="209"/>
                </a:lnTo>
                <a:lnTo>
                  <a:pt x="110" y="209"/>
                </a:lnTo>
                <a:lnTo>
                  <a:pt x="94" y="209"/>
                </a:lnTo>
                <a:lnTo>
                  <a:pt x="87" y="211"/>
                </a:lnTo>
                <a:lnTo>
                  <a:pt x="81" y="215"/>
                </a:lnTo>
                <a:lnTo>
                  <a:pt x="75" y="219"/>
                </a:lnTo>
                <a:lnTo>
                  <a:pt x="71" y="224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62" name="Freeform 458"/>
          <p:cNvSpPr>
            <a:spLocks/>
          </p:cNvSpPr>
          <p:nvPr/>
        </p:nvSpPr>
        <p:spPr bwMode="auto">
          <a:xfrm>
            <a:off x="4102100" y="1812925"/>
            <a:ext cx="579438" cy="434975"/>
          </a:xfrm>
          <a:custGeom>
            <a:avLst/>
            <a:gdLst>
              <a:gd name="T0" fmla="*/ 2147483647 w 730"/>
              <a:gd name="T1" fmla="*/ 2147483647 h 547"/>
              <a:gd name="T2" fmla="*/ 2147483647 w 730"/>
              <a:gd name="T3" fmla="*/ 2147483647 h 547"/>
              <a:gd name="T4" fmla="*/ 2147483647 w 730"/>
              <a:gd name="T5" fmla="*/ 2147483647 h 547"/>
              <a:gd name="T6" fmla="*/ 2147483647 w 730"/>
              <a:gd name="T7" fmla="*/ 2147483647 h 547"/>
              <a:gd name="T8" fmla="*/ 2147483647 w 730"/>
              <a:gd name="T9" fmla="*/ 2147483647 h 547"/>
              <a:gd name="T10" fmla="*/ 2147483647 w 730"/>
              <a:gd name="T11" fmla="*/ 2147483647 h 547"/>
              <a:gd name="T12" fmla="*/ 2147483647 w 730"/>
              <a:gd name="T13" fmla="*/ 2147483647 h 547"/>
              <a:gd name="T14" fmla="*/ 2147483647 w 730"/>
              <a:gd name="T15" fmla="*/ 2147483647 h 547"/>
              <a:gd name="T16" fmla="*/ 2147483647 w 730"/>
              <a:gd name="T17" fmla="*/ 2147483647 h 547"/>
              <a:gd name="T18" fmla="*/ 2147483647 w 730"/>
              <a:gd name="T19" fmla="*/ 2147483647 h 547"/>
              <a:gd name="T20" fmla="*/ 2147483647 w 730"/>
              <a:gd name="T21" fmla="*/ 2147483647 h 547"/>
              <a:gd name="T22" fmla="*/ 2147483647 w 730"/>
              <a:gd name="T23" fmla="*/ 2147483647 h 547"/>
              <a:gd name="T24" fmla="*/ 2147483647 w 730"/>
              <a:gd name="T25" fmla="*/ 2147483647 h 547"/>
              <a:gd name="T26" fmla="*/ 0 w 730"/>
              <a:gd name="T27" fmla="*/ 2147483647 h 547"/>
              <a:gd name="T28" fmla="*/ 2147483647 w 730"/>
              <a:gd name="T29" fmla="*/ 2147483647 h 547"/>
              <a:gd name="T30" fmla="*/ 2147483647 w 730"/>
              <a:gd name="T31" fmla="*/ 2147483647 h 547"/>
              <a:gd name="T32" fmla="*/ 2147483647 w 730"/>
              <a:gd name="T33" fmla="*/ 2147483647 h 547"/>
              <a:gd name="T34" fmla="*/ 2147483647 w 730"/>
              <a:gd name="T35" fmla="*/ 2147483647 h 547"/>
              <a:gd name="T36" fmla="*/ 2147483647 w 730"/>
              <a:gd name="T37" fmla="*/ 2147483647 h 547"/>
              <a:gd name="T38" fmla="*/ 2147483647 w 730"/>
              <a:gd name="T39" fmla="*/ 2147483647 h 547"/>
              <a:gd name="T40" fmla="*/ 2147483647 w 730"/>
              <a:gd name="T41" fmla="*/ 2147483647 h 547"/>
              <a:gd name="T42" fmla="*/ 2147483647 w 730"/>
              <a:gd name="T43" fmla="*/ 2147483647 h 547"/>
              <a:gd name="T44" fmla="*/ 2147483647 w 730"/>
              <a:gd name="T45" fmla="*/ 2147483647 h 547"/>
              <a:gd name="T46" fmla="*/ 2147483647 w 730"/>
              <a:gd name="T47" fmla="*/ 2147483647 h 547"/>
              <a:gd name="T48" fmla="*/ 2147483647 w 730"/>
              <a:gd name="T49" fmla="*/ 2147483647 h 547"/>
              <a:gd name="T50" fmla="*/ 2147483647 w 730"/>
              <a:gd name="T51" fmla="*/ 2147483647 h 547"/>
              <a:gd name="T52" fmla="*/ 2147483647 w 730"/>
              <a:gd name="T53" fmla="*/ 2147483647 h 547"/>
              <a:gd name="T54" fmla="*/ 2147483647 w 730"/>
              <a:gd name="T55" fmla="*/ 2147483647 h 547"/>
              <a:gd name="T56" fmla="*/ 2147483647 w 730"/>
              <a:gd name="T57" fmla="*/ 2147483647 h 547"/>
              <a:gd name="T58" fmla="*/ 2147483647 w 730"/>
              <a:gd name="T59" fmla="*/ 2147483647 h 547"/>
              <a:gd name="T60" fmla="*/ 2147483647 w 730"/>
              <a:gd name="T61" fmla="*/ 2147483647 h 547"/>
              <a:gd name="T62" fmla="*/ 2147483647 w 730"/>
              <a:gd name="T63" fmla="*/ 2147483647 h 547"/>
              <a:gd name="T64" fmla="*/ 2147483647 w 730"/>
              <a:gd name="T65" fmla="*/ 2147483647 h 547"/>
              <a:gd name="T66" fmla="*/ 2147483647 w 730"/>
              <a:gd name="T67" fmla="*/ 2147483647 h 547"/>
              <a:gd name="T68" fmla="*/ 2147483647 w 730"/>
              <a:gd name="T69" fmla="*/ 2147483647 h 547"/>
              <a:gd name="T70" fmla="*/ 2147483647 w 730"/>
              <a:gd name="T71" fmla="*/ 2147483647 h 547"/>
              <a:gd name="T72" fmla="*/ 2147483647 w 730"/>
              <a:gd name="T73" fmla="*/ 2147483647 h 547"/>
              <a:gd name="T74" fmla="*/ 2147483647 w 730"/>
              <a:gd name="T75" fmla="*/ 2147483647 h 547"/>
              <a:gd name="T76" fmla="*/ 2147483647 w 730"/>
              <a:gd name="T77" fmla="*/ 2147483647 h 547"/>
              <a:gd name="T78" fmla="*/ 2147483647 w 730"/>
              <a:gd name="T79" fmla="*/ 2147483647 h 547"/>
              <a:gd name="T80" fmla="*/ 2147483647 w 730"/>
              <a:gd name="T81" fmla="*/ 2147483647 h 547"/>
              <a:gd name="T82" fmla="*/ 2147483647 w 730"/>
              <a:gd name="T83" fmla="*/ 2147483647 h 547"/>
              <a:gd name="T84" fmla="*/ 2147483647 w 730"/>
              <a:gd name="T85" fmla="*/ 2147483647 h 547"/>
              <a:gd name="T86" fmla="*/ 2147483647 w 730"/>
              <a:gd name="T87" fmla="*/ 2147483647 h 547"/>
              <a:gd name="T88" fmla="*/ 2147483647 w 730"/>
              <a:gd name="T89" fmla="*/ 2147483647 h 547"/>
              <a:gd name="T90" fmla="*/ 2147483647 w 730"/>
              <a:gd name="T91" fmla="*/ 2147483647 h 547"/>
              <a:gd name="T92" fmla="*/ 2147483647 w 730"/>
              <a:gd name="T93" fmla="*/ 2147483647 h 547"/>
              <a:gd name="T94" fmla="*/ 2147483647 w 730"/>
              <a:gd name="T95" fmla="*/ 2147483647 h 547"/>
              <a:gd name="T96" fmla="*/ 2147483647 w 730"/>
              <a:gd name="T97" fmla="*/ 2147483647 h 547"/>
              <a:gd name="T98" fmla="*/ 2147483647 w 730"/>
              <a:gd name="T99" fmla="*/ 2147483647 h 54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730"/>
              <a:gd name="T151" fmla="*/ 0 h 547"/>
              <a:gd name="T152" fmla="*/ 730 w 730"/>
              <a:gd name="T153" fmla="*/ 547 h 547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730" h="547">
                <a:moveTo>
                  <a:pt x="169" y="488"/>
                </a:moveTo>
                <a:lnTo>
                  <a:pt x="167" y="466"/>
                </a:lnTo>
                <a:lnTo>
                  <a:pt x="165" y="451"/>
                </a:lnTo>
                <a:lnTo>
                  <a:pt x="159" y="436"/>
                </a:lnTo>
                <a:lnTo>
                  <a:pt x="155" y="417"/>
                </a:lnTo>
                <a:lnTo>
                  <a:pt x="152" y="403"/>
                </a:lnTo>
                <a:lnTo>
                  <a:pt x="144" y="388"/>
                </a:lnTo>
                <a:lnTo>
                  <a:pt x="142" y="370"/>
                </a:lnTo>
                <a:lnTo>
                  <a:pt x="140" y="357"/>
                </a:lnTo>
                <a:lnTo>
                  <a:pt x="154" y="351"/>
                </a:lnTo>
                <a:lnTo>
                  <a:pt x="165" y="346"/>
                </a:lnTo>
                <a:lnTo>
                  <a:pt x="179" y="342"/>
                </a:lnTo>
                <a:lnTo>
                  <a:pt x="203" y="336"/>
                </a:lnTo>
                <a:lnTo>
                  <a:pt x="203" y="313"/>
                </a:lnTo>
                <a:lnTo>
                  <a:pt x="203" y="294"/>
                </a:lnTo>
                <a:lnTo>
                  <a:pt x="203" y="269"/>
                </a:lnTo>
                <a:lnTo>
                  <a:pt x="203" y="248"/>
                </a:lnTo>
                <a:lnTo>
                  <a:pt x="169" y="236"/>
                </a:lnTo>
                <a:lnTo>
                  <a:pt x="134" y="221"/>
                </a:lnTo>
                <a:lnTo>
                  <a:pt x="98" y="209"/>
                </a:lnTo>
                <a:lnTo>
                  <a:pt x="63" y="198"/>
                </a:lnTo>
                <a:lnTo>
                  <a:pt x="63" y="188"/>
                </a:lnTo>
                <a:lnTo>
                  <a:pt x="63" y="175"/>
                </a:lnTo>
                <a:lnTo>
                  <a:pt x="34" y="175"/>
                </a:lnTo>
                <a:lnTo>
                  <a:pt x="17" y="175"/>
                </a:lnTo>
                <a:lnTo>
                  <a:pt x="9" y="173"/>
                </a:lnTo>
                <a:lnTo>
                  <a:pt x="0" y="165"/>
                </a:lnTo>
                <a:lnTo>
                  <a:pt x="0" y="152"/>
                </a:lnTo>
                <a:lnTo>
                  <a:pt x="0" y="138"/>
                </a:lnTo>
                <a:lnTo>
                  <a:pt x="9" y="130"/>
                </a:lnTo>
                <a:lnTo>
                  <a:pt x="17" y="127"/>
                </a:lnTo>
                <a:lnTo>
                  <a:pt x="23" y="104"/>
                </a:lnTo>
                <a:lnTo>
                  <a:pt x="27" y="80"/>
                </a:lnTo>
                <a:lnTo>
                  <a:pt x="61" y="79"/>
                </a:lnTo>
                <a:lnTo>
                  <a:pt x="94" y="79"/>
                </a:lnTo>
                <a:lnTo>
                  <a:pt x="111" y="79"/>
                </a:lnTo>
                <a:lnTo>
                  <a:pt x="129" y="80"/>
                </a:lnTo>
                <a:lnTo>
                  <a:pt x="142" y="90"/>
                </a:lnTo>
                <a:lnTo>
                  <a:pt x="155" y="96"/>
                </a:lnTo>
                <a:lnTo>
                  <a:pt x="223" y="92"/>
                </a:lnTo>
                <a:lnTo>
                  <a:pt x="288" y="82"/>
                </a:lnTo>
                <a:lnTo>
                  <a:pt x="357" y="73"/>
                </a:lnTo>
                <a:lnTo>
                  <a:pt x="424" y="59"/>
                </a:lnTo>
                <a:lnTo>
                  <a:pt x="445" y="31"/>
                </a:lnTo>
                <a:lnTo>
                  <a:pt x="468" y="0"/>
                </a:lnTo>
                <a:lnTo>
                  <a:pt x="478" y="2"/>
                </a:lnTo>
                <a:lnTo>
                  <a:pt x="492" y="4"/>
                </a:lnTo>
                <a:lnTo>
                  <a:pt x="499" y="9"/>
                </a:lnTo>
                <a:lnTo>
                  <a:pt x="509" y="13"/>
                </a:lnTo>
                <a:lnTo>
                  <a:pt x="524" y="23"/>
                </a:lnTo>
                <a:lnTo>
                  <a:pt x="547" y="34"/>
                </a:lnTo>
                <a:lnTo>
                  <a:pt x="547" y="73"/>
                </a:lnTo>
                <a:lnTo>
                  <a:pt x="547" y="115"/>
                </a:lnTo>
                <a:lnTo>
                  <a:pt x="551" y="132"/>
                </a:lnTo>
                <a:lnTo>
                  <a:pt x="557" y="153"/>
                </a:lnTo>
                <a:lnTo>
                  <a:pt x="561" y="161"/>
                </a:lnTo>
                <a:lnTo>
                  <a:pt x="565" y="169"/>
                </a:lnTo>
                <a:lnTo>
                  <a:pt x="572" y="175"/>
                </a:lnTo>
                <a:lnTo>
                  <a:pt x="580" y="180"/>
                </a:lnTo>
                <a:lnTo>
                  <a:pt x="595" y="209"/>
                </a:lnTo>
                <a:lnTo>
                  <a:pt x="607" y="226"/>
                </a:lnTo>
                <a:lnTo>
                  <a:pt x="620" y="248"/>
                </a:lnTo>
                <a:lnTo>
                  <a:pt x="632" y="269"/>
                </a:lnTo>
                <a:lnTo>
                  <a:pt x="653" y="274"/>
                </a:lnTo>
                <a:lnTo>
                  <a:pt x="662" y="282"/>
                </a:lnTo>
                <a:lnTo>
                  <a:pt x="666" y="286"/>
                </a:lnTo>
                <a:lnTo>
                  <a:pt x="668" y="294"/>
                </a:lnTo>
                <a:lnTo>
                  <a:pt x="674" y="321"/>
                </a:lnTo>
                <a:lnTo>
                  <a:pt x="682" y="351"/>
                </a:lnTo>
                <a:lnTo>
                  <a:pt x="691" y="378"/>
                </a:lnTo>
                <a:lnTo>
                  <a:pt x="701" y="403"/>
                </a:lnTo>
                <a:lnTo>
                  <a:pt x="712" y="430"/>
                </a:lnTo>
                <a:lnTo>
                  <a:pt x="718" y="455"/>
                </a:lnTo>
                <a:lnTo>
                  <a:pt x="728" y="486"/>
                </a:lnTo>
                <a:lnTo>
                  <a:pt x="730" y="514"/>
                </a:lnTo>
                <a:lnTo>
                  <a:pt x="699" y="522"/>
                </a:lnTo>
                <a:lnTo>
                  <a:pt x="674" y="528"/>
                </a:lnTo>
                <a:lnTo>
                  <a:pt x="647" y="536"/>
                </a:lnTo>
                <a:lnTo>
                  <a:pt x="618" y="543"/>
                </a:lnTo>
                <a:lnTo>
                  <a:pt x="599" y="526"/>
                </a:lnTo>
                <a:lnTo>
                  <a:pt x="578" y="509"/>
                </a:lnTo>
                <a:lnTo>
                  <a:pt x="557" y="491"/>
                </a:lnTo>
                <a:lnTo>
                  <a:pt x="536" y="478"/>
                </a:lnTo>
                <a:lnTo>
                  <a:pt x="509" y="488"/>
                </a:lnTo>
                <a:lnTo>
                  <a:pt x="478" y="499"/>
                </a:lnTo>
                <a:lnTo>
                  <a:pt x="465" y="509"/>
                </a:lnTo>
                <a:lnTo>
                  <a:pt x="453" y="514"/>
                </a:lnTo>
                <a:lnTo>
                  <a:pt x="442" y="526"/>
                </a:lnTo>
                <a:lnTo>
                  <a:pt x="432" y="538"/>
                </a:lnTo>
                <a:lnTo>
                  <a:pt x="420" y="543"/>
                </a:lnTo>
                <a:lnTo>
                  <a:pt x="401" y="547"/>
                </a:lnTo>
                <a:lnTo>
                  <a:pt x="359" y="547"/>
                </a:lnTo>
                <a:lnTo>
                  <a:pt x="284" y="547"/>
                </a:lnTo>
                <a:lnTo>
                  <a:pt x="273" y="547"/>
                </a:lnTo>
                <a:lnTo>
                  <a:pt x="263" y="547"/>
                </a:lnTo>
                <a:lnTo>
                  <a:pt x="259" y="534"/>
                </a:lnTo>
                <a:lnTo>
                  <a:pt x="250" y="524"/>
                </a:lnTo>
                <a:lnTo>
                  <a:pt x="236" y="513"/>
                </a:lnTo>
                <a:lnTo>
                  <a:pt x="225" y="503"/>
                </a:lnTo>
                <a:lnTo>
                  <a:pt x="194" y="495"/>
                </a:lnTo>
                <a:lnTo>
                  <a:pt x="169" y="488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63" name="Freeform 459"/>
          <p:cNvSpPr>
            <a:spLocks/>
          </p:cNvSpPr>
          <p:nvPr/>
        </p:nvSpPr>
        <p:spPr bwMode="auto">
          <a:xfrm>
            <a:off x="4102100" y="1812925"/>
            <a:ext cx="579438" cy="434975"/>
          </a:xfrm>
          <a:custGeom>
            <a:avLst/>
            <a:gdLst>
              <a:gd name="T0" fmla="*/ 2147483647 w 730"/>
              <a:gd name="T1" fmla="*/ 2147483647 h 547"/>
              <a:gd name="T2" fmla="*/ 2147483647 w 730"/>
              <a:gd name="T3" fmla="*/ 2147483647 h 547"/>
              <a:gd name="T4" fmla="*/ 2147483647 w 730"/>
              <a:gd name="T5" fmla="*/ 2147483647 h 547"/>
              <a:gd name="T6" fmla="*/ 2147483647 w 730"/>
              <a:gd name="T7" fmla="*/ 2147483647 h 547"/>
              <a:gd name="T8" fmla="*/ 2147483647 w 730"/>
              <a:gd name="T9" fmla="*/ 2147483647 h 547"/>
              <a:gd name="T10" fmla="*/ 2147483647 w 730"/>
              <a:gd name="T11" fmla="*/ 2147483647 h 547"/>
              <a:gd name="T12" fmla="*/ 2147483647 w 730"/>
              <a:gd name="T13" fmla="*/ 2147483647 h 547"/>
              <a:gd name="T14" fmla="*/ 2147483647 w 730"/>
              <a:gd name="T15" fmla="*/ 2147483647 h 547"/>
              <a:gd name="T16" fmla="*/ 2147483647 w 730"/>
              <a:gd name="T17" fmla="*/ 2147483647 h 547"/>
              <a:gd name="T18" fmla="*/ 2147483647 w 730"/>
              <a:gd name="T19" fmla="*/ 2147483647 h 547"/>
              <a:gd name="T20" fmla="*/ 2147483647 w 730"/>
              <a:gd name="T21" fmla="*/ 2147483647 h 547"/>
              <a:gd name="T22" fmla="*/ 2147483647 w 730"/>
              <a:gd name="T23" fmla="*/ 2147483647 h 547"/>
              <a:gd name="T24" fmla="*/ 2147483647 w 730"/>
              <a:gd name="T25" fmla="*/ 2147483647 h 547"/>
              <a:gd name="T26" fmla="*/ 0 w 730"/>
              <a:gd name="T27" fmla="*/ 2147483647 h 547"/>
              <a:gd name="T28" fmla="*/ 2147483647 w 730"/>
              <a:gd name="T29" fmla="*/ 2147483647 h 547"/>
              <a:gd name="T30" fmla="*/ 2147483647 w 730"/>
              <a:gd name="T31" fmla="*/ 2147483647 h 547"/>
              <a:gd name="T32" fmla="*/ 2147483647 w 730"/>
              <a:gd name="T33" fmla="*/ 2147483647 h 547"/>
              <a:gd name="T34" fmla="*/ 2147483647 w 730"/>
              <a:gd name="T35" fmla="*/ 2147483647 h 547"/>
              <a:gd name="T36" fmla="*/ 2147483647 w 730"/>
              <a:gd name="T37" fmla="*/ 2147483647 h 547"/>
              <a:gd name="T38" fmla="*/ 2147483647 w 730"/>
              <a:gd name="T39" fmla="*/ 2147483647 h 547"/>
              <a:gd name="T40" fmla="*/ 2147483647 w 730"/>
              <a:gd name="T41" fmla="*/ 2147483647 h 547"/>
              <a:gd name="T42" fmla="*/ 2147483647 w 730"/>
              <a:gd name="T43" fmla="*/ 2147483647 h 547"/>
              <a:gd name="T44" fmla="*/ 2147483647 w 730"/>
              <a:gd name="T45" fmla="*/ 2147483647 h 547"/>
              <a:gd name="T46" fmla="*/ 2147483647 w 730"/>
              <a:gd name="T47" fmla="*/ 2147483647 h 547"/>
              <a:gd name="T48" fmla="*/ 2147483647 w 730"/>
              <a:gd name="T49" fmla="*/ 2147483647 h 547"/>
              <a:gd name="T50" fmla="*/ 2147483647 w 730"/>
              <a:gd name="T51" fmla="*/ 2147483647 h 547"/>
              <a:gd name="T52" fmla="*/ 2147483647 w 730"/>
              <a:gd name="T53" fmla="*/ 2147483647 h 547"/>
              <a:gd name="T54" fmla="*/ 2147483647 w 730"/>
              <a:gd name="T55" fmla="*/ 2147483647 h 547"/>
              <a:gd name="T56" fmla="*/ 2147483647 w 730"/>
              <a:gd name="T57" fmla="*/ 2147483647 h 547"/>
              <a:gd name="T58" fmla="*/ 2147483647 w 730"/>
              <a:gd name="T59" fmla="*/ 2147483647 h 547"/>
              <a:gd name="T60" fmla="*/ 2147483647 w 730"/>
              <a:gd name="T61" fmla="*/ 2147483647 h 547"/>
              <a:gd name="T62" fmla="*/ 2147483647 w 730"/>
              <a:gd name="T63" fmla="*/ 2147483647 h 547"/>
              <a:gd name="T64" fmla="*/ 2147483647 w 730"/>
              <a:gd name="T65" fmla="*/ 2147483647 h 547"/>
              <a:gd name="T66" fmla="*/ 2147483647 w 730"/>
              <a:gd name="T67" fmla="*/ 2147483647 h 547"/>
              <a:gd name="T68" fmla="*/ 2147483647 w 730"/>
              <a:gd name="T69" fmla="*/ 2147483647 h 547"/>
              <a:gd name="T70" fmla="*/ 2147483647 w 730"/>
              <a:gd name="T71" fmla="*/ 2147483647 h 547"/>
              <a:gd name="T72" fmla="*/ 2147483647 w 730"/>
              <a:gd name="T73" fmla="*/ 2147483647 h 547"/>
              <a:gd name="T74" fmla="*/ 2147483647 w 730"/>
              <a:gd name="T75" fmla="*/ 2147483647 h 547"/>
              <a:gd name="T76" fmla="*/ 2147483647 w 730"/>
              <a:gd name="T77" fmla="*/ 2147483647 h 547"/>
              <a:gd name="T78" fmla="*/ 2147483647 w 730"/>
              <a:gd name="T79" fmla="*/ 2147483647 h 547"/>
              <a:gd name="T80" fmla="*/ 2147483647 w 730"/>
              <a:gd name="T81" fmla="*/ 2147483647 h 547"/>
              <a:gd name="T82" fmla="*/ 2147483647 w 730"/>
              <a:gd name="T83" fmla="*/ 2147483647 h 547"/>
              <a:gd name="T84" fmla="*/ 2147483647 w 730"/>
              <a:gd name="T85" fmla="*/ 2147483647 h 547"/>
              <a:gd name="T86" fmla="*/ 2147483647 w 730"/>
              <a:gd name="T87" fmla="*/ 2147483647 h 547"/>
              <a:gd name="T88" fmla="*/ 2147483647 w 730"/>
              <a:gd name="T89" fmla="*/ 2147483647 h 547"/>
              <a:gd name="T90" fmla="*/ 2147483647 w 730"/>
              <a:gd name="T91" fmla="*/ 2147483647 h 547"/>
              <a:gd name="T92" fmla="*/ 2147483647 w 730"/>
              <a:gd name="T93" fmla="*/ 2147483647 h 547"/>
              <a:gd name="T94" fmla="*/ 2147483647 w 730"/>
              <a:gd name="T95" fmla="*/ 2147483647 h 547"/>
              <a:gd name="T96" fmla="*/ 2147483647 w 730"/>
              <a:gd name="T97" fmla="*/ 2147483647 h 547"/>
              <a:gd name="T98" fmla="*/ 2147483647 w 730"/>
              <a:gd name="T99" fmla="*/ 2147483647 h 54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730"/>
              <a:gd name="T151" fmla="*/ 0 h 547"/>
              <a:gd name="T152" fmla="*/ 730 w 730"/>
              <a:gd name="T153" fmla="*/ 547 h 547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730" h="547">
                <a:moveTo>
                  <a:pt x="169" y="488"/>
                </a:moveTo>
                <a:lnTo>
                  <a:pt x="167" y="466"/>
                </a:lnTo>
                <a:lnTo>
                  <a:pt x="165" y="451"/>
                </a:lnTo>
                <a:lnTo>
                  <a:pt x="159" y="436"/>
                </a:lnTo>
                <a:lnTo>
                  <a:pt x="155" y="417"/>
                </a:lnTo>
                <a:lnTo>
                  <a:pt x="152" y="403"/>
                </a:lnTo>
                <a:lnTo>
                  <a:pt x="144" y="388"/>
                </a:lnTo>
                <a:lnTo>
                  <a:pt x="142" y="370"/>
                </a:lnTo>
                <a:lnTo>
                  <a:pt x="140" y="357"/>
                </a:lnTo>
                <a:lnTo>
                  <a:pt x="154" y="351"/>
                </a:lnTo>
                <a:lnTo>
                  <a:pt x="165" y="346"/>
                </a:lnTo>
                <a:lnTo>
                  <a:pt x="179" y="342"/>
                </a:lnTo>
                <a:lnTo>
                  <a:pt x="203" y="336"/>
                </a:lnTo>
                <a:lnTo>
                  <a:pt x="203" y="313"/>
                </a:lnTo>
                <a:lnTo>
                  <a:pt x="203" y="294"/>
                </a:lnTo>
                <a:lnTo>
                  <a:pt x="203" y="269"/>
                </a:lnTo>
                <a:lnTo>
                  <a:pt x="203" y="248"/>
                </a:lnTo>
                <a:lnTo>
                  <a:pt x="169" y="236"/>
                </a:lnTo>
                <a:lnTo>
                  <a:pt x="134" y="221"/>
                </a:lnTo>
                <a:lnTo>
                  <a:pt x="98" y="209"/>
                </a:lnTo>
                <a:lnTo>
                  <a:pt x="63" y="198"/>
                </a:lnTo>
                <a:lnTo>
                  <a:pt x="63" y="188"/>
                </a:lnTo>
                <a:lnTo>
                  <a:pt x="63" y="175"/>
                </a:lnTo>
                <a:lnTo>
                  <a:pt x="34" y="175"/>
                </a:lnTo>
                <a:lnTo>
                  <a:pt x="17" y="175"/>
                </a:lnTo>
                <a:lnTo>
                  <a:pt x="9" y="173"/>
                </a:lnTo>
                <a:lnTo>
                  <a:pt x="0" y="165"/>
                </a:lnTo>
                <a:lnTo>
                  <a:pt x="0" y="152"/>
                </a:lnTo>
                <a:lnTo>
                  <a:pt x="0" y="138"/>
                </a:lnTo>
                <a:lnTo>
                  <a:pt x="9" y="130"/>
                </a:lnTo>
                <a:lnTo>
                  <a:pt x="17" y="127"/>
                </a:lnTo>
                <a:lnTo>
                  <a:pt x="23" y="104"/>
                </a:lnTo>
                <a:lnTo>
                  <a:pt x="27" y="80"/>
                </a:lnTo>
                <a:lnTo>
                  <a:pt x="61" y="79"/>
                </a:lnTo>
                <a:lnTo>
                  <a:pt x="94" y="79"/>
                </a:lnTo>
                <a:lnTo>
                  <a:pt x="111" y="79"/>
                </a:lnTo>
                <a:lnTo>
                  <a:pt x="129" y="80"/>
                </a:lnTo>
                <a:lnTo>
                  <a:pt x="142" y="90"/>
                </a:lnTo>
                <a:lnTo>
                  <a:pt x="155" y="96"/>
                </a:lnTo>
                <a:lnTo>
                  <a:pt x="223" y="92"/>
                </a:lnTo>
                <a:lnTo>
                  <a:pt x="288" y="82"/>
                </a:lnTo>
                <a:lnTo>
                  <a:pt x="357" y="73"/>
                </a:lnTo>
                <a:lnTo>
                  <a:pt x="424" y="59"/>
                </a:lnTo>
                <a:lnTo>
                  <a:pt x="445" y="31"/>
                </a:lnTo>
                <a:lnTo>
                  <a:pt x="468" y="0"/>
                </a:lnTo>
                <a:lnTo>
                  <a:pt x="478" y="2"/>
                </a:lnTo>
                <a:lnTo>
                  <a:pt x="492" y="4"/>
                </a:lnTo>
                <a:lnTo>
                  <a:pt x="499" y="9"/>
                </a:lnTo>
                <a:lnTo>
                  <a:pt x="509" y="13"/>
                </a:lnTo>
                <a:lnTo>
                  <a:pt x="524" y="23"/>
                </a:lnTo>
                <a:lnTo>
                  <a:pt x="547" y="34"/>
                </a:lnTo>
                <a:lnTo>
                  <a:pt x="547" y="73"/>
                </a:lnTo>
                <a:lnTo>
                  <a:pt x="547" y="115"/>
                </a:lnTo>
                <a:lnTo>
                  <a:pt x="551" y="132"/>
                </a:lnTo>
                <a:lnTo>
                  <a:pt x="557" y="153"/>
                </a:lnTo>
                <a:lnTo>
                  <a:pt x="561" y="161"/>
                </a:lnTo>
                <a:lnTo>
                  <a:pt x="565" y="169"/>
                </a:lnTo>
                <a:lnTo>
                  <a:pt x="572" y="175"/>
                </a:lnTo>
                <a:lnTo>
                  <a:pt x="580" y="180"/>
                </a:lnTo>
                <a:lnTo>
                  <a:pt x="595" y="209"/>
                </a:lnTo>
                <a:lnTo>
                  <a:pt x="607" y="226"/>
                </a:lnTo>
                <a:lnTo>
                  <a:pt x="620" y="248"/>
                </a:lnTo>
                <a:lnTo>
                  <a:pt x="632" y="269"/>
                </a:lnTo>
                <a:lnTo>
                  <a:pt x="653" y="274"/>
                </a:lnTo>
                <a:lnTo>
                  <a:pt x="662" y="282"/>
                </a:lnTo>
                <a:lnTo>
                  <a:pt x="666" y="286"/>
                </a:lnTo>
                <a:lnTo>
                  <a:pt x="668" y="294"/>
                </a:lnTo>
                <a:lnTo>
                  <a:pt x="674" y="321"/>
                </a:lnTo>
                <a:lnTo>
                  <a:pt x="682" y="351"/>
                </a:lnTo>
                <a:lnTo>
                  <a:pt x="691" y="378"/>
                </a:lnTo>
                <a:lnTo>
                  <a:pt x="701" y="403"/>
                </a:lnTo>
                <a:lnTo>
                  <a:pt x="712" y="430"/>
                </a:lnTo>
                <a:lnTo>
                  <a:pt x="718" y="455"/>
                </a:lnTo>
                <a:lnTo>
                  <a:pt x="728" y="486"/>
                </a:lnTo>
                <a:lnTo>
                  <a:pt x="730" y="514"/>
                </a:lnTo>
                <a:lnTo>
                  <a:pt x="699" y="522"/>
                </a:lnTo>
                <a:lnTo>
                  <a:pt x="674" y="528"/>
                </a:lnTo>
                <a:lnTo>
                  <a:pt x="647" y="536"/>
                </a:lnTo>
                <a:lnTo>
                  <a:pt x="618" y="543"/>
                </a:lnTo>
                <a:lnTo>
                  <a:pt x="599" y="526"/>
                </a:lnTo>
                <a:lnTo>
                  <a:pt x="578" y="509"/>
                </a:lnTo>
                <a:lnTo>
                  <a:pt x="557" y="491"/>
                </a:lnTo>
                <a:lnTo>
                  <a:pt x="536" y="478"/>
                </a:lnTo>
                <a:lnTo>
                  <a:pt x="509" y="488"/>
                </a:lnTo>
                <a:lnTo>
                  <a:pt x="478" y="499"/>
                </a:lnTo>
                <a:lnTo>
                  <a:pt x="465" y="509"/>
                </a:lnTo>
                <a:lnTo>
                  <a:pt x="453" y="514"/>
                </a:lnTo>
                <a:lnTo>
                  <a:pt x="442" y="526"/>
                </a:lnTo>
                <a:lnTo>
                  <a:pt x="432" y="538"/>
                </a:lnTo>
                <a:lnTo>
                  <a:pt x="420" y="543"/>
                </a:lnTo>
                <a:lnTo>
                  <a:pt x="401" y="547"/>
                </a:lnTo>
                <a:lnTo>
                  <a:pt x="359" y="547"/>
                </a:lnTo>
                <a:lnTo>
                  <a:pt x="284" y="547"/>
                </a:lnTo>
                <a:lnTo>
                  <a:pt x="273" y="547"/>
                </a:lnTo>
                <a:lnTo>
                  <a:pt x="263" y="547"/>
                </a:lnTo>
                <a:lnTo>
                  <a:pt x="259" y="534"/>
                </a:lnTo>
                <a:lnTo>
                  <a:pt x="250" y="524"/>
                </a:lnTo>
                <a:lnTo>
                  <a:pt x="236" y="513"/>
                </a:lnTo>
                <a:lnTo>
                  <a:pt x="225" y="503"/>
                </a:lnTo>
                <a:lnTo>
                  <a:pt x="194" y="495"/>
                </a:lnTo>
                <a:lnTo>
                  <a:pt x="169" y="488"/>
                </a:lnTo>
                <a:close/>
              </a:path>
            </a:pathLst>
          </a:custGeom>
          <a:solidFill>
            <a:schemeClr val="bg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64" name="Freeform 460"/>
          <p:cNvSpPr>
            <a:spLocks/>
          </p:cNvSpPr>
          <p:nvPr/>
        </p:nvSpPr>
        <p:spPr bwMode="auto">
          <a:xfrm>
            <a:off x="7993063" y="2922588"/>
            <a:ext cx="715962" cy="973137"/>
          </a:xfrm>
          <a:custGeom>
            <a:avLst/>
            <a:gdLst>
              <a:gd name="T0" fmla="*/ 2147483647 w 905"/>
              <a:gd name="T1" fmla="*/ 2147483647 h 1225"/>
              <a:gd name="T2" fmla="*/ 2147483647 w 905"/>
              <a:gd name="T3" fmla="*/ 2147483647 h 1225"/>
              <a:gd name="T4" fmla="*/ 2147483647 w 905"/>
              <a:gd name="T5" fmla="*/ 2147483647 h 1225"/>
              <a:gd name="T6" fmla="*/ 2147483647 w 905"/>
              <a:gd name="T7" fmla="*/ 2147483647 h 1225"/>
              <a:gd name="T8" fmla="*/ 0 w 905"/>
              <a:gd name="T9" fmla="*/ 2147483647 h 1225"/>
              <a:gd name="T10" fmla="*/ 2147483647 w 905"/>
              <a:gd name="T11" fmla="*/ 2147483647 h 1225"/>
              <a:gd name="T12" fmla="*/ 2147483647 w 905"/>
              <a:gd name="T13" fmla="*/ 2147483647 h 1225"/>
              <a:gd name="T14" fmla="*/ 2147483647 w 905"/>
              <a:gd name="T15" fmla="*/ 2147483647 h 1225"/>
              <a:gd name="T16" fmla="*/ 2147483647 w 905"/>
              <a:gd name="T17" fmla="*/ 2147483647 h 1225"/>
              <a:gd name="T18" fmla="*/ 2147483647 w 905"/>
              <a:gd name="T19" fmla="*/ 2147483647 h 1225"/>
              <a:gd name="T20" fmla="*/ 2147483647 w 905"/>
              <a:gd name="T21" fmla="*/ 2147483647 h 1225"/>
              <a:gd name="T22" fmla="*/ 2147483647 w 905"/>
              <a:gd name="T23" fmla="*/ 2147483647 h 1225"/>
              <a:gd name="T24" fmla="*/ 2147483647 w 905"/>
              <a:gd name="T25" fmla="*/ 2147483647 h 1225"/>
              <a:gd name="T26" fmla="*/ 2147483647 w 905"/>
              <a:gd name="T27" fmla="*/ 2147483647 h 1225"/>
              <a:gd name="T28" fmla="*/ 2147483647 w 905"/>
              <a:gd name="T29" fmla="*/ 2147483647 h 1225"/>
              <a:gd name="T30" fmla="*/ 2147483647 w 905"/>
              <a:gd name="T31" fmla="*/ 2147483647 h 1225"/>
              <a:gd name="T32" fmla="*/ 2147483647 w 905"/>
              <a:gd name="T33" fmla="*/ 2147483647 h 1225"/>
              <a:gd name="T34" fmla="*/ 2147483647 w 905"/>
              <a:gd name="T35" fmla="*/ 2147483647 h 1225"/>
              <a:gd name="T36" fmla="*/ 2147483647 w 905"/>
              <a:gd name="T37" fmla="*/ 2147483647 h 1225"/>
              <a:gd name="T38" fmla="*/ 2147483647 w 905"/>
              <a:gd name="T39" fmla="*/ 2147483647 h 1225"/>
              <a:gd name="T40" fmla="*/ 2147483647 w 905"/>
              <a:gd name="T41" fmla="*/ 2147483647 h 1225"/>
              <a:gd name="T42" fmla="*/ 2147483647 w 905"/>
              <a:gd name="T43" fmla="*/ 2147483647 h 1225"/>
              <a:gd name="T44" fmla="*/ 2147483647 w 905"/>
              <a:gd name="T45" fmla="*/ 2147483647 h 1225"/>
              <a:gd name="T46" fmla="*/ 2147483647 w 905"/>
              <a:gd name="T47" fmla="*/ 2147483647 h 1225"/>
              <a:gd name="T48" fmla="*/ 2147483647 w 905"/>
              <a:gd name="T49" fmla="*/ 0 h 1225"/>
              <a:gd name="T50" fmla="*/ 2147483647 w 905"/>
              <a:gd name="T51" fmla="*/ 2147483647 h 1225"/>
              <a:gd name="T52" fmla="*/ 2147483647 w 905"/>
              <a:gd name="T53" fmla="*/ 2147483647 h 1225"/>
              <a:gd name="T54" fmla="*/ 2147483647 w 905"/>
              <a:gd name="T55" fmla="*/ 2147483647 h 1225"/>
              <a:gd name="T56" fmla="*/ 2147483647 w 905"/>
              <a:gd name="T57" fmla="*/ 2147483647 h 1225"/>
              <a:gd name="T58" fmla="*/ 2147483647 w 905"/>
              <a:gd name="T59" fmla="*/ 2147483647 h 1225"/>
              <a:gd name="T60" fmla="*/ 2147483647 w 905"/>
              <a:gd name="T61" fmla="*/ 2147483647 h 1225"/>
              <a:gd name="T62" fmla="*/ 2147483647 w 905"/>
              <a:gd name="T63" fmla="*/ 2147483647 h 1225"/>
              <a:gd name="T64" fmla="*/ 2147483647 w 905"/>
              <a:gd name="T65" fmla="*/ 2147483647 h 1225"/>
              <a:gd name="T66" fmla="*/ 2147483647 w 905"/>
              <a:gd name="T67" fmla="*/ 2147483647 h 1225"/>
              <a:gd name="T68" fmla="*/ 2147483647 w 905"/>
              <a:gd name="T69" fmla="*/ 2147483647 h 1225"/>
              <a:gd name="T70" fmla="*/ 2147483647 w 905"/>
              <a:gd name="T71" fmla="*/ 2147483647 h 1225"/>
              <a:gd name="T72" fmla="*/ 2147483647 w 905"/>
              <a:gd name="T73" fmla="*/ 2147483647 h 1225"/>
              <a:gd name="T74" fmla="*/ 2147483647 w 905"/>
              <a:gd name="T75" fmla="*/ 2147483647 h 1225"/>
              <a:gd name="T76" fmla="*/ 2147483647 w 905"/>
              <a:gd name="T77" fmla="*/ 2147483647 h 1225"/>
              <a:gd name="T78" fmla="*/ 2147483647 w 905"/>
              <a:gd name="T79" fmla="*/ 2147483647 h 1225"/>
              <a:gd name="T80" fmla="*/ 2147483647 w 905"/>
              <a:gd name="T81" fmla="*/ 2147483647 h 1225"/>
              <a:gd name="T82" fmla="*/ 2147483647 w 905"/>
              <a:gd name="T83" fmla="*/ 2147483647 h 1225"/>
              <a:gd name="T84" fmla="*/ 2147483647 w 905"/>
              <a:gd name="T85" fmla="*/ 2147483647 h 1225"/>
              <a:gd name="T86" fmla="*/ 2147483647 w 905"/>
              <a:gd name="T87" fmla="*/ 2147483647 h 1225"/>
              <a:gd name="T88" fmla="*/ 2147483647 w 905"/>
              <a:gd name="T89" fmla="*/ 2147483647 h 1225"/>
              <a:gd name="T90" fmla="*/ 2147483647 w 905"/>
              <a:gd name="T91" fmla="*/ 2147483647 h 1225"/>
              <a:gd name="T92" fmla="*/ 2147483647 w 905"/>
              <a:gd name="T93" fmla="*/ 2147483647 h 1225"/>
              <a:gd name="T94" fmla="*/ 2147483647 w 905"/>
              <a:gd name="T95" fmla="*/ 2147483647 h 1225"/>
              <a:gd name="T96" fmla="*/ 2147483647 w 905"/>
              <a:gd name="T97" fmla="*/ 2147483647 h 1225"/>
              <a:gd name="T98" fmla="*/ 2147483647 w 905"/>
              <a:gd name="T99" fmla="*/ 2147483647 h 1225"/>
              <a:gd name="T100" fmla="*/ 2147483647 w 905"/>
              <a:gd name="T101" fmla="*/ 2147483647 h 1225"/>
              <a:gd name="T102" fmla="*/ 2147483647 w 905"/>
              <a:gd name="T103" fmla="*/ 2147483647 h 1225"/>
              <a:gd name="T104" fmla="*/ 2147483647 w 905"/>
              <a:gd name="T105" fmla="*/ 2147483647 h 1225"/>
              <a:gd name="T106" fmla="*/ 2147483647 w 905"/>
              <a:gd name="T107" fmla="*/ 2147483647 h 1225"/>
              <a:gd name="T108" fmla="*/ 2147483647 w 905"/>
              <a:gd name="T109" fmla="*/ 2147483647 h 1225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905"/>
              <a:gd name="T166" fmla="*/ 0 h 1225"/>
              <a:gd name="T167" fmla="*/ 905 w 905"/>
              <a:gd name="T168" fmla="*/ 1225 h 1225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905" h="1225">
                <a:moveTo>
                  <a:pt x="129" y="1225"/>
                </a:moveTo>
                <a:lnTo>
                  <a:pt x="135" y="1183"/>
                </a:lnTo>
                <a:lnTo>
                  <a:pt x="138" y="1129"/>
                </a:lnTo>
                <a:lnTo>
                  <a:pt x="138" y="1106"/>
                </a:lnTo>
                <a:lnTo>
                  <a:pt x="138" y="1081"/>
                </a:lnTo>
                <a:lnTo>
                  <a:pt x="136" y="1056"/>
                </a:lnTo>
                <a:lnTo>
                  <a:pt x="131" y="1033"/>
                </a:lnTo>
                <a:lnTo>
                  <a:pt x="127" y="1010"/>
                </a:lnTo>
                <a:lnTo>
                  <a:pt x="117" y="993"/>
                </a:lnTo>
                <a:lnTo>
                  <a:pt x="108" y="972"/>
                </a:lnTo>
                <a:lnTo>
                  <a:pt x="92" y="958"/>
                </a:lnTo>
                <a:lnTo>
                  <a:pt x="73" y="945"/>
                </a:lnTo>
                <a:lnTo>
                  <a:pt x="56" y="933"/>
                </a:lnTo>
                <a:lnTo>
                  <a:pt x="29" y="927"/>
                </a:lnTo>
                <a:lnTo>
                  <a:pt x="0" y="926"/>
                </a:lnTo>
                <a:lnTo>
                  <a:pt x="0" y="876"/>
                </a:lnTo>
                <a:lnTo>
                  <a:pt x="2" y="826"/>
                </a:lnTo>
                <a:lnTo>
                  <a:pt x="2" y="774"/>
                </a:lnTo>
                <a:lnTo>
                  <a:pt x="6" y="724"/>
                </a:lnTo>
                <a:lnTo>
                  <a:pt x="19" y="701"/>
                </a:lnTo>
                <a:lnTo>
                  <a:pt x="35" y="678"/>
                </a:lnTo>
                <a:lnTo>
                  <a:pt x="54" y="660"/>
                </a:lnTo>
                <a:lnTo>
                  <a:pt x="69" y="637"/>
                </a:lnTo>
                <a:lnTo>
                  <a:pt x="85" y="616"/>
                </a:lnTo>
                <a:lnTo>
                  <a:pt x="102" y="593"/>
                </a:lnTo>
                <a:lnTo>
                  <a:pt x="115" y="570"/>
                </a:lnTo>
                <a:lnTo>
                  <a:pt x="125" y="543"/>
                </a:lnTo>
                <a:lnTo>
                  <a:pt x="136" y="540"/>
                </a:lnTo>
                <a:lnTo>
                  <a:pt x="148" y="534"/>
                </a:lnTo>
                <a:lnTo>
                  <a:pt x="156" y="528"/>
                </a:lnTo>
                <a:lnTo>
                  <a:pt x="163" y="520"/>
                </a:lnTo>
                <a:lnTo>
                  <a:pt x="173" y="505"/>
                </a:lnTo>
                <a:lnTo>
                  <a:pt x="179" y="492"/>
                </a:lnTo>
                <a:lnTo>
                  <a:pt x="183" y="472"/>
                </a:lnTo>
                <a:lnTo>
                  <a:pt x="183" y="451"/>
                </a:lnTo>
                <a:lnTo>
                  <a:pt x="183" y="428"/>
                </a:lnTo>
                <a:lnTo>
                  <a:pt x="179" y="403"/>
                </a:lnTo>
                <a:lnTo>
                  <a:pt x="163" y="399"/>
                </a:lnTo>
                <a:lnTo>
                  <a:pt x="152" y="395"/>
                </a:lnTo>
                <a:lnTo>
                  <a:pt x="138" y="388"/>
                </a:lnTo>
                <a:lnTo>
                  <a:pt x="127" y="380"/>
                </a:lnTo>
                <a:lnTo>
                  <a:pt x="113" y="367"/>
                </a:lnTo>
                <a:lnTo>
                  <a:pt x="102" y="351"/>
                </a:lnTo>
                <a:lnTo>
                  <a:pt x="81" y="311"/>
                </a:lnTo>
                <a:lnTo>
                  <a:pt x="60" y="261"/>
                </a:lnTo>
                <a:lnTo>
                  <a:pt x="62" y="242"/>
                </a:lnTo>
                <a:lnTo>
                  <a:pt x="65" y="225"/>
                </a:lnTo>
                <a:lnTo>
                  <a:pt x="73" y="211"/>
                </a:lnTo>
                <a:lnTo>
                  <a:pt x="85" y="196"/>
                </a:lnTo>
                <a:lnTo>
                  <a:pt x="83" y="165"/>
                </a:lnTo>
                <a:lnTo>
                  <a:pt x="79" y="136"/>
                </a:lnTo>
                <a:lnTo>
                  <a:pt x="69" y="104"/>
                </a:lnTo>
                <a:lnTo>
                  <a:pt x="60" y="79"/>
                </a:lnTo>
                <a:lnTo>
                  <a:pt x="65" y="69"/>
                </a:lnTo>
                <a:lnTo>
                  <a:pt x="69" y="63"/>
                </a:lnTo>
                <a:lnTo>
                  <a:pt x="77" y="57"/>
                </a:lnTo>
                <a:lnTo>
                  <a:pt x="85" y="52"/>
                </a:lnTo>
                <a:lnTo>
                  <a:pt x="106" y="40"/>
                </a:lnTo>
                <a:lnTo>
                  <a:pt x="129" y="33"/>
                </a:lnTo>
                <a:lnTo>
                  <a:pt x="156" y="25"/>
                </a:lnTo>
                <a:lnTo>
                  <a:pt x="179" y="19"/>
                </a:lnTo>
                <a:lnTo>
                  <a:pt x="202" y="17"/>
                </a:lnTo>
                <a:lnTo>
                  <a:pt x="221" y="17"/>
                </a:lnTo>
                <a:lnTo>
                  <a:pt x="227" y="34"/>
                </a:lnTo>
                <a:lnTo>
                  <a:pt x="234" y="50"/>
                </a:lnTo>
                <a:lnTo>
                  <a:pt x="259" y="52"/>
                </a:lnTo>
                <a:lnTo>
                  <a:pt x="282" y="52"/>
                </a:lnTo>
                <a:lnTo>
                  <a:pt x="307" y="54"/>
                </a:lnTo>
                <a:lnTo>
                  <a:pt x="330" y="54"/>
                </a:lnTo>
                <a:lnTo>
                  <a:pt x="369" y="38"/>
                </a:lnTo>
                <a:lnTo>
                  <a:pt x="402" y="21"/>
                </a:lnTo>
                <a:lnTo>
                  <a:pt x="428" y="9"/>
                </a:lnTo>
                <a:lnTo>
                  <a:pt x="457" y="4"/>
                </a:lnTo>
                <a:lnTo>
                  <a:pt x="486" y="0"/>
                </a:lnTo>
                <a:lnTo>
                  <a:pt x="513" y="0"/>
                </a:lnTo>
                <a:lnTo>
                  <a:pt x="549" y="4"/>
                </a:lnTo>
                <a:lnTo>
                  <a:pt x="592" y="11"/>
                </a:lnTo>
                <a:lnTo>
                  <a:pt x="594" y="40"/>
                </a:lnTo>
                <a:lnTo>
                  <a:pt x="595" y="67"/>
                </a:lnTo>
                <a:lnTo>
                  <a:pt x="609" y="81"/>
                </a:lnTo>
                <a:lnTo>
                  <a:pt x="619" y="94"/>
                </a:lnTo>
                <a:lnTo>
                  <a:pt x="630" y="109"/>
                </a:lnTo>
                <a:lnTo>
                  <a:pt x="640" y="127"/>
                </a:lnTo>
                <a:lnTo>
                  <a:pt x="647" y="142"/>
                </a:lnTo>
                <a:lnTo>
                  <a:pt x="659" y="157"/>
                </a:lnTo>
                <a:lnTo>
                  <a:pt x="672" y="173"/>
                </a:lnTo>
                <a:lnTo>
                  <a:pt x="688" y="184"/>
                </a:lnTo>
                <a:lnTo>
                  <a:pt x="692" y="202"/>
                </a:lnTo>
                <a:lnTo>
                  <a:pt x="697" y="223"/>
                </a:lnTo>
                <a:lnTo>
                  <a:pt x="701" y="246"/>
                </a:lnTo>
                <a:lnTo>
                  <a:pt x="707" y="284"/>
                </a:lnTo>
                <a:lnTo>
                  <a:pt x="722" y="286"/>
                </a:lnTo>
                <a:lnTo>
                  <a:pt x="738" y="286"/>
                </a:lnTo>
                <a:lnTo>
                  <a:pt x="745" y="317"/>
                </a:lnTo>
                <a:lnTo>
                  <a:pt x="757" y="347"/>
                </a:lnTo>
                <a:lnTo>
                  <a:pt x="763" y="365"/>
                </a:lnTo>
                <a:lnTo>
                  <a:pt x="772" y="378"/>
                </a:lnTo>
                <a:lnTo>
                  <a:pt x="780" y="390"/>
                </a:lnTo>
                <a:lnTo>
                  <a:pt x="786" y="399"/>
                </a:lnTo>
                <a:lnTo>
                  <a:pt x="788" y="432"/>
                </a:lnTo>
                <a:lnTo>
                  <a:pt x="795" y="468"/>
                </a:lnTo>
                <a:lnTo>
                  <a:pt x="807" y="511"/>
                </a:lnTo>
                <a:lnTo>
                  <a:pt x="822" y="551"/>
                </a:lnTo>
                <a:lnTo>
                  <a:pt x="839" y="591"/>
                </a:lnTo>
                <a:lnTo>
                  <a:pt x="859" y="626"/>
                </a:lnTo>
                <a:lnTo>
                  <a:pt x="870" y="639"/>
                </a:lnTo>
                <a:lnTo>
                  <a:pt x="882" y="653"/>
                </a:lnTo>
                <a:lnTo>
                  <a:pt x="893" y="662"/>
                </a:lnTo>
                <a:lnTo>
                  <a:pt x="905" y="670"/>
                </a:lnTo>
                <a:lnTo>
                  <a:pt x="905" y="701"/>
                </a:lnTo>
                <a:lnTo>
                  <a:pt x="905" y="732"/>
                </a:lnTo>
                <a:lnTo>
                  <a:pt x="903" y="762"/>
                </a:lnTo>
                <a:lnTo>
                  <a:pt x="899" y="791"/>
                </a:lnTo>
                <a:lnTo>
                  <a:pt x="891" y="854"/>
                </a:lnTo>
                <a:lnTo>
                  <a:pt x="884" y="916"/>
                </a:lnTo>
                <a:lnTo>
                  <a:pt x="891" y="922"/>
                </a:lnTo>
                <a:lnTo>
                  <a:pt x="899" y="926"/>
                </a:lnTo>
                <a:lnTo>
                  <a:pt x="899" y="952"/>
                </a:lnTo>
                <a:lnTo>
                  <a:pt x="901" y="981"/>
                </a:lnTo>
                <a:lnTo>
                  <a:pt x="884" y="983"/>
                </a:lnTo>
                <a:lnTo>
                  <a:pt x="866" y="985"/>
                </a:lnTo>
                <a:lnTo>
                  <a:pt x="843" y="985"/>
                </a:lnTo>
                <a:lnTo>
                  <a:pt x="824" y="985"/>
                </a:lnTo>
                <a:lnTo>
                  <a:pt x="803" y="989"/>
                </a:lnTo>
                <a:lnTo>
                  <a:pt x="782" y="989"/>
                </a:lnTo>
                <a:lnTo>
                  <a:pt x="780" y="998"/>
                </a:lnTo>
                <a:lnTo>
                  <a:pt x="776" y="1006"/>
                </a:lnTo>
                <a:lnTo>
                  <a:pt x="757" y="1029"/>
                </a:lnTo>
                <a:lnTo>
                  <a:pt x="743" y="1046"/>
                </a:lnTo>
                <a:lnTo>
                  <a:pt x="738" y="1054"/>
                </a:lnTo>
                <a:lnTo>
                  <a:pt x="736" y="1064"/>
                </a:lnTo>
                <a:lnTo>
                  <a:pt x="732" y="1077"/>
                </a:lnTo>
                <a:lnTo>
                  <a:pt x="726" y="1096"/>
                </a:lnTo>
                <a:lnTo>
                  <a:pt x="692" y="1108"/>
                </a:lnTo>
                <a:lnTo>
                  <a:pt x="661" y="1121"/>
                </a:lnTo>
                <a:lnTo>
                  <a:pt x="630" y="1135"/>
                </a:lnTo>
                <a:lnTo>
                  <a:pt x="594" y="1143"/>
                </a:lnTo>
                <a:lnTo>
                  <a:pt x="586" y="1158"/>
                </a:lnTo>
                <a:lnTo>
                  <a:pt x="582" y="1171"/>
                </a:lnTo>
                <a:lnTo>
                  <a:pt x="578" y="1171"/>
                </a:lnTo>
                <a:lnTo>
                  <a:pt x="571" y="1171"/>
                </a:lnTo>
                <a:lnTo>
                  <a:pt x="569" y="1158"/>
                </a:lnTo>
                <a:lnTo>
                  <a:pt x="567" y="1146"/>
                </a:lnTo>
                <a:lnTo>
                  <a:pt x="536" y="1146"/>
                </a:lnTo>
                <a:lnTo>
                  <a:pt x="505" y="1146"/>
                </a:lnTo>
                <a:lnTo>
                  <a:pt x="474" y="1146"/>
                </a:lnTo>
                <a:lnTo>
                  <a:pt x="446" y="1146"/>
                </a:lnTo>
                <a:lnTo>
                  <a:pt x="442" y="1139"/>
                </a:lnTo>
                <a:lnTo>
                  <a:pt x="440" y="1129"/>
                </a:lnTo>
                <a:lnTo>
                  <a:pt x="409" y="1129"/>
                </a:lnTo>
                <a:lnTo>
                  <a:pt x="375" y="1129"/>
                </a:lnTo>
                <a:lnTo>
                  <a:pt x="344" y="1129"/>
                </a:lnTo>
                <a:lnTo>
                  <a:pt x="309" y="1129"/>
                </a:lnTo>
                <a:lnTo>
                  <a:pt x="307" y="1139"/>
                </a:lnTo>
                <a:lnTo>
                  <a:pt x="305" y="1146"/>
                </a:lnTo>
                <a:lnTo>
                  <a:pt x="284" y="1146"/>
                </a:lnTo>
                <a:lnTo>
                  <a:pt x="263" y="1146"/>
                </a:lnTo>
                <a:lnTo>
                  <a:pt x="263" y="1154"/>
                </a:lnTo>
                <a:lnTo>
                  <a:pt x="263" y="1166"/>
                </a:lnTo>
                <a:lnTo>
                  <a:pt x="231" y="1185"/>
                </a:lnTo>
                <a:lnTo>
                  <a:pt x="202" y="1200"/>
                </a:lnTo>
                <a:lnTo>
                  <a:pt x="186" y="1208"/>
                </a:lnTo>
                <a:lnTo>
                  <a:pt x="171" y="1214"/>
                </a:lnTo>
                <a:lnTo>
                  <a:pt x="152" y="1221"/>
                </a:lnTo>
                <a:lnTo>
                  <a:pt x="129" y="1225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65" name="Freeform 461"/>
          <p:cNvSpPr>
            <a:spLocks/>
          </p:cNvSpPr>
          <p:nvPr/>
        </p:nvSpPr>
        <p:spPr bwMode="auto">
          <a:xfrm>
            <a:off x="7993063" y="2922588"/>
            <a:ext cx="715962" cy="973137"/>
          </a:xfrm>
          <a:custGeom>
            <a:avLst/>
            <a:gdLst>
              <a:gd name="T0" fmla="*/ 2147483647 w 905"/>
              <a:gd name="T1" fmla="*/ 2147483647 h 1225"/>
              <a:gd name="T2" fmla="*/ 2147483647 w 905"/>
              <a:gd name="T3" fmla="*/ 2147483647 h 1225"/>
              <a:gd name="T4" fmla="*/ 2147483647 w 905"/>
              <a:gd name="T5" fmla="*/ 2147483647 h 1225"/>
              <a:gd name="T6" fmla="*/ 2147483647 w 905"/>
              <a:gd name="T7" fmla="*/ 2147483647 h 1225"/>
              <a:gd name="T8" fmla="*/ 0 w 905"/>
              <a:gd name="T9" fmla="*/ 2147483647 h 1225"/>
              <a:gd name="T10" fmla="*/ 2147483647 w 905"/>
              <a:gd name="T11" fmla="*/ 2147483647 h 1225"/>
              <a:gd name="T12" fmla="*/ 2147483647 w 905"/>
              <a:gd name="T13" fmla="*/ 2147483647 h 1225"/>
              <a:gd name="T14" fmla="*/ 2147483647 w 905"/>
              <a:gd name="T15" fmla="*/ 2147483647 h 1225"/>
              <a:gd name="T16" fmla="*/ 2147483647 w 905"/>
              <a:gd name="T17" fmla="*/ 2147483647 h 1225"/>
              <a:gd name="T18" fmla="*/ 2147483647 w 905"/>
              <a:gd name="T19" fmla="*/ 2147483647 h 1225"/>
              <a:gd name="T20" fmla="*/ 2147483647 w 905"/>
              <a:gd name="T21" fmla="*/ 2147483647 h 1225"/>
              <a:gd name="T22" fmla="*/ 2147483647 w 905"/>
              <a:gd name="T23" fmla="*/ 2147483647 h 1225"/>
              <a:gd name="T24" fmla="*/ 2147483647 w 905"/>
              <a:gd name="T25" fmla="*/ 2147483647 h 1225"/>
              <a:gd name="T26" fmla="*/ 2147483647 w 905"/>
              <a:gd name="T27" fmla="*/ 2147483647 h 1225"/>
              <a:gd name="T28" fmla="*/ 2147483647 w 905"/>
              <a:gd name="T29" fmla="*/ 2147483647 h 1225"/>
              <a:gd name="T30" fmla="*/ 2147483647 w 905"/>
              <a:gd name="T31" fmla="*/ 2147483647 h 1225"/>
              <a:gd name="T32" fmla="*/ 2147483647 w 905"/>
              <a:gd name="T33" fmla="*/ 2147483647 h 1225"/>
              <a:gd name="T34" fmla="*/ 2147483647 w 905"/>
              <a:gd name="T35" fmla="*/ 2147483647 h 1225"/>
              <a:gd name="T36" fmla="*/ 2147483647 w 905"/>
              <a:gd name="T37" fmla="*/ 2147483647 h 1225"/>
              <a:gd name="T38" fmla="*/ 2147483647 w 905"/>
              <a:gd name="T39" fmla="*/ 2147483647 h 1225"/>
              <a:gd name="T40" fmla="*/ 2147483647 w 905"/>
              <a:gd name="T41" fmla="*/ 2147483647 h 1225"/>
              <a:gd name="T42" fmla="*/ 2147483647 w 905"/>
              <a:gd name="T43" fmla="*/ 2147483647 h 1225"/>
              <a:gd name="T44" fmla="*/ 2147483647 w 905"/>
              <a:gd name="T45" fmla="*/ 2147483647 h 1225"/>
              <a:gd name="T46" fmla="*/ 2147483647 w 905"/>
              <a:gd name="T47" fmla="*/ 2147483647 h 1225"/>
              <a:gd name="T48" fmla="*/ 2147483647 w 905"/>
              <a:gd name="T49" fmla="*/ 0 h 1225"/>
              <a:gd name="T50" fmla="*/ 2147483647 w 905"/>
              <a:gd name="T51" fmla="*/ 2147483647 h 1225"/>
              <a:gd name="T52" fmla="*/ 2147483647 w 905"/>
              <a:gd name="T53" fmla="*/ 2147483647 h 1225"/>
              <a:gd name="T54" fmla="*/ 2147483647 w 905"/>
              <a:gd name="T55" fmla="*/ 2147483647 h 1225"/>
              <a:gd name="T56" fmla="*/ 2147483647 w 905"/>
              <a:gd name="T57" fmla="*/ 2147483647 h 1225"/>
              <a:gd name="T58" fmla="*/ 2147483647 w 905"/>
              <a:gd name="T59" fmla="*/ 2147483647 h 1225"/>
              <a:gd name="T60" fmla="*/ 2147483647 w 905"/>
              <a:gd name="T61" fmla="*/ 2147483647 h 1225"/>
              <a:gd name="T62" fmla="*/ 2147483647 w 905"/>
              <a:gd name="T63" fmla="*/ 2147483647 h 1225"/>
              <a:gd name="T64" fmla="*/ 2147483647 w 905"/>
              <a:gd name="T65" fmla="*/ 2147483647 h 1225"/>
              <a:gd name="T66" fmla="*/ 2147483647 w 905"/>
              <a:gd name="T67" fmla="*/ 2147483647 h 1225"/>
              <a:gd name="T68" fmla="*/ 2147483647 w 905"/>
              <a:gd name="T69" fmla="*/ 2147483647 h 1225"/>
              <a:gd name="T70" fmla="*/ 2147483647 w 905"/>
              <a:gd name="T71" fmla="*/ 2147483647 h 1225"/>
              <a:gd name="T72" fmla="*/ 2147483647 w 905"/>
              <a:gd name="T73" fmla="*/ 2147483647 h 1225"/>
              <a:gd name="T74" fmla="*/ 2147483647 w 905"/>
              <a:gd name="T75" fmla="*/ 2147483647 h 1225"/>
              <a:gd name="T76" fmla="*/ 2147483647 w 905"/>
              <a:gd name="T77" fmla="*/ 2147483647 h 1225"/>
              <a:gd name="T78" fmla="*/ 2147483647 w 905"/>
              <a:gd name="T79" fmla="*/ 2147483647 h 1225"/>
              <a:gd name="T80" fmla="*/ 2147483647 w 905"/>
              <a:gd name="T81" fmla="*/ 2147483647 h 1225"/>
              <a:gd name="T82" fmla="*/ 2147483647 w 905"/>
              <a:gd name="T83" fmla="*/ 2147483647 h 1225"/>
              <a:gd name="T84" fmla="*/ 2147483647 w 905"/>
              <a:gd name="T85" fmla="*/ 2147483647 h 1225"/>
              <a:gd name="T86" fmla="*/ 2147483647 w 905"/>
              <a:gd name="T87" fmla="*/ 2147483647 h 1225"/>
              <a:gd name="T88" fmla="*/ 2147483647 w 905"/>
              <a:gd name="T89" fmla="*/ 2147483647 h 1225"/>
              <a:gd name="T90" fmla="*/ 2147483647 w 905"/>
              <a:gd name="T91" fmla="*/ 2147483647 h 1225"/>
              <a:gd name="T92" fmla="*/ 2147483647 w 905"/>
              <a:gd name="T93" fmla="*/ 2147483647 h 1225"/>
              <a:gd name="T94" fmla="*/ 2147483647 w 905"/>
              <a:gd name="T95" fmla="*/ 2147483647 h 1225"/>
              <a:gd name="T96" fmla="*/ 2147483647 w 905"/>
              <a:gd name="T97" fmla="*/ 2147483647 h 1225"/>
              <a:gd name="T98" fmla="*/ 2147483647 w 905"/>
              <a:gd name="T99" fmla="*/ 2147483647 h 1225"/>
              <a:gd name="T100" fmla="*/ 2147483647 w 905"/>
              <a:gd name="T101" fmla="*/ 2147483647 h 1225"/>
              <a:gd name="T102" fmla="*/ 2147483647 w 905"/>
              <a:gd name="T103" fmla="*/ 2147483647 h 1225"/>
              <a:gd name="T104" fmla="*/ 2147483647 w 905"/>
              <a:gd name="T105" fmla="*/ 2147483647 h 1225"/>
              <a:gd name="T106" fmla="*/ 2147483647 w 905"/>
              <a:gd name="T107" fmla="*/ 2147483647 h 1225"/>
              <a:gd name="T108" fmla="*/ 2147483647 w 905"/>
              <a:gd name="T109" fmla="*/ 2147483647 h 1225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905"/>
              <a:gd name="T166" fmla="*/ 0 h 1225"/>
              <a:gd name="T167" fmla="*/ 905 w 905"/>
              <a:gd name="T168" fmla="*/ 1225 h 1225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905" h="1225">
                <a:moveTo>
                  <a:pt x="129" y="1225"/>
                </a:moveTo>
                <a:lnTo>
                  <a:pt x="135" y="1183"/>
                </a:lnTo>
                <a:lnTo>
                  <a:pt x="138" y="1129"/>
                </a:lnTo>
                <a:lnTo>
                  <a:pt x="138" y="1106"/>
                </a:lnTo>
                <a:lnTo>
                  <a:pt x="138" y="1081"/>
                </a:lnTo>
                <a:lnTo>
                  <a:pt x="136" y="1056"/>
                </a:lnTo>
                <a:lnTo>
                  <a:pt x="131" y="1033"/>
                </a:lnTo>
                <a:lnTo>
                  <a:pt x="127" y="1010"/>
                </a:lnTo>
                <a:lnTo>
                  <a:pt x="117" y="993"/>
                </a:lnTo>
                <a:lnTo>
                  <a:pt x="108" y="972"/>
                </a:lnTo>
                <a:lnTo>
                  <a:pt x="92" y="958"/>
                </a:lnTo>
                <a:lnTo>
                  <a:pt x="73" y="945"/>
                </a:lnTo>
                <a:lnTo>
                  <a:pt x="56" y="933"/>
                </a:lnTo>
                <a:lnTo>
                  <a:pt x="29" y="927"/>
                </a:lnTo>
                <a:lnTo>
                  <a:pt x="0" y="926"/>
                </a:lnTo>
                <a:lnTo>
                  <a:pt x="0" y="876"/>
                </a:lnTo>
                <a:lnTo>
                  <a:pt x="2" y="826"/>
                </a:lnTo>
                <a:lnTo>
                  <a:pt x="2" y="774"/>
                </a:lnTo>
                <a:lnTo>
                  <a:pt x="6" y="724"/>
                </a:lnTo>
                <a:lnTo>
                  <a:pt x="19" y="701"/>
                </a:lnTo>
                <a:lnTo>
                  <a:pt x="35" y="678"/>
                </a:lnTo>
                <a:lnTo>
                  <a:pt x="54" y="660"/>
                </a:lnTo>
                <a:lnTo>
                  <a:pt x="69" y="637"/>
                </a:lnTo>
                <a:lnTo>
                  <a:pt x="85" y="616"/>
                </a:lnTo>
                <a:lnTo>
                  <a:pt x="102" y="593"/>
                </a:lnTo>
                <a:lnTo>
                  <a:pt x="115" y="570"/>
                </a:lnTo>
                <a:lnTo>
                  <a:pt x="125" y="543"/>
                </a:lnTo>
                <a:lnTo>
                  <a:pt x="136" y="540"/>
                </a:lnTo>
                <a:lnTo>
                  <a:pt x="148" y="534"/>
                </a:lnTo>
                <a:lnTo>
                  <a:pt x="156" y="528"/>
                </a:lnTo>
                <a:lnTo>
                  <a:pt x="163" y="520"/>
                </a:lnTo>
                <a:lnTo>
                  <a:pt x="173" y="505"/>
                </a:lnTo>
                <a:lnTo>
                  <a:pt x="179" y="492"/>
                </a:lnTo>
                <a:lnTo>
                  <a:pt x="183" y="472"/>
                </a:lnTo>
                <a:lnTo>
                  <a:pt x="183" y="451"/>
                </a:lnTo>
                <a:lnTo>
                  <a:pt x="183" y="428"/>
                </a:lnTo>
                <a:lnTo>
                  <a:pt x="179" y="403"/>
                </a:lnTo>
                <a:lnTo>
                  <a:pt x="163" y="399"/>
                </a:lnTo>
                <a:lnTo>
                  <a:pt x="152" y="395"/>
                </a:lnTo>
                <a:lnTo>
                  <a:pt x="138" y="388"/>
                </a:lnTo>
                <a:lnTo>
                  <a:pt x="127" y="380"/>
                </a:lnTo>
                <a:lnTo>
                  <a:pt x="113" y="367"/>
                </a:lnTo>
                <a:lnTo>
                  <a:pt x="102" y="351"/>
                </a:lnTo>
                <a:lnTo>
                  <a:pt x="81" y="311"/>
                </a:lnTo>
                <a:lnTo>
                  <a:pt x="60" y="261"/>
                </a:lnTo>
                <a:lnTo>
                  <a:pt x="62" y="242"/>
                </a:lnTo>
                <a:lnTo>
                  <a:pt x="65" y="225"/>
                </a:lnTo>
                <a:lnTo>
                  <a:pt x="73" y="211"/>
                </a:lnTo>
                <a:lnTo>
                  <a:pt x="85" y="196"/>
                </a:lnTo>
                <a:lnTo>
                  <a:pt x="83" y="165"/>
                </a:lnTo>
                <a:lnTo>
                  <a:pt x="79" y="136"/>
                </a:lnTo>
                <a:lnTo>
                  <a:pt x="69" y="104"/>
                </a:lnTo>
                <a:lnTo>
                  <a:pt x="60" y="79"/>
                </a:lnTo>
                <a:lnTo>
                  <a:pt x="65" y="69"/>
                </a:lnTo>
                <a:lnTo>
                  <a:pt x="69" y="63"/>
                </a:lnTo>
                <a:lnTo>
                  <a:pt x="77" y="57"/>
                </a:lnTo>
                <a:lnTo>
                  <a:pt x="85" y="52"/>
                </a:lnTo>
                <a:lnTo>
                  <a:pt x="106" y="40"/>
                </a:lnTo>
                <a:lnTo>
                  <a:pt x="129" y="33"/>
                </a:lnTo>
                <a:lnTo>
                  <a:pt x="156" y="25"/>
                </a:lnTo>
                <a:lnTo>
                  <a:pt x="179" y="19"/>
                </a:lnTo>
                <a:lnTo>
                  <a:pt x="202" y="17"/>
                </a:lnTo>
                <a:lnTo>
                  <a:pt x="221" y="17"/>
                </a:lnTo>
                <a:lnTo>
                  <a:pt x="227" y="34"/>
                </a:lnTo>
                <a:lnTo>
                  <a:pt x="234" y="50"/>
                </a:lnTo>
                <a:lnTo>
                  <a:pt x="259" y="52"/>
                </a:lnTo>
                <a:lnTo>
                  <a:pt x="282" y="52"/>
                </a:lnTo>
                <a:lnTo>
                  <a:pt x="307" y="54"/>
                </a:lnTo>
                <a:lnTo>
                  <a:pt x="330" y="54"/>
                </a:lnTo>
                <a:lnTo>
                  <a:pt x="369" y="38"/>
                </a:lnTo>
                <a:lnTo>
                  <a:pt x="402" y="21"/>
                </a:lnTo>
                <a:lnTo>
                  <a:pt x="428" y="9"/>
                </a:lnTo>
                <a:lnTo>
                  <a:pt x="457" y="4"/>
                </a:lnTo>
                <a:lnTo>
                  <a:pt x="486" y="0"/>
                </a:lnTo>
                <a:lnTo>
                  <a:pt x="513" y="0"/>
                </a:lnTo>
                <a:lnTo>
                  <a:pt x="549" y="4"/>
                </a:lnTo>
                <a:lnTo>
                  <a:pt x="592" y="11"/>
                </a:lnTo>
                <a:lnTo>
                  <a:pt x="594" y="40"/>
                </a:lnTo>
                <a:lnTo>
                  <a:pt x="595" y="67"/>
                </a:lnTo>
                <a:lnTo>
                  <a:pt x="609" y="81"/>
                </a:lnTo>
                <a:lnTo>
                  <a:pt x="619" y="94"/>
                </a:lnTo>
                <a:lnTo>
                  <a:pt x="630" y="109"/>
                </a:lnTo>
                <a:lnTo>
                  <a:pt x="640" y="127"/>
                </a:lnTo>
                <a:lnTo>
                  <a:pt x="647" y="142"/>
                </a:lnTo>
                <a:lnTo>
                  <a:pt x="659" y="157"/>
                </a:lnTo>
                <a:lnTo>
                  <a:pt x="672" y="173"/>
                </a:lnTo>
                <a:lnTo>
                  <a:pt x="688" y="184"/>
                </a:lnTo>
                <a:lnTo>
                  <a:pt x="692" y="202"/>
                </a:lnTo>
                <a:lnTo>
                  <a:pt x="697" y="223"/>
                </a:lnTo>
                <a:lnTo>
                  <a:pt x="701" y="246"/>
                </a:lnTo>
                <a:lnTo>
                  <a:pt x="707" y="284"/>
                </a:lnTo>
                <a:lnTo>
                  <a:pt x="722" y="286"/>
                </a:lnTo>
                <a:lnTo>
                  <a:pt x="738" y="286"/>
                </a:lnTo>
                <a:lnTo>
                  <a:pt x="745" y="317"/>
                </a:lnTo>
                <a:lnTo>
                  <a:pt x="757" y="347"/>
                </a:lnTo>
                <a:lnTo>
                  <a:pt x="763" y="365"/>
                </a:lnTo>
                <a:lnTo>
                  <a:pt x="772" y="378"/>
                </a:lnTo>
                <a:lnTo>
                  <a:pt x="780" y="390"/>
                </a:lnTo>
                <a:lnTo>
                  <a:pt x="786" y="399"/>
                </a:lnTo>
                <a:lnTo>
                  <a:pt x="788" y="432"/>
                </a:lnTo>
                <a:lnTo>
                  <a:pt x="795" y="468"/>
                </a:lnTo>
                <a:lnTo>
                  <a:pt x="807" y="511"/>
                </a:lnTo>
                <a:lnTo>
                  <a:pt x="822" y="551"/>
                </a:lnTo>
                <a:lnTo>
                  <a:pt x="839" y="591"/>
                </a:lnTo>
                <a:lnTo>
                  <a:pt x="859" y="626"/>
                </a:lnTo>
                <a:lnTo>
                  <a:pt x="870" y="639"/>
                </a:lnTo>
                <a:lnTo>
                  <a:pt x="882" y="653"/>
                </a:lnTo>
                <a:lnTo>
                  <a:pt x="893" y="662"/>
                </a:lnTo>
                <a:lnTo>
                  <a:pt x="905" y="670"/>
                </a:lnTo>
                <a:lnTo>
                  <a:pt x="905" y="701"/>
                </a:lnTo>
                <a:lnTo>
                  <a:pt x="905" y="732"/>
                </a:lnTo>
                <a:lnTo>
                  <a:pt x="903" y="762"/>
                </a:lnTo>
                <a:lnTo>
                  <a:pt x="899" y="791"/>
                </a:lnTo>
                <a:lnTo>
                  <a:pt x="891" y="854"/>
                </a:lnTo>
                <a:lnTo>
                  <a:pt x="884" y="916"/>
                </a:lnTo>
                <a:lnTo>
                  <a:pt x="891" y="922"/>
                </a:lnTo>
                <a:lnTo>
                  <a:pt x="899" y="926"/>
                </a:lnTo>
                <a:lnTo>
                  <a:pt x="899" y="952"/>
                </a:lnTo>
                <a:lnTo>
                  <a:pt x="901" y="981"/>
                </a:lnTo>
                <a:lnTo>
                  <a:pt x="884" y="983"/>
                </a:lnTo>
                <a:lnTo>
                  <a:pt x="866" y="985"/>
                </a:lnTo>
                <a:lnTo>
                  <a:pt x="843" y="985"/>
                </a:lnTo>
                <a:lnTo>
                  <a:pt x="824" y="985"/>
                </a:lnTo>
                <a:lnTo>
                  <a:pt x="803" y="989"/>
                </a:lnTo>
                <a:lnTo>
                  <a:pt x="782" y="989"/>
                </a:lnTo>
                <a:lnTo>
                  <a:pt x="780" y="998"/>
                </a:lnTo>
                <a:lnTo>
                  <a:pt x="776" y="1006"/>
                </a:lnTo>
                <a:lnTo>
                  <a:pt x="757" y="1029"/>
                </a:lnTo>
                <a:lnTo>
                  <a:pt x="743" y="1046"/>
                </a:lnTo>
                <a:lnTo>
                  <a:pt x="738" y="1054"/>
                </a:lnTo>
                <a:lnTo>
                  <a:pt x="736" y="1064"/>
                </a:lnTo>
                <a:lnTo>
                  <a:pt x="732" y="1077"/>
                </a:lnTo>
                <a:lnTo>
                  <a:pt x="726" y="1096"/>
                </a:lnTo>
                <a:lnTo>
                  <a:pt x="692" y="1108"/>
                </a:lnTo>
                <a:lnTo>
                  <a:pt x="661" y="1121"/>
                </a:lnTo>
                <a:lnTo>
                  <a:pt x="630" y="1135"/>
                </a:lnTo>
                <a:lnTo>
                  <a:pt x="594" y="1143"/>
                </a:lnTo>
                <a:lnTo>
                  <a:pt x="586" y="1158"/>
                </a:lnTo>
                <a:lnTo>
                  <a:pt x="582" y="1171"/>
                </a:lnTo>
                <a:lnTo>
                  <a:pt x="578" y="1171"/>
                </a:lnTo>
                <a:lnTo>
                  <a:pt x="571" y="1171"/>
                </a:lnTo>
                <a:lnTo>
                  <a:pt x="569" y="1158"/>
                </a:lnTo>
                <a:lnTo>
                  <a:pt x="567" y="1146"/>
                </a:lnTo>
                <a:lnTo>
                  <a:pt x="536" y="1146"/>
                </a:lnTo>
                <a:lnTo>
                  <a:pt x="505" y="1146"/>
                </a:lnTo>
                <a:lnTo>
                  <a:pt x="474" y="1146"/>
                </a:lnTo>
                <a:lnTo>
                  <a:pt x="446" y="1146"/>
                </a:lnTo>
                <a:lnTo>
                  <a:pt x="442" y="1139"/>
                </a:lnTo>
                <a:lnTo>
                  <a:pt x="440" y="1129"/>
                </a:lnTo>
                <a:lnTo>
                  <a:pt x="409" y="1129"/>
                </a:lnTo>
                <a:lnTo>
                  <a:pt x="375" y="1129"/>
                </a:lnTo>
                <a:lnTo>
                  <a:pt x="344" y="1129"/>
                </a:lnTo>
                <a:lnTo>
                  <a:pt x="309" y="1129"/>
                </a:lnTo>
                <a:lnTo>
                  <a:pt x="307" y="1139"/>
                </a:lnTo>
                <a:lnTo>
                  <a:pt x="305" y="1146"/>
                </a:lnTo>
                <a:lnTo>
                  <a:pt x="284" y="1146"/>
                </a:lnTo>
                <a:lnTo>
                  <a:pt x="263" y="1146"/>
                </a:lnTo>
                <a:lnTo>
                  <a:pt x="263" y="1154"/>
                </a:lnTo>
                <a:lnTo>
                  <a:pt x="263" y="1166"/>
                </a:lnTo>
                <a:lnTo>
                  <a:pt x="231" y="1185"/>
                </a:lnTo>
                <a:lnTo>
                  <a:pt x="202" y="1200"/>
                </a:lnTo>
                <a:lnTo>
                  <a:pt x="186" y="1208"/>
                </a:lnTo>
                <a:lnTo>
                  <a:pt x="171" y="1214"/>
                </a:lnTo>
                <a:lnTo>
                  <a:pt x="152" y="1221"/>
                </a:lnTo>
                <a:lnTo>
                  <a:pt x="129" y="1225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66" name="Freeform 462"/>
          <p:cNvSpPr>
            <a:spLocks/>
          </p:cNvSpPr>
          <p:nvPr/>
        </p:nvSpPr>
        <p:spPr bwMode="auto">
          <a:xfrm>
            <a:off x="7975600" y="2540000"/>
            <a:ext cx="739775" cy="196850"/>
          </a:xfrm>
          <a:custGeom>
            <a:avLst/>
            <a:gdLst>
              <a:gd name="T0" fmla="*/ 0 w 931"/>
              <a:gd name="T1" fmla="*/ 2147483647 h 248"/>
              <a:gd name="T2" fmla="*/ 2147483647 w 931"/>
              <a:gd name="T3" fmla="*/ 2147483647 h 248"/>
              <a:gd name="T4" fmla="*/ 2147483647 w 931"/>
              <a:gd name="T5" fmla="*/ 2147483647 h 248"/>
              <a:gd name="T6" fmla="*/ 2147483647 w 931"/>
              <a:gd name="T7" fmla="*/ 2147483647 h 248"/>
              <a:gd name="T8" fmla="*/ 2147483647 w 931"/>
              <a:gd name="T9" fmla="*/ 2147483647 h 248"/>
              <a:gd name="T10" fmla="*/ 2147483647 w 931"/>
              <a:gd name="T11" fmla="*/ 2147483647 h 248"/>
              <a:gd name="T12" fmla="*/ 2147483647 w 931"/>
              <a:gd name="T13" fmla="*/ 2147483647 h 248"/>
              <a:gd name="T14" fmla="*/ 2147483647 w 931"/>
              <a:gd name="T15" fmla="*/ 2147483647 h 248"/>
              <a:gd name="T16" fmla="*/ 2147483647 w 931"/>
              <a:gd name="T17" fmla="*/ 2147483647 h 248"/>
              <a:gd name="T18" fmla="*/ 2147483647 w 931"/>
              <a:gd name="T19" fmla="*/ 2147483647 h 248"/>
              <a:gd name="T20" fmla="*/ 2147483647 w 931"/>
              <a:gd name="T21" fmla="*/ 2147483647 h 248"/>
              <a:gd name="T22" fmla="*/ 2147483647 w 931"/>
              <a:gd name="T23" fmla="*/ 0 h 248"/>
              <a:gd name="T24" fmla="*/ 2147483647 w 931"/>
              <a:gd name="T25" fmla="*/ 2147483647 h 248"/>
              <a:gd name="T26" fmla="*/ 2147483647 w 931"/>
              <a:gd name="T27" fmla="*/ 2147483647 h 248"/>
              <a:gd name="T28" fmla="*/ 2147483647 w 931"/>
              <a:gd name="T29" fmla="*/ 2147483647 h 248"/>
              <a:gd name="T30" fmla="*/ 2147483647 w 931"/>
              <a:gd name="T31" fmla="*/ 2147483647 h 248"/>
              <a:gd name="T32" fmla="*/ 2147483647 w 931"/>
              <a:gd name="T33" fmla="*/ 2147483647 h 248"/>
              <a:gd name="T34" fmla="*/ 2147483647 w 931"/>
              <a:gd name="T35" fmla="*/ 2147483647 h 248"/>
              <a:gd name="T36" fmla="*/ 2147483647 w 931"/>
              <a:gd name="T37" fmla="*/ 2147483647 h 248"/>
              <a:gd name="T38" fmla="*/ 2147483647 w 931"/>
              <a:gd name="T39" fmla="*/ 2147483647 h 248"/>
              <a:gd name="T40" fmla="*/ 2147483647 w 931"/>
              <a:gd name="T41" fmla="*/ 2147483647 h 248"/>
              <a:gd name="T42" fmla="*/ 2147483647 w 931"/>
              <a:gd name="T43" fmla="*/ 2147483647 h 248"/>
              <a:gd name="T44" fmla="*/ 2147483647 w 931"/>
              <a:gd name="T45" fmla="*/ 2147483647 h 248"/>
              <a:gd name="T46" fmla="*/ 2147483647 w 931"/>
              <a:gd name="T47" fmla="*/ 2147483647 h 248"/>
              <a:gd name="T48" fmla="*/ 2147483647 w 931"/>
              <a:gd name="T49" fmla="*/ 2147483647 h 248"/>
              <a:gd name="T50" fmla="*/ 2147483647 w 931"/>
              <a:gd name="T51" fmla="*/ 2147483647 h 248"/>
              <a:gd name="T52" fmla="*/ 2147483647 w 931"/>
              <a:gd name="T53" fmla="*/ 2147483647 h 248"/>
              <a:gd name="T54" fmla="*/ 2147483647 w 931"/>
              <a:gd name="T55" fmla="*/ 2147483647 h 248"/>
              <a:gd name="T56" fmla="*/ 2147483647 w 931"/>
              <a:gd name="T57" fmla="*/ 2147483647 h 248"/>
              <a:gd name="T58" fmla="*/ 2147483647 w 931"/>
              <a:gd name="T59" fmla="*/ 2147483647 h 248"/>
              <a:gd name="T60" fmla="*/ 2147483647 w 931"/>
              <a:gd name="T61" fmla="*/ 2147483647 h 248"/>
              <a:gd name="T62" fmla="*/ 2147483647 w 931"/>
              <a:gd name="T63" fmla="*/ 2147483647 h 248"/>
              <a:gd name="T64" fmla="*/ 2147483647 w 931"/>
              <a:gd name="T65" fmla="*/ 2147483647 h 248"/>
              <a:gd name="T66" fmla="*/ 2147483647 w 931"/>
              <a:gd name="T67" fmla="*/ 2147483647 h 248"/>
              <a:gd name="T68" fmla="*/ 2147483647 w 931"/>
              <a:gd name="T69" fmla="*/ 2147483647 h 248"/>
              <a:gd name="T70" fmla="*/ 2147483647 w 931"/>
              <a:gd name="T71" fmla="*/ 2147483647 h 248"/>
              <a:gd name="T72" fmla="*/ 2147483647 w 931"/>
              <a:gd name="T73" fmla="*/ 2147483647 h 248"/>
              <a:gd name="T74" fmla="*/ 2147483647 w 931"/>
              <a:gd name="T75" fmla="*/ 2147483647 h 248"/>
              <a:gd name="T76" fmla="*/ 2147483647 w 931"/>
              <a:gd name="T77" fmla="*/ 2147483647 h 248"/>
              <a:gd name="T78" fmla="*/ 2147483647 w 931"/>
              <a:gd name="T79" fmla="*/ 2147483647 h 248"/>
              <a:gd name="T80" fmla="*/ 2147483647 w 931"/>
              <a:gd name="T81" fmla="*/ 2147483647 h 248"/>
              <a:gd name="T82" fmla="*/ 2147483647 w 931"/>
              <a:gd name="T83" fmla="*/ 2147483647 h 248"/>
              <a:gd name="T84" fmla="*/ 2147483647 w 931"/>
              <a:gd name="T85" fmla="*/ 2147483647 h 248"/>
              <a:gd name="T86" fmla="*/ 2147483647 w 931"/>
              <a:gd name="T87" fmla="*/ 2147483647 h 248"/>
              <a:gd name="T88" fmla="*/ 2147483647 w 931"/>
              <a:gd name="T89" fmla="*/ 2147483647 h 248"/>
              <a:gd name="T90" fmla="*/ 2147483647 w 931"/>
              <a:gd name="T91" fmla="*/ 2147483647 h 248"/>
              <a:gd name="T92" fmla="*/ 2147483647 w 931"/>
              <a:gd name="T93" fmla="*/ 2147483647 h 248"/>
              <a:gd name="T94" fmla="*/ 2147483647 w 931"/>
              <a:gd name="T95" fmla="*/ 2147483647 h 248"/>
              <a:gd name="T96" fmla="*/ 0 w 931"/>
              <a:gd name="T97" fmla="*/ 2147483647 h 248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931"/>
              <a:gd name="T148" fmla="*/ 0 h 248"/>
              <a:gd name="T149" fmla="*/ 931 w 931"/>
              <a:gd name="T150" fmla="*/ 248 h 248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931" h="248">
                <a:moveTo>
                  <a:pt x="0" y="117"/>
                </a:moveTo>
                <a:lnTo>
                  <a:pt x="0" y="111"/>
                </a:lnTo>
                <a:lnTo>
                  <a:pt x="2" y="107"/>
                </a:lnTo>
                <a:lnTo>
                  <a:pt x="21" y="104"/>
                </a:lnTo>
                <a:lnTo>
                  <a:pt x="42" y="100"/>
                </a:lnTo>
                <a:lnTo>
                  <a:pt x="61" y="96"/>
                </a:lnTo>
                <a:lnTo>
                  <a:pt x="84" y="94"/>
                </a:lnTo>
                <a:lnTo>
                  <a:pt x="84" y="84"/>
                </a:lnTo>
                <a:lnTo>
                  <a:pt x="84" y="73"/>
                </a:lnTo>
                <a:lnTo>
                  <a:pt x="107" y="71"/>
                </a:lnTo>
                <a:lnTo>
                  <a:pt x="131" y="67"/>
                </a:lnTo>
                <a:lnTo>
                  <a:pt x="150" y="61"/>
                </a:lnTo>
                <a:lnTo>
                  <a:pt x="171" y="56"/>
                </a:lnTo>
                <a:lnTo>
                  <a:pt x="211" y="40"/>
                </a:lnTo>
                <a:lnTo>
                  <a:pt x="253" y="23"/>
                </a:lnTo>
                <a:lnTo>
                  <a:pt x="326" y="23"/>
                </a:lnTo>
                <a:lnTo>
                  <a:pt x="397" y="23"/>
                </a:lnTo>
                <a:lnTo>
                  <a:pt x="470" y="23"/>
                </a:lnTo>
                <a:lnTo>
                  <a:pt x="543" y="23"/>
                </a:lnTo>
                <a:lnTo>
                  <a:pt x="549" y="13"/>
                </a:lnTo>
                <a:lnTo>
                  <a:pt x="551" y="8"/>
                </a:lnTo>
                <a:lnTo>
                  <a:pt x="565" y="2"/>
                </a:lnTo>
                <a:lnTo>
                  <a:pt x="580" y="0"/>
                </a:lnTo>
                <a:lnTo>
                  <a:pt x="605" y="0"/>
                </a:lnTo>
                <a:lnTo>
                  <a:pt x="647" y="2"/>
                </a:lnTo>
                <a:lnTo>
                  <a:pt x="647" y="11"/>
                </a:lnTo>
                <a:lnTo>
                  <a:pt x="647" y="23"/>
                </a:lnTo>
                <a:lnTo>
                  <a:pt x="670" y="27"/>
                </a:lnTo>
                <a:lnTo>
                  <a:pt x="697" y="38"/>
                </a:lnTo>
                <a:lnTo>
                  <a:pt x="726" y="50"/>
                </a:lnTo>
                <a:lnTo>
                  <a:pt x="755" y="63"/>
                </a:lnTo>
                <a:lnTo>
                  <a:pt x="782" y="82"/>
                </a:lnTo>
                <a:lnTo>
                  <a:pt x="807" y="98"/>
                </a:lnTo>
                <a:lnTo>
                  <a:pt x="828" y="115"/>
                </a:lnTo>
                <a:lnTo>
                  <a:pt x="847" y="134"/>
                </a:lnTo>
                <a:lnTo>
                  <a:pt x="862" y="134"/>
                </a:lnTo>
                <a:lnTo>
                  <a:pt x="874" y="134"/>
                </a:lnTo>
                <a:lnTo>
                  <a:pt x="885" y="136"/>
                </a:lnTo>
                <a:lnTo>
                  <a:pt x="897" y="144"/>
                </a:lnTo>
                <a:lnTo>
                  <a:pt x="903" y="165"/>
                </a:lnTo>
                <a:lnTo>
                  <a:pt x="916" y="184"/>
                </a:lnTo>
                <a:lnTo>
                  <a:pt x="922" y="194"/>
                </a:lnTo>
                <a:lnTo>
                  <a:pt x="928" y="205"/>
                </a:lnTo>
                <a:lnTo>
                  <a:pt x="931" y="217"/>
                </a:lnTo>
                <a:lnTo>
                  <a:pt x="931" y="232"/>
                </a:lnTo>
                <a:lnTo>
                  <a:pt x="928" y="238"/>
                </a:lnTo>
                <a:lnTo>
                  <a:pt x="920" y="238"/>
                </a:lnTo>
                <a:lnTo>
                  <a:pt x="908" y="238"/>
                </a:lnTo>
                <a:lnTo>
                  <a:pt x="885" y="232"/>
                </a:lnTo>
                <a:lnTo>
                  <a:pt x="883" y="226"/>
                </a:lnTo>
                <a:lnTo>
                  <a:pt x="878" y="217"/>
                </a:lnTo>
                <a:lnTo>
                  <a:pt x="862" y="211"/>
                </a:lnTo>
                <a:lnTo>
                  <a:pt x="847" y="203"/>
                </a:lnTo>
                <a:lnTo>
                  <a:pt x="830" y="215"/>
                </a:lnTo>
                <a:lnTo>
                  <a:pt x="822" y="228"/>
                </a:lnTo>
                <a:lnTo>
                  <a:pt x="816" y="232"/>
                </a:lnTo>
                <a:lnTo>
                  <a:pt x="812" y="236"/>
                </a:lnTo>
                <a:lnTo>
                  <a:pt x="803" y="240"/>
                </a:lnTo>
                <a:lnTo>
                  <a:pt x="791" y="246"/>
                </a:lnTo>
                <a:lnTo>
                  <a:pt x="776" y="238"/>
                </a:lnTo>
                <a:lnTo>
                  <a:pt x="762" y="232"/>
                </a:lnTo>
                <a:lnTo>
                  <a:pt x="757" y="225"/>
                </a:lnTo>
                <a:lnTo>
                  <a:pt x="755" y="213"/>
                </a:lnTo>
                <a:lnTo>
                  <a:pt x="703" y="213"/>
                </a:lnTo>
                <a:lnTo>
                  <a:pt x="651" y="213"/>
                </a:lnTo>
                <a:lnTo>
                  <a:pt x="599" y="213"/>
                </a:lnTo>
                <a:lnTo>
                  <a:pt x="543" y="213"/>
                </a:lnTo>
                <a:lnTo>
                  <a:pt x="543" y="225"/>
                </a:lnTo>
                <a:lnTo>
                  <a:pt x="543" y="232"/>
                </a:lnTo>
                <a:lnTo>
                  <a:pt x="509" y="232"/>
                </a:lnTo>
                <a:lnTo>
                  <a:pt x="476" y="232"/>
                </a:lnTo>
                <a:lnTo>
                  <a:pt x="476" y="225"/>
                </a:lnTo>
                <a:lnTo>
                  <a:pt x="476" y="213"/>
                </a:lnTo>
                <a:lnTo>
                  <a:pt x="453" y="213"/>
                </a:lnTo>
                <a:lnTo>
                  <a:pt x="430" y="213"/>
                </a:lnTo>
                <a:lnTo>
                  <a:pt x="430" y="207"/>
                </a:lnTo>
                <a:lnTo>
                  <a:pt x="430" y="203"/>
                </a:lnTo>
                <a:lnTo>
                  <a:pt x="384" y="200"/>
                </a:lnTo>
                <a:lnTo>
                  <a:pt x="340" y="196"/>
                </a:lnTo>
                <a:lnTo>
                  <a:pt x="317" y="196"/>
                </a:lnTo>
                <a:lnTo>
                  <a:pt x="294" y="200"/>
                </a:lnTo>
                <a:lnTo>
                  <a:pt x="275" y="202"/>
                </a:lnTo>
                <a:lnTo>
                  <a:pt x="252" y="207"/>
                </a:lnTo>
                <a:lnTo>
                  <a:pt x="250" y="219"/>
                </a:lnTo>
                <a:lnTo>
                  <a:pt x="244" y="230"/>
                </a:lnTo>
                <a:lnTo>
                  <a:pt x="240" y="236"/>
                </a:lnTo>
                <a:lnTo>
                  <a:pt x="234" y="240"/>
                </a:lnTo>
                <a:lnTo>
                  <a:pt x="219" y="246"/>
                </a:lnTo>
                <a:lnTo>
                  <a:pt x="192" y="248"/>
                </a:lnTo>
                <a:lnTo>
                  <a:pt x="182" y="219"/>
                </a:lnTo>
                <a:lnTo>
                  <a:pt x="173" y="196"/>
                </a:lnTo>
                <a:lnTo>
                  <a:pt x="163" y="169"/>
                </a:lnTo>
                <a:lnTo>
                  <a:pt x="154" y="144"/>
                </a:lnTo>
                <a:lnTo>
                  <a:pt x="67" y="134"/>
                </a:lnTo>
                <a:lnTo>
                  <a:pt x="21" y="130"/>
                </a:lnTo>
                <a:lnTo>
                  <a:pt x="8" y="129"/>
                </a:lnTo>
                <a:lnTo>
                  <a:pt x="2" y="123"/>
                </a:lnTo>
                <a:lnTo>
                  <a:pt x="0" y="121"/>
                </a:lnTo>
                <a:lnTo>
                  <a:pt x="0" y="117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67" name="Freeform 463"/>
          <p:cNvSpPr>
            <a:spLocks/>
          </p:cNvSpPr>
          <p:nvPr/>
        </p:nvSpPr>
        <p:spPr bwMode="auto">
          <a:xfrm>
            <a:off x="7975600" y="2540000"/>
            <a:ext cx="739775" cy="196850"/>
          </a:xfrm>
          <a:custGeom>
            <a:avLst/>
            <a:gdLst>
              <a:gd name="T0" fmla="*/ 0 w 931"/>
              <a:gd name="T1" fmla="*/ 2147483647 h 248"/>
              <a:gd name="T2" fmla="*/ 2147483647 w 931"/>
              <a:gd name="T3" fmla="*/ 2147483647 h 248"/>
              <a:gd name="T4" fmla="*/ 2147483647 w 931"/>
              <a:gd name="T5" fmla="*/ 2147483647 h 248"/>
              <a:gd name="T6" fmla="*/ 2147483647 w 931"/>
              <a:gd name="T7" fmla="*/ 2147483647 h 248"/>
              <a:gd name="T8" fmla="*/ 2147483647 w 931"/>
              <a:gd name="T9" fmla="*/ 2147483647 h 248"/>
              <a:gd name="T10" fmla="*/ 2147483647 w 931"/>
              <a:gd name="T11" fmla="*/ 2147483647 h 248"/>
              <a:gd name="T12" fmla="*/ 2147483647 w 931"/>
              <a:gd name="T13" fmla="*/ 2147483647 h 248"/>
              <a:gd name="T14" fmla="*/ 2147483647 w 931"/>
              <a:gd name="T15" fmla="*/ 2147483647 h 248"/>
              <a:gd name="T16" fmla="*/ 2147483647 w 931"/>
              <a:gd name="T17" fmla="*/ 2147483647 h 248"/>
              <a:gd name="T18" fmla="*/ 2147483647 w 931"/>
              <a:gd name="T19" fmla="*/ 2147483647 h 248"/>
              <a:gd name="T20" fmla="*/ 2147483647 w 931"/>
              <a:gd name="T21" fmla="*/ 2147483647 h 248"/>
              <a:gd name="T22" fmla="*/ 2147483647 w 931"/>
              <a:gd name="T23" fmla="*/ 0 h 248"/>
              <a:gd name="T24" fmla="*/ 2147483647 w 931"/>
              <a:gd name="T25" fmla="*/ 2147483647 h 248"/>
              <a:gd name="T26" fmla="*/ 2147483647 w 931"/>
              <a:gd name="T27" fmla="*/ 2147483647 h 248"/>
              <a:gd name="T28" fmla="*/ 2147483647 w 931"/>
              <a:gd name="T29" fmla="*/ 2147483647 h 248"/>
              <a:gd name="T30" fmla="*/ 2147483647 w 931"/>
              <a:gd name="T31" fmla="*/ 2147483647 h 248"/>
              <a:gd name="T32" fmla="*/ 2147483647 w 931"/>
              <a:gd name="T33" fmla="*/ 2147483647 h 248"/>
              <a:gd name="T34" fmla="*/ 2147483647 w 931"/>
              <a:gd name="T35" fmla="*/ 2147483647 h 248"/>
              <a:gd name="T36" fmla="*/ 2147483647 w 931"/>
              <a:gd name="T37" fmla="*/ 2147483647 h 248"/>
              <a:gd name="T38" fmla="*/ 2147483647 w 931"/>
              <a:gd name="T39" fmla="*/ 2147483647 h 248"/>
              <a:gd name="T40" fmla="*/ 2147483647 w 931"/>
              <a:gd name="T41" fmla="*/ 2147483647 h 248"/>
              <a:gd name="T42" fmla="*/ 2147483647 w 931"/>
              <a:gd name="T43" fmla="*/ 2147483647 h 248"/>
              <a:gd name="T44" fmla="*/ 2147483647 w 931"/>
              <a:gd name="T45" fmla="*/ 2147483647 h 248"/>
              <a:gd name="T46" fmla="*/ 2147483647 w 931"/>
              <a:gd name="T47" fmla="*/ 2147483647 h 248"/>
              <a:gd name="T48" fmla="*/ 2147483647 w 931"/>
              <a:gd name="T49" fmla="*/ 2147483647 h 248"/>
              <a:gd name="T50" fmla="*/ 2147483647 w 931"/>
              <a:gd name="T51" fmla="*/ 2147483647 h 248"/>
              <a:gd name="T52" fmla="*/ 2147483647 w 931"/>
              <a:gd name="T53" fmla="*/ 2147483647 h 248"/>
              <a:gd name="T54" fmla="*/ 2147483647 w 931"/>
              <a:gd name="T55" fmla="*/ 2147483647 h 248"/>
              <a:gd name="T56" fmla="*/ 2147483647 w 931"/>
              <a:gd name="T57" fmla="*/ 2147483647 h 248"/>
              <a:gd name="T58" fmla="*/ 2147483647 w 931"/>
              <a:gd name="T59" fmla="*/ 2147483647 h 248"/>
              <a:gd name="T60" fmla="*/ 2147483647 w 931"/>
              <a:gd name="T61" fmla="*/ 2147483647 h 248"/>
              <a:gd name="T62" fmla="*/ 2147483647 w 931"/>
              <a:gd name="T63" fmla="*/ 2147483647 h 248"/>
              <a:gd name="T64" fmla="*/ 2147483647 w 931"/>
              <a:gd name="T65" fmla="*/ 2147483647 h 248"/>
              <a:gd name="T66" fmla="*/ 2147483647 w 931"/>
              <a:gd name="T67" fmla="*/ 2147483647 h 248"/>
              <a:gd name="T68" fmla="*/ 2147483647 w 931"/>
              <a:gd name="T69" fmla="*/ 2147483647 h 248"/>
              <a:gd name="T70" fmla="*/ 2147483647 w 931"/>
              <a:gd name="T71" fmla="*/ 2147483647 h 248"/>
              <a:gd name="T72" fmla="*/ 2147483647 w 931"/>
              <a:gd name="T73" fmla="*/ 2147483647 h 248"/>
              <a:gd name="T74" fmla="*/ 2147483647 w 931"/>
              <a:gd name="T75" fmla="*/ 2147483647 h 248"/>
              <a:gd name="T76" fmla="*/ 2147483647 w 931"/>
              <a:gd name="T77" fmla="*/ 2147483647 h 248"/>
              <a:gd name="T78" fmla="*/ 2147483647 w 931"/>
              <a:gd name="T79" fmla="*/ 2147483647 h 248"/>
              <a:gd name="T80" fmla="*/ 2147483647 w 931"/>
              <a:gd name="T81" fmla="*/ 2147483647 h 248"/>
              <a:gd name="T82" fmla="*/ 2147483647 w 931"/>
              <a:gd name="T83" fmla="*/ 2147483647 h 248"/>
              <a:gd name="T84" fmla="*/ 2147483647 w 931"/>
              <a:gd name="T85" fmla="*/ 2147483647 h 248"/>
              <a:gd name="T86" fmla="*/ 2147483647 w 931"/>
              <a:gd name="T87" fmla="*/ 2147483647 h 248"/>
              <a:gd name="T88" fmla="*/ 2147483647 w 931"/>
              <a:gd name="T89" fmla="*/ 2147483647 h 248"/>
              <a:gd name="T90" fmla="*/ 2147483647 w 931"/>
              <a:gd name="T91" fmla="*/ 2147483647 h 248"/>
              <a:gd name="T92" fmla="*/ 2147483647 w 931"/>
              <a:gd name="T93" fmla="*/ 2147483647 h 248"/>
              <a:gd name="T94" fmla="*/ 2147483647 w 931"/>
              <a:gd name="T95" fmla="*/ 2147483647 h 248"/>
              <a:gd name="T96" fmla="*/ 0 w 931"/>
              <a:gd name="T97" fmla="*/ 2147483647 h 248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931"/>
              <a:gd name="T148" fmla="*/ 0 h 248"/>
              <a:gd name="T149" fmla="*/ 931 w 931"/>
              <a:gd name="T150" fmla="*/ 248 h 248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931" h="248">
                <a:moveTo>
                  <a:pt x="0" y="117"/>
                </a:moveTo>
                <a:lnTo>
                  <a:pt x="0" y="111"/>
                </a:lnTo>
                <a:lnTo>
                  <a:pt x="2" y="107"/>
                </a:lnTo>
                <a:lnTo>
                  <a:pt x="21" y="104"/>
                </a:lnTo>
                <a:lnTo>
                  <a:pt x="42" y="100"/>
                </a:lnTo>
                <a:lnTo>
                  <a:pt x="61" y="96"/>
                </a:lnTo>
                <a:lnTo>
                  <a:pt x="84" y="94"/>
                </a:lnTo>
                <a:lnTo>
                  <a:pt x="84" y="84"/>
                </a:lnTo>
                <a:lnTo>
                  <a:pt x="84" y="73"/>
                </a:lnTo>
                <a:lnTo>
                  <a:pt x="107" y="71"/>
                </a:lnTo>
                <a:lnTo>
                  <a:pt x="131" y="67"/>
                </a:lnTo>
                <a:lnTo>
                  <a:pt x="150" y="61"/>
                </a:lnTo>
                <a:lnTo>
                  <a:pt x="171" y="56"/>
                </a:lnTo>
                <a:lnTo>
                  <a:pt x="211" y="40"/>
                </a:lnTo>
                <a:lnTo>
                  <a:pt x="253" y="23"/>
                </a:lnTo>
                <a:lnTo>
                  <a:pt x="326" y="23"/>
                </a:lnTo>
                <a:lnTo>
                  <a:pt x="397" y="23"/>
                </a:lnTo>
                <a:lnTo>
                  <a:pt x="470" y="23"/>
                </a:lnTo>
                <a:lnTo>
                  <a:pt x="543" y="23"/>
                </a:lnTo>
                <a:lnTo>
                  <a:pt x="549" y="13"/>
                </a:lnTo>
                <a:lnTo>
                  <a:pt x="551" y="8"/>
                </a:lnTo>
                <a:lnTo>
                  <a:pt x="565" y="2"/>
                </a:lnTo>
                <a:lnTo>
                  <a:pt x="580" y="0"/>
                </a:lnTo>
                <a:lnTo>
                  <a:pt x="605" y="0"/>
                </a:lnTo>
                <a:lnTo>
                  <a:pt x="647" y="2"/>
                </a:lnTo>
                <a:lnTo>
                  <a:pt x="647" y="11"/>
                </a:lnTo>
                <a:lnTo>
                  <a:pt x="647" y="23"/>
                </a:lnTo>
                <a:lnTo>
                  <a:pt x="670" y="27"/>
                </a:lnTo>
                <a:lnTo>
                  <a:pt x="697" y="38"/>
                </a:lnTo>
                <a:lnTo>
                  <a:pt x="726" y="50"/>
                </a:lnTo>
                <a:lnTo>
                  <a:pt x="755" y="63"/>
                </a:lnTo>
                <a:lnTo>
                  <a:pt x="782" y="82"/>
                </a:lnTo>
                <a:lnTo>
                  <a:pt x="807" y="98"/>
                </a:lnTo>
                <a:lnTo>
                  <a:pt x="828" y="115"/>
                </a:lnTo>
                <a:lnTo>
                  <a:pt x="847" y="134"/>
                </a:lnTo>
                <a:lnTo>
                  <a:pt x="862" y="134"/>
                </a:lnTo>
                <a:lnTo>
                  <a:pt x="874" y="134"/>
                </a:lnTo>
                <a:lnTo>
                  <a:pt x="885" y="136"/>
                </a:lnTo>
                <a:lnTo>
                  <a:pt x="897" y="144"/>
                </a:lnTo>
                <a:lnTo>
                  <a:pt x="903" y="165"/>
                </a:lnTo>
                <a:lnTo>
                  <a:pt x="916" y="184"/>
                </a:lnTo>
                <a:lnTo>
                  <a:pt x="922" y="194"/>
                </a:lnTo>
                <a:lnTo>
                  <a:pt x="928" y="205"/>
                </a:lnTo>
                <a:lnTo>
                  <a:pt x="931" y="217"/>
                </a:lnTo>
                <a:lnTo>
                  <a:pt x="931" y="232"/>
                </a:lnTo>
                <a:lnTo>
                  <a:pt x="928" y="238"/>
                </a:lnTo>
                <a:lnTo>
                  <a:pt x="920" y="238"/>
                </a:lnTo>
                <a:lnTo>
                  <a:pt x="908" y="238"/>
                </a:lnTo>
                <a:lnTo>
                  <a:pt x="885" y="232"/>
                </a:lnTo>
                <a:lnTo>
                  <a:pt x="883" y="226"/>
                </a:lnTo>
                <a:lnTo>
                  <a:pt x="878" y="217"/>
                </a:lnTo>
                <a:lnTo>
                  <a:pt x="862" y="211"/>
                </a:lnTo>
                <a:lnTo>
                  <a:pt x="847" y="203"/>
                </a:lnTo>
                <a:lnTo>
                  <a:pt x="830" y="215"/>
                </a:lnTo>
                <a:lnTo>
                  <a:pt x="822" y="228"/>
                </a:lnTo>
                <a:lnTo>
                  <a:pt x="816" y="232"/>
                </a:lnTo>
                <a:lnTo>
                  <a:pt x="812" y="236"/>
                </a:lnTo>
                <a:lnTo>
                  <a:pt x="803" y="240"/>
                </a:lnTo>
                <a:lnTo>
                  <a:pt x="791" y="246"/>
                </a:lnTo>
                <a:lnTo>
                  <a:pt x="776" y="238"/>
                </a:lnTo>
                <a:lnTo>
                  <a:pt x="762" y="232"/>
                </a:lnTo>
                <a:lnTo>
                  <a:pt x="757" y="225"/>
                </a:lnTo>
                <a:lnTo>
                  <a:pt x="755" y="213"/>
                </a:lnTo>
                <a:lnTo>
                  <a:pt x="703" y="213"/>
                </a:lnTo>
                <a:lnTo>
                  <a:pt x="651" y="213"/>
                </a:lnTo>
                <a:lnTo>
                  <a:pt x="599" y="213"/>
                </a:lnTo>
                <a:lnTo>
                  <a:pt x="543" y="213"/>
                </a:lnTo>
                <a:lnTo>
                  <a:pt x="543" y="225"/>
                </a:lnTo>
                <a:lnTo>
                  <a:pt x="543" y="232"/>
                </a:lnTo>
                <a:lnTo>
                  <a:pt x="509" y="232"/>
                </a:lnTo>
                <a:lnTo>
                  <a:pt x="476" y="232"/>
                </a:lnTo>
                <a:lnTo>
                  <a:pt x="476" y="225"/>
                </a:lnTo>
                <a:lnTo>
                  <a:pt x="476" y="213"/>
                </a:lnTo>
                <a:lnTo>
                  <a:pt x="453" y="213"/>
                </a:lnTo>
                <a:lnTo>
                  <a:pt x="430" y="213"/>
                </a:lnTo>
                <a:lnTo>
                  <a:pt x="430" y="207"/>
                </a:lnTo>
                <a:lnTo>
                  <a:pt x="430" y="203"/>
                </a:lnTo>
                <a:lnTo>
                  <a:pt x="384" y="200"/>
                </a:lnTo>
                <a:lnTo>
                  <a:pt x="340" y="196"/>
                </a:lnTo>
                <a:lnTo>
                  <a:pt x="317" y="196"/>
                </a:lnTo>
                <a:lnTo>
                  <a:pt x="294" y="200"/>
                </a:lnTo>
                <a:lnTo>
                  <a:pt x="275" y="202"/>
                </a:lnTo>
                <a:lnTo>
                  <a:pt x="252" y="207"/>
                </a:lnTo>
                <a:lnTo>
                  <a:pt x="250" y="219"/>
                </a:lnTo>
                <a:lnTo>
                  <a:pt x="244" y="230"/>
                </a:lnTo>
                <a:lnTo>
                  <a:pt x="240" y="236"/>
                </a:lnTo>
                <a:lnTo>
                  <a:pt x="234" y="240"/>
                </a:lnTo>
                <a:lnTo>
                  <a:pt x="219" y="246"/>
                </a:lnTo>
                <a:lnTo>
                  <a:pt x="192" y="248"/>
                </a:lnTo>
                <a:lnTo>
                  <a:pt x="182" y="219"/>
                </a:lnTo>
                <a:lnTo>
                  <a:pt x="173" y="196"/>
                </a:lnTo>
                <a:lnTo>
                  <a:pt x="163" y="169"/>
                </a:lnTo>
                <a:lnTo>
                  <a:pt x="154" y="144"/>
                </a:lnTo>
                <a:lnTo>
                  <a:pt x="67" y="134"/>
                </a:lnTo>
                <a:lnTo>
                  <a:pt x="21" y="130"/>
                </a:lnTo>
                <a:lnTo>
                  <a:pt x="8" y="129"/>
                </a:lnTo>
                <a:lnTo>
                  <a:pt x="2" y="123"/>
                </a:lnTo>
                <a:lnTo>
                  <a:pt x="0" y="121"/>
                </a:lnTo>
                <a:lnTo>
                  <a:pt x="0" y="117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68" name="Freeform 464"/>
          <p:cNvSpPr>
            <a:spLocks/>
          </p:cNvSpPr>
          <p:nvPr/>
        </p:nvSpPr>
        <p:spPr bwMode="auto">
          <a:xfrm>
            <a:off x="8039100" y="3819525"/>
            <a:ext cx="485775" cy="292100"/>
          </a:xfrm>
          <a:custGeom>
            <a:avLst/>
            <a:gdLst>
              <a:gd name="T0" fmla="*/ 2147483647 w 612"/>
              <a:gd name="T1" fmla="*/ 2147483647 h 369"/>
              <a:gd name="T2" fmla="*/ 2147483647 w 612"/>
              <a:gd name="T3" fmla="*/ 2147483647 h 369"/>
              <a:gd name="T4" fmla="*/ 2147483647 w 612"/>
              <a:gd name="T5" fmla="*/ 2147483647 h 369"/>
              <a:gd name="T6" fmla="*/ 0 w 612"/>
              <a:gd name="T7" fmla="*/ 2147483647 h 369"/>
              <a:gd name="T8" fmla="*/ 2147483647 w 612"/>
              <a:gd name="T9" fmla="*/ 2147483647 h 369"/>
              <a:gd name="T10" fmla="*/ 2147483647 w 612"/>
              <a:gd name="T11" fmla="*/ 2147483647 h 369"/>
              <a:gd name="T12" fmla="*/ 2147483647 w 612"/>
              <a:gd name="T13" fmla="*/ 2147483647 h 369"/>
              <a:gd name="T14" fmla="*/ 2147483647 w 612"/>
              <a:gd name="T15" fmla="*/ 2147483647 h 369"/>
              <a:gd name="T16" fmla="*/ 2147483647 w 612"/>
              <a:gd name="T17" fmla="*/ 2147483647 h 369"/>
              <a:gd name="T18" fmla="*/ 2147483647 w 612"/>
              <a:gd name="T19" fmla="*/ 2147483647 h 369"/>
              <a:gd name="T20" fmla="*/ 2147483647 w 612"/>
              <a:gd name="T21" fmla="*/ 2147483647 h 369"/>
              <a:gd name="T22" fmla="*/ 2147483647 w 612"/>
              <a:gd name="T23" fmla="*/ 2147483647 h 369"/>
              <a:gd name="T24" fmla="*/ 2147483647 w 612"/>
              <a:gd name="T25" fmla="*/ 2147483647 h 369"/>
              <a:gd name="T26" fmla="*/ 2147483647 w 612"/>
              <a:gd name="T27" fmla="*/ 2147483647 h 369"/>
              <a:gd name="T28" fmla="*/ 2147483647 w 612"/>
              <a:gd name="T29" fmla="*/ 2147483647 h 369"/>
              <a:gd name="T30" fmla="*/ 2147483647 w 612"/>
              <a:gd name="T31" fmla="*/ 2147483647 h 369"/>
              <a:gd name="T32" fmla="*/ 2147483647 w 612"/>
              <a:gd name="T33" fmla="*/ 0 h 369"/>
              <a:gd name="T34" fmla="*/ 2147483647 w 612"/>
              <a:gd name="T35" fmla="*/ 0 h 369"/>
              <a:gd name="T36" fmla="*/ 2147483647 w 612"/>
              <a:gd name="T37" fmla="*/ 2147483647 h 369"/>
              <a:gd name="T38" fmla="*/ 2147483647 w 612"/>
              <a:gd name="T39" fmla="*/ 2147483647 h 369"/>
              <a:gd name="T40" fmla="*/ 2147483647 w 612"/>
              <a:gd name="T41" fmla="*/ 2147483647 h 369"/>
              <a:gd name="T42" fmla="*/ 2147483647 w 612"/>
              <a:gd name="T43" fmla="*/ 2147483647 h 369"/>
              <a:gd name="T44" fmla="*/ 2147483647 w 612"/>
              <a:gd name="T45" fmla="*/ 2147483647 h 369"/>
              <a:gd name="T46" fmla="*/ 2147483647 w 612"/>
              <a:gd name="T47" fmla="*/ 2147483647 h 369"/>
              <a:gd name="T48" fmla="*/ 2147483647 w 612"/>
              <a:gd name="T49" fmla="*/ 2147483647 h 369"/>
              <a:gd name="T50" fmla="*/ 2147483647 w 612"/>
              <a:gd name="T51" fmla="*/ 2147483647 h 369"/>
              <a:gd name="T52" fmla="*/ 2147483647 w 612"/>
              <a:gd name="T53" fmla="*/ 2147483647 h 369"/>
              <a:gd name="T54" fmla="*/ 2147483647 w 612"/>
              <a:gd name="T55" fmla="*/ 2147483647 h 369"/>
              <a:gd name="T56" fmla="*/ 2147483647 w 612"/>
              <a:gd name="T57" fmla="*/ 2147483647 h 369"/>
              <a:gd name="T58" fmla="*/ 2147483647 w 612"/>
              <a:gd name="T59" fmla="*/ 2147483647 h 369"/>
              <a:gd name="T60" fmla="*/ 2147483647 w 612"/>
              <a:gd name="T61" fmla="*/ 2147483647 h 369"/>
              <a:gd name="T62" fmla="*/ 2147483647 w 612"/>
              <a:gd name="T63" fmla="*/ 2147483647 h 369"/>
              <a:gd name="T64" fmla="*/ 2147483647 w 612"/>
              <a:gd name="T65" fmla="*/ 2147483647 h 369"/>
              <a:gd name="T66" fmla="*/ 2147483647 w 612"/>
              <a:gd name="T67" fmla="*/ 2147483647 h 369"/>
              <a:gd name="T68" fmla="*/ 2147483647 w 612"/>
              <a:gd name="T69" fmla="*/ 2147483647 h 369"/>
              <a:gd name="T70" fmla="*/ 2147483647 w 612"/>
              <a:gd name="T71" fmla="*/ 2147483647 h 369"/>
              <a:gd name="T72" fmla="*/ 2147483647 w 612"/>
              <a:gd name="T73" fmla="*/ 2147483647 h 369"/>
              <a:gd name="T74" fmla="*/ 2147483647 w 612"/>
              <a:gd name="T75" fmla="*/ 2147483647 h 369"/>
              <a:gd name="T76" fmla="*/ 2147483647 w 612"/>
              <a:gd name="T77" fmla="*/ 2147483647 h 369"/>
              <a:gd name="T78" fmla="*/ 2147483647 w 612"/>
              <a:gd name="T79" fmla="*/ 2147483647 h 369"/>
              <a:gd name="T80" fmla="*/ 2147483647 w 612"/>
              <a:gd name="T81" fmla="*/ 2147483647 h 369"/>
              <a:gd name="T82" fmla="*/ 2147483647 w 612"/>
              <a:gd name="T83" fmla="*/ 2147483647 h 369"/>
              <a:gd name="T84" fmla="*/ 2147483647 w 612"/>
              <a:gd name="T85" fmla="*/ 2147483647 h 369"/>
              <a:gd name="T86" fmla="*/ 2147483647 w 612"/>
              <a:gd name="T87" fmla="*/ 2147483647 h 369"/>
              <a:gd name="T88" fmla="*/ 2147483647 w 612"/>
              <a:gd name="T89" fmla="*/ 2147483647 h 369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612"/>
              <a:gd name="T136" fmla="*/ 0 h 369"/>
              <a:gd name="T137" fmla="*/ 612 w 612"/>
              <a:gd name="T138" fmla="*/ 369 h 369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612" h="369">
                <a:moveTo>
                  <a:pt x="59" y="357"/>
                </a:moveTo>
                <a:lnTo>
                  <a:pt x="55" y="346"/>
                </a:lnTo>
                <a:lnTo>
                  <a:pt x="53" y="330"/>
                </a:lnTo>
                <a:lnTo>
                  <a:pt x="32" y="321"/>
                </a:lnTo>
                <a:lnTo>
                  <a:pt x="19" y="309"/>
                </a:lnTo>
                <a:lnTo>
                  <a:pt x="9" y="294"/>
                </a:lnTo>
                <a:lnTo>
                  <a:pt x="0" y="273"/>
                </a:lnTo>
                <a:lnTo>
                  <a:pt x="0" y="250"/>
                </a:lnTo>
                <a:lnTo>
                  <a:pt x="2" y="229"/>
                </a:lnTo>
                <a:lnTo>
                  <a:pt x="5" y="211"/>
                </a:lnTo>
                <a:lnTo>
                  <a:pt x="13" y="188"/>
                </a:lnTo>
                <a:lnTo>
                  <a:pt x="23" y="188"/>
                </a:lnTo>
                <a:lnTo>
                  <a:pt x="30" y="186"/>
                </a:lnTo>
                <a:lnTo>
                  <a:pt x="36" y="184"/>
                </a:lnTo>
                <a:lnTo>
                  <a:pt x="42" y="179"/>
                </a:lnTo>
                <a:lnTo>
                  <a:pt x="46" y="169"/>
                </a:lnTo>
                <a:lnTo>
                  <a:pt x="48" y="158"/>
                </a:lnTo>
                <a:lnTo>
                  <a:pt x="52" y="131"/>
                </a:lnTo>
                <a:lnTo>
                  <a:pt x="55" y="104"/>
                </a:lnTo>
                <a:lnTo>
                  <a:pt x="63" y="102"/>
                </a:lnTo>
                <a:lnTo>
                  <a:pt x="69" y="96"/>
                </a:lnTo>
                <a:lnTo>
                  <a:pt x="92" y="92"/>
                </a:lnTo>
                <a:lnTo>
                  <a:pt x="111" y="85"/>
                </a:lnTo>
                <a:lnTo>
                  <a:pt x="126" y="79"/>
                </a:lnTo>
                <a:lnTo>
                  <a:pt x="142" y="71"/>
                </a:lnTo>
                <a:lnTo>
                  <a:pt x="171" y="56"/>
                </a:lnTo>
                <a:lnTo>
                  <a:pt x="203" y="37"/>
                </a:lnTo>
                <a:lnTo>
                  <a:pt x="203" y="25"/>
                </a:lnTo>
                <a:lnTo>
                  <a:pt x="203" y="17"/>
                </a:lnTo>
                <a:lnTo>
                  <a:pt x="224" y="17"/>
                </a:lnTo>
                <a:lnTo>
                  <a:pt x="245" y="17"/>
                </a:lnTo>
                <a:lnTo>
                  <a:pt x="247" y="10"/>
                </a:lnTo>
                <a:lnTo>
                  <a:pt x="249" y="0"/>
                </a:lnTo>
                <a:lnTo>
                  <a:pt x="284" y="0"/>
                </a:lnTo>
                <a:lnTo>
                  <a:pt x="315" y="0"/>
                </a:lnTo>
                <a:lnTo>
                  <a:pt x="349" y="0"/>
                </a:lnTo>
                <a:lnTo>
                  <a:pt x="380" y="0"/>
                </a:lnTo>
                <a:lnTo>
                  <a:pt x="382" y="10"/>
                </a:lnTo>
                <a:lnTo>
                  <a:pt x="386" y="17"/>
                </a:lnTo>
                <a:lnTo>
                  <a:pt x="414" y="17"/>
                </a:lnTo>
                <a:lnTo>
                  <a:pt x="445" y="17"/>
                </a:lnTo>
                <a:lnTo>
                  <a:pt x="476" y="17"/>
                </a:lnTo>
                <a:lnTo>
                  <a:pt x="507" y="17"/>
                </a:lnTo>
                <a:lnTo>
                  <a:pt x="509" y="29"/>
                </a:lnTo>
                <a:lnTo>
                  <a:pt x="511" y="42"/>
                </a:lnTo>
                <a:lnTo>
                  <a:pt x="501" y="60"/>
                </a:lnTo>
                <a:lnTo>
                  <a:pt x="493" y="71"/>
                </a:lnTo>
                <a:lnTo>
                  <a:pt x="484" y="81"/>
                </a:lnTo>
                <a:lnTo>
                  <a:pt x="464" y="88"/>
                </a:lnTo>
                <a:lnTo>
                  <a:pt x="459" y="117"/>
                </a:lnTo>
                <a:lnTo>
                  <a:pt x="457" y="136"/>
                </a:lnTo>
                <a:lnTo>
                  <a:pt x="459" y="156"/>
                </a:lnTo>
                <a:lnTo>
                  <a:pt x="472" y="181"/>
                </a:lnTo>
                <a:lnTo>
                  <a:pt x="461" y="204"/>
                </a:lnTo>
                <a:lnTo>
                  <a:pt x="451" y="225"/>
                </a:lnTo>
                <a:lnTo>
                  <a:pt x="459" y="238"/>
                </a:lnTo>
                <a:lnTo>
                  <a:pt x="472" y="252"/>
                </a:lnTo>
                <a:lnTo>
                  <a:pt x="486" y="263"/>
                </a:lnTo>
                <a:lnTo>
                  <a:pt x="499" y="273"/>
                </a:lnTo>
                <a:lnTo>
                  <a:pt x="518" y="282"/>
                </a:lnTo>
                <a:lnTo>
                  <a:pt x="534" y="292"/>
                </a:lnTo>
                <a:lnTo>
                  <a:pt x="549" y="296"/>
                </a:lnTo>
                <a:lnTo>
                  <a:pt x="568" y="298"/>
                </a:lnTo>
                <a:lnTo>
                  <a:pt x="568" y="307"/>
                </a:lnTo>
                <a:lnTo>
                  <a:pt x="568" y="319"/>
                </a:lnTo>
                <a:lnTo>
                  <a:pt x="582" y="321"/>
                </a:lnTo>
                <a:lnTo>
                  <a:pt x="593" y="323"/>
                </a:lnTo>
                <a:lnTo>
                  <a:pt x="601" y="330"/>
                </a:lnTo>
                <a:lnTo>
                  <a:pt x="612" y="344"/>
                </a:lnTo>
                <a:lnTo>
                  <a:pt x="607" y="348"/>
                </a:lnTo>
                <a:lnTo>
                  <a:pt x="599" y="352"/>
                </a:lnTo>
                <a:lnTo>
                  <a:pt x="589" y="353"/>
                </a:lnTo>
                <a:lnTo>
                  <a:pt x="576" y="355"/>
                </a:lnTo>
                <a:lnTo>
                  <a:pt x="541" y="357"/>
                </a:lnTo>
                <a:lnTo>
                  <a:pt x="501" y="355"/>
                </a:lnTo>
                <a:lnTo>
                  <a:pt x="422" y="352"/>
                </a:lnTo>
                <a:lnTo>
                  <a:pt x="361" y="344"/>
                </a:lnTo>
                <a:lnTo>
                  <a:pt x="357" y="334"/>
                </a:lnTo>
                <a:lnTo>
                  <a:pt x="355" y="328"/>
                </a:lnTo>
                <a:lnTo>
                  <a:pt x="320" y="327"/>
                </a:lnTo>
                <a:lnTo>
                  <a:pt x="294" y="328"/>
                </a:lnTo>
                <a:lnTo>
                  <a:pt x="267" y="334"/>
                </a:lnTo>
                <a:lnTo>
                  <a:pt x="240" y="342"/>
                </a:lnTo>
                <a:lnTo>
                  <a:pt x="213" y="348"/>
                </a:lnTo>
                <a:lnTo>
                  <a:pt x="188" y="357"/>
                </a:lnTo>
                <a:lnTo>
                  <a:pt x="159" y="363"/>
                </a:lnTo>
                <a:lnTo>
                  <a:pt x="124" y="369"/>
                </a:lnTo>
                <a:lnTo>
                  <a:pt x="117" y="363"/>
                </a:lnTo>
                <a:lnTo>
                  <a:pt x="111" y="359"/>
                </a:lnTo>
                <a:lnTo>
                  <a:pt x="92" y="357"/>
                </a:lnTo>
                <a:lnTo>
                  <a:pt x="59" y="357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69" name="Freeform 465"/>
          <p:cNvSpPr>
            <a:spLocks/>
          </p:cNvSpPr>
          <p:nvPr/>
        </p:nvSpPr>
        <p:spPr bwMode="auto">
          <a:xfrm>
            <a:off x="8039100" y="3819525"/>
            <a:ext cx="485775" cy="292100"/>
          </a:xfrm>
          <a:custGeom>
            <a:avLst/>
            <a:gdLst>
              <a:gd name="T0" fmla="*/ 2147483647 w 612"/>
              <a:gd name="T1" fmla="*/ 2147483647 h 369"/>
              <a:gd name="T2" fmla="*/ 2147483647 w 612"/>
              <a:gd name="T3" fmla="*/ 2147483647 h 369"/>
              <a:gd name="T4" fmla="*/ 2147483647 w 612"/>
              <a:gd name="T5" fmla="*/ 2147483647 h 369"/>
              <a:gd name="T6" fmla="*/ 0 w 612"/>
              <a:gd name="T7" fmla="*/ 2147483647 h 369"/>
              <a:gd name="T8" fmla="*/ 2147483647 w 612"/>
              <a:gd name="T9" fmla="*/ 2147483647 h 369"/>
              <a:gd name="T10" fmla="*/ 2147483647 w 612"/>
              <a:gd name="T11" fmla="*/ 2147483647 h 369"/>
              <a:gd name="T12" fmla="*/ 2147483647 w 612"/>
              <a:gd name="T13" fmla="*/ 2147483647 h 369"/>
              <a:gd name="T14" fmla="*/ 2147483647 w 612"/>
              <a:gd name="T15" fmla="*/ 2147483647 h 369"/>
              <a:gd name="T16" fmla="*/ 2147483647 w 612"/>
              <a:gd name="T17" fmla="*/ 2147483647 h 369"/>
              <a:gd name="T18" fmla="*/ 2147483647 w 612"/>
              <a:gd name="T19" fmla="*/ 2147483647 h 369"/>
              <a:gd name="T20" fmla="*/ 2147483647 w 612"/>
              <a:gd name="T21" fmla="*/ 2147483647 h 369"/>
              <a:gd name="T22" fmla="*/ 2147483647 w 612"/>
              <a:gd name="T23" fmla="*/ 2147483647 h 369"/>
              <a:gd name="T24" fmla="*/ 2147483647 w 612"/>
              <a:gd name="T25" fmla="*/ 2147483647 h 369"/>
              <a:gd name="T26" fmla="*/ 2147483647 w 612"/>
              <a:gd name="T27" fmla="*/ 2147483647 h 369"/>
              <a:gd name="T28" fmla="*/ 2147483647 w 612"/>
              <a:gd name="T29" fmla="*/ 2147483647 h 369"/>
              <a:gd name="T30" fmla="*/ 2147483647 w 612"/>
              <a:gd name="T31" fmla="*/ 2147483647 h 369"/>
              <a:gd name="T32" fmla="*/ 2147483647 w 612"/>
              <a:gd name="T33" fmla="*/ 0 h 369"/>
              <a:gd name="T34" fmla="*/ 2147483647 w 612"/>
              <a:gd name="T35" fmla="*/ 0 h 369"/>
              <a:gd name="T36" fmla="*/ 2147483647 w 612"/>
              <a:gd name="T37" fmla="*/ 2147483647 h 369"/>
              <a:gd name="T38" fmla="*/ 2147483647 w 612"/>
              <a:gd name="T39" fmla="*/ 2147483647 h 369"/>
              <a:gd name="T40" fmla="*/ 2147483647 w 612"/>
              <a:gd name="T41" fmla="*/ 2147483647 h 369"/>
              <a:gd name="T42" fmla="*/ 2147483647 w 612"/>
              <a:gd name="T43" fmla="*/ 2147483647 h 369"/>
              <a:gd name="T44" fmla="*/ 2147483647 w 612"/>
              <a:gd name="T45" fmla="*/ 2147483647 h 369"/>
              <a:gd name="T46" fmla="*/ 2147483647 w 612"/>
              <a:gd name="T47" fmla="*/ 2147483647 h 369"/>
              <a:gd name="T48" fmla="*/ 2147483647 w 612"/>
              <a:gd name="T49" fmla="*/ 2147483647 h 369"/>
              <a:gd name="T50" fmla="*/ 2147483647 w 612"/>
              <a:gd name="T51" fmla="*/ 2147483647 h 369"/>
              <a:gd name="T52" fmla="*/ 2147483647 w 612"/>
              <a:gd name="T53" fmla="*/ 2147483647 h 369"/>
              <a:gd name="T54" fmla="*/ 2147483647 w 612"/>
              <a:gd name="T55" fmla="*/ 2147483647 h 369"/>
              <a:gd name="T56" fmla="*/ 2147483647 w 612"/>
              <a:gd name="T57" fmla="*/ 2147483647 h 369"/>
              <a:gd name="T58" fmla="*/ 2147483647 w 612"/>
              <a:gd name="T59" fmla="*/ 2147483647 h 369"/>
              <a:gd name="T60" fmla="*/ 2147483647 w 612"/>
              <a:gd name="T61" fmla="*/ 2147483647 h 369"/>
              <a:gd name="T62" fmla="*/ 2147483647 w 612"/>
              <a:gd name="T63" fmla="*/ 2147483647 h 369"/>
              <a:gd name="T64" fmla="*/ 2147483647 w 612"/>
              <a:gd name="T65" fmla="*/ 2147483647 h 369"/>
              <a:gd name="T66" fmla="*/ 2147483647 w 612"/>
              <a:gd name="T67" fmla="*/ 2147483647 h 369"/>
              <a:gd name="T68" fmla="*/ 2147483647 w 612"/>
              <a:gd name="T69" fmla="*/ 2147483647 h 369"/>
              <a:gd name="T70" fmla="*/ 2147483647 w 612"/>
              <a:gd name="T71" fmla="*/ 2147483647 h 369"/>
              <a:gd name="T72" fmla="*/ 2147483647 w 612"/>
              <a:gd name="T73" fmla="*/ 2147483647 h 369"/>
              <a:gd name="T74" fmla="*/ 2147483647 w 612"/>
              <a:gd name="T75" fmla="*/ 2147483647 h 369"/>
              <a:gd name="T76" fmla="*/ 2147483647 w 612"/>
              <a:gd name="T77" fmla="*/ 2147483647 h 369"/>
              <a:gd name="T78" fmla="*/ 2147483647 w 612"/>
              <a:gd name="T79" fmla="*/ 2147483647 h 369"/>
              <a:gd name="T80" fmla="*/ 2147483647 w 612"/>
              <a:gd name="T81" fmla="*/ 2147483647 h 369"/>
              <a:gd name="T82" fmla="*/ 2147483647 w 612"/>
              <a:gd name="T83" fmla="*/ 2147483647 h 369"/>
              <a:gd name="T84" fmla="*/ 2147483647 w 612"/>
              <a:gd name="T85" fmla="*/ 2147483647 h 369"/>
              <a:gd name="T86" fmla="*/ 2147483647 w 612"/>
              <a:gd name="T87" fmla="*/ 2147483647 h 369"/>
              <a:gd name="T88" fmla="*/ 2147483647 w 612"/>
              <a:gd name="T89" fmla="*/ 2147483647 h 369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612"/>
              <a:gd name="T136" fmla="*/ 0 h 369"/>
              <a:gd name="T137" fmla="*/ 612 w 612"/>
              <a:gd name="T138" fmla="*/ 369 h 369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612" h="369">
                <a:moveTo>
                  <a:pt x="59" y="357"/>
                </a:moveTo>
                <a:lnTo>
                  <a:pt x="55" y="346"/>
                </a:lnTo>
                <a:lnTo>
                  <a:pt x="53" y="330"/>
                </a:lnTo>
                <a:lnTo>
                  <a:pt x="32" y="321"/>
                </a:lnTo>
                <a:lnTo>
                  <a:pt x="19" y="309"/>
                </a:lnTo>
                <a:lnTo>
                  <a:pt x="9" y="294"/>
                </a:lnTo>
                <a:lnTo>
                  <a:pt x="0" y="273"/>
                </a:lnTo>
                <a:lnTo>
                  <a:pt x="0" y="250"/>
                </a:lnTo>
                <a:lnTo>
                  <a:pt x="2" y="229"/>
                </a:lnTo>
                <a:lnTo>
                  <a:pt x="5" y="211"/>
                </a:lnTo>
                <a:lnTo>
                  <a:pt x="13" y="188"/>
                </a:lnTo>
                <a:lnTo>
                  <a:pt x="23" y="188"/>
                </a:lnTo>
                <a:lnTo>
                  <a:pt x="30" y="186"/>
                </a:lnTo>
                <a:lnTo>
                  <a:pt x="36" y="184"/>
                </a:lnTo>
                <a:lnTo>
                  <a:pt x="42" y="179"/>
                </a:lnTo>
                <a:lnTo>
                  <a:pt x="46" y="169"/>
                </a:lnTo>
                <a:lnTo>
                  <a:pt x="48" y="158"/>
                </a:lnTo>
                <a:lnTo>
                  <a:pt x="52" y="131"/>
                </a:lnTo>
                <a:lnTo>
                  <a:pt x="55" y="104"/>
                </a:lnTo>
                <a:lnTo>
                  <a:pt x="63" y="102"/>
                </a:lnTo>
                <a:lnTo>
                  <a:pt x="69" y="96"/>
                </a:lnTo>
                <a:lnTo>
                  <a:pt x="92" y="92"/>
                </a:lnTo>
                <a:lnTo>
                  <a:pt x="111" y="85"/>
                </a:lnTo>
                <a:lnTo>
                  <a:pt x="126" y="79"/>
                </a:lnTo>
                <a:lnTo>
                  <a:pt x="142" y="71"/>
                </a:lnTo>
                <a:lnTo>
                  <a:pt x="171" y="56"/>
                </a:lnTo>
                <a:lnTo>
                  <a:pt x="203" y="37"/>
                </a:lnTo>
                <a:lnTo>
                  <a:pt x="203" y="25"/>
                </a:lnTo>
                <a:lnTo>
                  <a:pt x="203" y="17"/>
                </a:lnTo>
                <a:lnTo>
                  <a:pt x="224" y="17"/>
                </a:lnTo>
                <a:lnTo>
                  <a:pt x="245" y="17"/>
                </a:lnTo>
                <a:lnTo>
                  <a:pt x="247" y="10"/>
                </a:lnTo>
                <a:lnTo>
                  <a:pt x="249" y="0"/>
                </a:lnTo>
                <a:lnTo>
                  <a:pt x="284" y="0"/>
                </a:lnTo>
                <a:lnTo>
                  <a:pt x="315" y="0"/>
                </a:lnTo>
                <a:lnTo>
                  <a:pt x="349" y="0"/>
                </a:lnTo>
                <a:lnTo>
                  <a:pt x="380" y="0"/>
                </a:lnTo>
                <a:lnTo>
                  <a:pt x="382" y="10"/>
                </a:lnTo>
                <a:lnTo>
                  <a:pt x="386" y="17"/>
                </a:lnTo>
                <a:lnTo>
                  <a:pt x="414" y="17"/>
                </a:lnTo>
                <a:lnTo>
                  <a:pt x="445" y="17"/>
                </a:lnTo>
                <a:lnTo>
                  <a:pt x="476" y="17"/>
                </a:lnTo>
                <a:lnTo>
                  <a:pt x="507" y="17"/>
                </a:lnTo>
                <a:lnTo>
                  <a:pt x="509" y="29"/>
                </a:lnTo>
                <a:lnTo>
                  <a:pt x="511" y="42"/>
                </a:lnTo>
                <a:lnTo>
                  <a:pt x="501" y="60"/>
                </a:lnTo>
                <a:lnTo>
                  <a:pt x="493" y="71"/>
                </a:lnTo>
                <a:lnTo>
                  <a:pt x="484" y="81"/>
                </a:lnTo>
                <a:lnTo>
                  <a:pt x="464" y="88"/>
                </a:lnTo>
                <a:lnTo>
                  <a:pt x="459" y="117"/>
                </a:lnTo>
                <a:lnTo>
                  <a:pt x="457" y="136"/>
                </a:lnTo>
                <a:lnTo>
                  <a:pt x="459" y="156"/>
                </a:lnTo>
                <a:lnTo>
                  <a:pt x="472" y="181"/>
                </a:lnTo>
                <a:lnTo>
                  <a:pt x="461" y="204"/>
                </a:lnTo>
                <a:lnTo>
                  <a:pt x="451" y="225"/>
                </a:lnTo>
                <a:lnTo>
                  <a:pt x="459" y="238"/>
                </a:lnTo>
                <a:lnTo>
                  <a:pt x="472" y="252"/>
                </a:lnTo>
                <a:lnTo>
                  <a:pt x="486" y="263"/>
                </a:lnTo>
                <a:lnTo>
                  <a:pt x="499" y="273"/>
                </a:lnTo>
                <a:lnTo>
                  <a:pt x="518" y="282"/>
                </a:lnTo>
                <a:lnTo>
                  <a:pt x="534" y="292"/>
                </a:lnTo>
                <a:lnTo>
                  <a:pt x="549" y="296"/>
                </a:lnTo>
                <a:lnTo>
                  <a:pt x="568" y="298"/>
                </a:lnTo>
                <a:lnTo>
                  <a:pt x="568" y="307"/>
                </a:lnTo>
                <a:lnTo>
                  <a:pt x="568" y="319"/>
                </a:lnTo>
                <a:lnTo>
                  <a:pt x="582" y="321"/>
                </a:lnTo>
                <a:lnTo>
                  <a:pt x="593" y="323"/>
                </a:lnTo>
                <a:lnTo>
                  <a:pt x="601" y="330"/>
                </a:lnTo>
                <a:lnTo>
                  <a:pt x="612" y="344"/>
                </a:lnTo>
                <a:lnTo>
                  <a:pt x="607" y="348"/>
                </a:lnTo>
                <a:lnTo>
                  <a:pt x="599" y="352"/>
                </a:lnTo>
                <a:lnTo>
                  <a:pt x="589" y="353"/>
                </a:lnTo>
                <a:lnTo>
                  <a:pt x="576" y="355"/>
                </a:lnTo>
                <a:lnTo>
                  <a:pt x="541" y="357"/>
                </a:lnTo>
                <a:lnTo>
                  <a:pt x="501" y="355"/>
                </a:lnTo>
                <a:lnTo>
                  <a:pt x="422" y="352"/>
                </a:lnTo>
                <a:lnTo>
                  <a:pt x="361" y="344"/>
                </a:lnTo>
                <a:lnTo>
                  <a:pt x="357" y="334"/>
                </a:lnTo>
                <a:lnTo>
                  <a:pt x="355" y="328"/>
                </a:lnTo>
                <a:lnTo>
                  <a:pt x="320" y="327"/>
                </a:lnTo>
                <a:lnTo>
                  <a:pt x="294" y="328"/>
                </a:lnTo>
                <a:lnTo>
                  <a:pt x="267" y="334"/>
                </a:lnTo>
                <a:lnTo>
                  <a:pt x="240" y="342"/>
                </a:lnTo>
                <a:lnTo>
                  <a:pt x="213" y="348"/>
                </a:lnTo>
                <a:lnTo>
                  <a:pt x="188" y="357"/>
                </a:lnTo>
                <a:lnTo>
                  <a:pt x="159" y="363"/>
                </a:lnTo>
                <a:lnTo>
                  <a:pt x="124" y="369"/>
                </a:lnTo>
                <a:lnTo>
                  <a:pt x="117" y="363"/>
                </a:lnTo>
                <a:lnTo>
                  <a:pt x="111" y="359"/>
                </a:lnTo>
                <a:lnTo>
                  <a:pt x="92" y="357"/>
                </a:lnTo>
                <a:lnTo>
                  <a:pt x="59" y="357"/>
                </a:lnTo>
                <a:close/>
              </a:path>
            </a:pathLst>
          </a:custGeom>
          <a:solidFill>
            <a:schemeClr val="bg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70" name="Freeform 466"/>
          <p:cNvSpPr>
            <a:spLocks/>
          </p:cNvSpPr>
          <p:nvPr/>
        </p:nvSpPr>
        <p:spPr bwMode="auto">
          <a:xfrm>
            <a:off x="519113" y="2968625"/>
            <a:ext cx="1006475" cy="823913"/>
          </a:xfrm>
          <a:custGeom>
            <a:avLst/>
            <a:gdLst>
              <a:gd name="T0" fmla="*/ 2147483647 w 1267"/>
              <a:gd name="T1" fmla="*/ 2147483647 h 1039"/>
              <a:gd name="T2" fmla="*/ 2147483647 w 1267"/>
              <a:gd name="T3" fmla="*/ 2147483647 h 1039"/>
              <a:gd name="T4" fmla="*/ 2147483647 w 1267"/>
              <a:gd name="T5" fmla="*/ 2147483647 h 1039"/>
              <a:gd name="T6" fmla="*/ 2147483647 w 1267"/>
              <a:gd name="T7" fmla="*/ 2147483647 h 1039"/>
              <a:gd name="T8" fmla="*/ 2147483647 w 1267"/>
              <a:gd name="T9" fmla="*/ 2147483647 h 1039"/>
              <a:gd name="T10" fmla="*/ 2147483647 w 1267"/>
              <a:gd name="T11" fmla="*/ 2147483647 h 1039"/>
              <a:gd name="T12" fmla="*/ 2147483647 w 1267"/>
              <a:gd name="T13" fmla="*/ 2147483647 h 1039"/>
              <a:gd name="T14" fmla="*/ 2147483647 w 1267"/>
              <a:gd name="T15" fmla="*/ 2147483647 h 1039"/>
              <a:gd name="T16" fmla="*/ 2147483647 w 1267"/>
              <a:gd name="T17" fmla="*/ 2147483647 h 1039"/>
              <a:gd name="T18" fmla="*/ 2147483647 w 1267"/>
              <a:gd name="T19" fmla="*/ 2147483647 h 1039"/>
              <a:gd name="T20" fmla="*/ 2147483647 w 1267"/>
              <a:gd name="T21" fmla="*/ 2147483647 h 1039"/>
              <a:gd name="T22" fmla="*/ 2147483647 w 1267"/>
              <a:gd name="T23" fmla="*/ 2147483647 h 1039"/>
              <a:gd name="T24" fmla="*/ 2147483647 w 1267"/>
              <a:gd name="T25" fmla="*/ 2147483647 h 1039"/>
              <a:gd name="T26" fmla="*/ 2147483647 w 1267"/>
              <a:gd name="T27" fmla="*/ 2147483647 h 1039"/>
              <a:gd name="T28" fmla="*/ 2147483647 w 1267"/>
              <a:gd name="T29" fmla="*/ 2147483647 h 1039"/>
              <a:gd name="T30" fmla="*/ 2147483647 w 1267"/>
              <a:gd name="T31" fmla="*/ 2147483647 h 1039"/>
              <a:gd name="T32" fmla="*/ 2147483647 w 1267"/>
              <a:gd name="T33" fmla="*/ 2147483647 h 1039"/>
              <a:gd name="T34" fmla="*/ 2147483647 w 1267"/>
              <a:gd name="T35" fmla="*/ 2147483647 h 1039"/>
              <a:gd name="T36" fmla="*/ 2147483647 w 1267"/>
              <a:gd name="T37" fmla="*/ 2147483647 h 1039"/>
              <a:gd name="T38" fmla="*/ 2147483647 w 1267"/>
              <a:gd name="T39" fmla="*/ 2147483647 h 1039"/>
              <a:gd name="T40" fmla="*/ 2147483647 w 1267"/>
              <a:gd name="T41" fmla="*/ 2147483647 h 1039"/>
              <a:gd name="T42" fmla="*/ 2147483647 w 1267"/>
              <a:gd name="T43" fmla="*/ 2147483647 h 1039"/>
              <a:gd name="T44" fmla="*/ 2147483647 w 1267"/>
              <a:gd name="T45" fmla="*/ 2147483647 h 1039"/>
              <a:gd name="T46" fmla="*/ 2147483647 w 1267"/>
              <a:gd name="T47" fmla="*/ 2147483647 h 1039"/>
              <a:gd name="T48" fmla="*/ 2147483647 w 1267"/>
              <a:gd name="T49" fmla="*/ 2147483647 h 1039"/>
              <a:gd name="T50" fmla="*/ 2147483647 w 1267"/>
              <a:gd name="T51" fmla="*/ 2147483647 h 1039"/>
              <a:gd name="T52" fmla="*/ 2147483647 w 1267"/>
              <a:gd name="T53" fmla="*/ 2147483647 h 1039"/>
              <a:gd name="T54" fmla="*/ 2147483647 w 1267"/>
              <a:gd name="T55" fmla="*/ 2147483647 h 1039"/>
              <a:gd name="T56" fmla="*/ 2147483647 w 1267"/>
              <a:gd name="T57" fmla="*/ 2147483647 h 1039"/>
              <a:gd name="T58" fmla="*/ 2147483647 w 1267"/>
              <a:gd name="T59" fmla="*/ 2147483647 h 1039"/>
              <a:gd name="T60" fmla="*/ 2147483647 w 1267"/>
              <a:gd name="T61" fmla="*/ 0 h 1039"/>
              <a:gd name="T62" fmla="*/ 2147483647 w 1267"/>
              <a:gd name="T63" fmla="*/ 2147483647 h 1039"/>
              <a:gd name="T64" fmla="*/ 2147483647 w 1267"/>
              <a:gd name="T65" fmla="*/ 2147483647 h 1039"/>
              <a:gd name="T66" fmla="*/ 2147483647 w 1267"/>
              <a:gd name="T67" fmla="*/ 2147483647 h 1039"/>
              <a:gd name="T68" fmla="*/ 2147483647 w 1267"/>
              <a:gd name="T69" fmla="*/ 2147483647 h 1039"/>
              <a:gd name="T70" fmla="*/ 2147483647 w 1267"/>
              <a:gd name="T71" fmla="*/ 2147483647 h 1039"/>
              <a:gd name="T72" fmla="*/ 2147483647 w 1267"/>
              <a:gd name="T73" fmla="*/ 2147483647 h 1039"/>
              <a:gd name="T74" fmla="*/ 2147483647 w 1267"/>
              <a:gd name="T75" fmla="*/ 2147483647 h 1039"/>
              <a:gd name="T76" fmla="*/ 2147483647 w 1267"/>
              <a:gd name="T77" fmla="*/ 2147483647 h 1039"/>
              <a:gd name="T78" fmla="*/ 2147483647 w 1267"/>
              <a:gd name="T79" fmla="*/ 2147483647 h 1039"/>
              <a:gd name="T80" fmla="*/ 2147483647 w 1267"/>
              <a:gd name="T81" fmla="*/ 2147483647 h 1039"/>
              <a:gd name="T82" fmla="*/ 2147483647 w 1267"/>
              <a:gd name="T83" fmla="*/ 2147483647 h 1039"/>
              <a:gd name="T84" fmla="*/ 2147483647 w 1267"/>
              <a:gd name="T85" fmla="*/ 2147483647 h 1039"/>
              <a:gd name="T86" fmla="*/ 2147483647 w 1267"/>
              <a:gd name="T87" fmla="*/ 2147483647 h 1039"/>
              <a:gd name="T88" fmla="*/ 2147483647 w 1267"/>
              <a:gd name="T89" fmla="*/ 2147483647 h 1039"/>
              <a:gd name="T90" fmla="*/ 2147483647 w 1267"/>
              <a:gd name="T91" fmla="*/ 2147483647 h 1039"/>
              <a:gd name="T92" fmla="*/ 2147483647 w 1267"/>
              <a:gd name="T93" fmla="*/ 2147483647 h 1039"/>
              <a:gd name="T94" fmla="*/ 2147483647 w 1267"/>
              <a:gd name="T95" fmla="*/ 2147483647 h 1039"/>
              <a:gd name="T96" fmla="*/ 2147483647 w 1267"/>
              <a:gd name="T97" fmla="*/ 2147483647 h 1039"/>
              <a:gd name="T98" fmla="*/ 2147483647 w 1267"/>
              <a:gd name="T99" fmla="*/ 2147483647 h 1039"/>
              <a:gd name="T100" fmla="*/ 2147483647 w 1267"/>
              <a:gd name="T101" fmla="*/ 2147483647 h 1039"/>
              <a:gd name="T102" fmla="*/ 2147483647 w 1267"/>
              <a:gd name="T103" fmla="*/ 2147483647 h 1039"/>
              <a:gd name="T104" fmla="*/ 2147483647 w 1267"/>
              <a:gd name="T105" fmla="*/ 2147483647 h 1039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1267"/>
              <a:gd name="T160" fmla="*/ 0 h 1039"/>
              <a:gd name="T161" fmla="*/ 1267 w 1267"/>
              <a:gd name="T162" fmla="*/ 1039 h 1039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1267" h="1039">
                <a:moveTo>
                  <a:pt x="764" y="995"/>
                </a:moveTo>
                <a:lnTo>
                  <a:pt x="739" y="997"/>
                </a:lnTo>
                <a:lnTo>
                  <a:pt x="710" y="999"/>
                </a:lnTo>
                <a:lnTo>
                  <a:pt x="683" y="1001"/>
                </a:lnTo>
                <a:lnTo>
                  <a:pt x="655" y="1003"/>
                </a:lnTo>
                <a:lnTo>
                  <a:pt x="651" y="1013"/>
                </a:lnTo>
                <a:lnTo>
                  <a:pt x="645" y="1022"/>
                </a:lnTo>
                <a:lnTo>
                  <a:pt x="607" y="1022"/>
                </a:lnTo>
                <a:lnTo>
                  <a:pt x="570" y="1022"/>
                </a:lnTo>
                <a:lnTo>
                  <a:pt x="532" y="1022"/>
                </a:lnTo>
                <a:lnTo>
                  <a:pt x="493" y="1022"/>
                </a:lnTo>
                <a:lnTo>
                  <a:pt x="489" y="1011"/>
                </a:lnTo>
                <a:lnTo>
                  <a:pt x="478" y="1001"/>
                </a:lnTo>
                <a:lnTo>
                  <a:pt x="466" y="991"/>
                </a:lnTo>
                <a:lnTo>
                  <a:pt x="455" y="986"/>
                </a:lnTo>
                <a:lnTo>
                  <a:pt x="424" y="970"/>
                </a:lnTo>
                <a:lnTo>
                  <a:pt x="388" y="955"/>
                </a:lnTo>
                <a:lnTo>
                  <a:pt x="351" y="947"/>
                </a:lnTo>
                <a:lnTo>
                  <a:pt x="320" y="934"/>
                </a:lnTo>
                <a:lnTo>
                  <a:pt x="307" y="928"/>
                </a:lnTo>
                <a:lnTo>
                  <a:pt x="290" y="922"/>
                </a:lnTo>
                <a:lnTo>
                  <a:pt x="282" y="915"/>
                </a:lnTo>
                <a:lnTo>
                  <a:pt x="274" y="907"/>
                </a:lnTo>
                <a:lnTo>
                  <a:pt x="267" y="880"/>
                </a:lnTo>
                <a:lnTo>
                  <a:pt x="263" y="857"/>
                </a:lnTo>
                <a:lnTo>
                  <a:pt x="255" y="832"/>
                </a:lnTo>
                <a:lnTo>
                  <a:pt x="251" y="803"/>
                </a:lnTo>
                <a:lnTo>
                  <a:pt x="234" y="805"/>
                </a:lnTo>
                <a:lnTo>
                  <a:pt x="217" y="805"/>
                </a:lnTo>
                <a:lnTo>
                  <a:pt x="213" y="817"/>
                </a:lnTo>
                <a:lnTo>
                  <a:pt x="211" y="828"/>
                </a:lnTo>
                <a:lnTo>
                  <a:pt x="188" y="830"/>
                </a:lnTo>
                <a:lnTo>
                  <a:pt x="169" y="832"/>
                </a:lnTo>
                <a:lnTo>
                  <a:pt x="159" y="832"/>
                </a:lnTo>
                <a:lnTo>
                  <a:pt x="150" y="838"/>
                </a:lnTo>
                <a:lnTo>
                  <a:pt x="140" y="844"/>
                </a:lnTo>
                <a:lnTo>
                  <a:pt x="132" y="851"/>
                </a:lnTo>
                <a:lnTo>
                  <a:pt x="121" y="847"/>
                </a:lnTo>
                <a:lnTo>
                  <a:pt x="109" y="845"/>
                </a:lnTo>
                <a:lnTo>
                  <a:pt x="107" y="822"/>
                </a:lnTo>
                <a:lnTo>
                  <a:pt x="100" y="807"/>
                </a:lnTo>
                <a:lnTo>
                  <a:pt x="94" y="794"/>
                </a:lnTo>
                <a:lnTo>
                  <a:pt x="86" y="782"/>
                </a:lnTo>
                <a:lnTo>
                  <a:pt x="80" y="774"/>
                </a:lnTo>
                <a:lnTo>
                  <a:pt x="65" y="769"/>
                </a:lnTo>
                <a:lnTo>
                  <a:pt x="50" y="763"/>
                </a:lnTo>
                <a:lnTo>
                  <a:pt x="29" y="759"/>
                </a:lnTo>
                <a:lnTo>
                  <a:pt x="25" y="746"/>
                </a:lnTo>
                <a:lnTo>
                  <a:pt x="21" y="736"/>
                </a:lnTo>
                <a:lnTo>
                  <a:pt x="13" y="728"/>
                </a:lnTo>
                <a:lnTo>
                  <a:pt x="0" y="723"/>
                </a:lnTo>
                <a:lnTo>
                  <a:pt x="0" y="690"/>
                </a:lnTo>
                <a:lnTo>
                  <a:pt x="0" y="663"/>
                </a:lnTo>
                <a:lnTo>
                  <a:pt x="11" y="663"/>
                </a:lnTo>
                <a:lnTo>
                  <a:pt x="17" y="667"/>
                </a:lnTo>
                <a:lnTo>
                  <a:pt x="25" y="675"/>
                </a:lnTo>
                <a:lnTo>
                  <a:pt x="38" y="692"/>
                </a:lnTo>
                <a:lnTo>
                  <a:pt x="52" y="688"/>
                </a:lnTo>
                <a:lnTo>
                  <a:pt x="65" y="684"/>
                </a:lnTo>
                <a:lnTo>
                  <a:pt x="77" y="676"/>
                </a:lnTo>
                <a:lnTo>
                  <a:pt x="84" y="667"/>
                </a:lnTo>
                <a:lnTo>
                  <a:pt x="92" y="657"/>
                </a:lnTo>
                <a:lnTo>
                  <a:pt x="96" y="644"/>
                </a:lnTo>
                <a:lnTo>
                  <a:pt x="100" y="630"/>
                </a:lnTo>
                <a:lnTo>
                  <a:pt x="105" y="617"/>
                </a:lnTo>
                <a:lnTo>
                  <a:pt x="94" y="607"/>
                </a:lnTo>
                <a:lnTo>
                  <a:pt x="88" y="602"/>
                </a:lnTo>
                <a:lnTo>
                  <a:pt x="84" y="590"/>
                </a:lnTo>
                <a:lnTo>
                  <a:pt x="82" y="582"/>
                </a:lnTo>
                <a:lnTo>
                  <a:pt x="80" y="567"/>
                </a:lnTo>
                <a:lnTo>
                  <a:pt x="84" y="554"/>
                </a:lnTo>
                <a:lnTo>
                  <a:pt x="88" y="536"/>
                </a:lnTo>
                <a:lnTo>
                  <a:pt x="96" y="521"/>
                </a:lnTo>
                <a:lnTo>
                  <a:pt x="105" y="500"/>
                </a:lnTo>
                <a:lnTo>
                  <a:pt x="109" y="483"/>
                </a:lnTo>
                <a:lnTo>
                  <a:pt x="121" y="475"/>
                </a:lnTo>
                <a:lnTo>
                  <a:pt x="132" y="471"/>
                </a:lnTo>
                <a:lnTo>
                  <a:pt x="146" y="471"/>
                </a:lnTo>
                <a:lnTo>
                  <a:pt x="167" y="471"/>
                </a:lnTo>
                <a:lnTo>
                  <a:pt x="188" y="536"/>
                </a:lnTo>
                <a:lnTo>
                  <a:pt x="201" y="573"/>
                </a:lnTo>
                <a:lnTo>
                  <a:pt x="207" y="590"/>
                </a:lnTo>
                <a:lnTo>
                  <a:pt x="215" y="596"/>
                </a:lnTo>
                <a:lnTo>
                  <a:pt x="211" y="627"/>
                </a:lnTo>
                <a:lnTo>
                  <a:pt x="205" y="644"/>
                </a:lnTo>
                <a:lnTo>
                  <a:pt x="205" y="661"/>
                </a:lnTo>
                <a:lnTo>
                  <a:pt x="207" y="678"/>
                </a:lnTo>
                <a:lnTo>
                  <a:pt x="271" y="686"/>
                </a:lnTo>
                <a:lnTo>
                  <a:pt x="359" y="692"/>
                </a:lnTo>
                <a:lnTo>
                  <a:pt x="405" y="692"/>
                </a:lnTo>
                <a:lnTo>
                  <a:pt x="441" y="690"/>
                </a:lnTo>
                <a:lnTo>
                  <a:pt x="455" y="686"/>
                </a:lnTo>
                <a:lnTo>
                  <a:pt x="466" y="680"/>
                </a:lnTo>
                <a:lnTo>
                  <a:pt x="476" y="676"/>
                </a:lnTo>
                <a:lnTo>
                  <a:pt x="478" y="667"/>
                </a:lnTo>
                <a:lnTo>
                  <a:pt x="472" y="663"/>
                </a:lnTo>
                <a:lnTo>
                  <a:pt x="461" y="657"/>
                </a:lnTo>
                <a:lnTo>
                  <a:pt x="430" y="653"/>
                </a:lnTo>
                <a:lnTo>
                  <a:pt x="380" y="650"/>
                </a:lnTo>
                <a:lnTo>
                  <a:pt x="380" y="638"/>
                </a:lnTo>
                <a:lnTo>
                  <a:pt x="380" y="628"/>
                </a:lnTo>
                <a:lnTo>
                  <a:pt x="363" y="625"/>
                </a:lnTo>
                <a:lnTo>
                  <a:pt x="347" y="621"/>
                </a:lnTo>
                <a:lnTo>
                  <a:pt x="334" y="579"/>
                </a:lnTo>
                <a:lnTo>
                  <a:pt x="324" y="542"/>
                </a:lnTo>
                <a:lnTo>
                  <a:pt x="322" y="523"/>
                </a:lnTo>
                <a:lnTo>
                  <a:pt x="320" y="502"/>
                </a:lnTo>
                <a:lnTo>
                  <a:pt x="319" y="479"/>
                </a:lnTo>
                <a:lnTo>
                  <a:pt x="319" y="450"/>
                </a:lnTo>
                <a:lnTo>
                  <a:pt x="363" y="446"/>
                </a:lnTo>
                <a:lnTo>
                  <a:pt x="393" y="442"/>
                </a:lnTo>
                <a:lnTo>
                  <a:pt x="403" y="436"/>
                </a:lnTo>
                <a:lnTo>
                  <a:pt x="413" y="427"/>
                </a:lnTo>
                <a:lnTo>
                  <a:pt x="420" y="411"/>
                </a:lnTo>
                <a:lnTo>
                  <a:pt x="432" y="381"/>
                </a:lnTo>
                <a:lnTo>
                  <a:pt x="453" y="379"/>
                </a:lnTo>
                <a:lnTo>
                  <a:pt x="466" y="377"/>
                </a:lnTo>
                <a:lnTo>
                  <a:pt x="474" y="371"/>
                </a:lnTo>
                <a:lnTo>
                  <a:pt x="478" y="367"/>
                </a:lnTo>
                <a:lnTo>
                  <a:pt x="480" y="356"/>
                </a:lnTo>
                <a:lnTo>
                  <a:pt x="480" y="346"/>
                </a:lnTo>
                <a:lnTo>
                  <a:pt x="438" y="327"/>
                </a:lnTo>
                <a:lnTo>
                  <a:pt x="401" y="306"/>
                </a:lnTo>
                <a:lnTo>
                  <a:pt x="393" y="302"/>
                </a:lnTo>
                <a:lnTo>
                  <a:pt x="384" y="294"/>
                </a:lnTo>
                <a:lnTo>
                  <a:pt x="380" y="287"/>
                </a:lnTo>
                <a:lnTo>
                  <a:pt x="378" y="281"/>
                </a:lnTo>
                <a:lnTo>
                  <a:pt x="374" y="273"/>
                </a:lnTo>
                <a:lnTo>
                  <a:pt x="374" y="262"/>
                </a:lnTo>
                <a:lnTo>
                  <a:pt x="374" y="250"/>
                </a:lnTo>
                <a:lnTo>
                  <a:pt x="380" y="239"/>
                </a:lnTo>
                <a:lnTo>
                  <a:pt x="393" y="237"/>
                </a:lnTo>
                <a:lnTo>
                  <a:pt x="401" y="235"/>
                </a:lnTo>
                <a:lnTo>
                  <a:pt x="405" y="233"/>
                </a:lnTo>
                <a:lnTo>
                  <a:pt x="413" y="227"/>
                </a:lnTo>
                <a:lnTo>
                  <a:pt x="405" y="202"/>
                </a:lnTo>
                <a:lnTo>
                  <a:pt x="395" y="181"/>
                </a:lnTo>
                <a:lnTo>
                  <a:pt x="384" y="162"/>
                </a:lnTo>
                <a:lnTo>
                  <a:pt x="372" y="143"/>
                </a:lnTo>
                <a:lnTo>
                  <a:pt x="363" y="125"/>
                </a:lnTo>
                <a:lnTo>
                  <a:pt x="355" y="104"/>
                </a:lnTo>
                <a:lnTo>
                  <a:pt x="351" y="95"/>
                </a:lnTo>
                <a:lnTo>
                  <a:pt x="349" y="83"/>
                </a:lnTo>
                <a:lnTo>
                  <a:pt x="349" y="70"/>
                </a:lnTo>
                <a:lnTo>
                  <a:pt x="349" y="58"/>
                </a:lnTo>
                <a:lnTo>
                  <a:pt x="369" y="47"/>
                </a:lnTo>
                <a:lnTo>
                  <a:pt x="384" y="35"/>
                </a:lnTo>
                <a:lnTo>
                  <a:pt x="415" y="43"/>
                </a:lnTo>
                <a:lnTo>
                  <a:pt x="443" y="47"/>
                </a:lnTo>
                <a:lnTo>
                  <a:pt x="468" y="47"/>
                </a:lnTo>
                <a:lnTo>
                  <a:pt x="497" y="45"/>
                </a:lnTo>
                <a:lnTo>
                  <a:pt x="522" y="37"/>
                </a:lnTo>
                <a:lnTo>
                  <a:pt x="549" y="29"/>
                </a:lnTo>
                <a:lnTo>
                  <a:pt x="572" y="16"/>
                </a:lnTo>
                <a:lnTo>
                  <a:pt x="599" y="0"/>
                </a:lnTo>
                <a:lnTo>
                  <a:pt x="610" y="8"/>
                </a:lnTo>
                <a:lnTo>
                  <a:pt x="622" y="12"/>
                </a:lnTo>
                <a:lnTo>
                  <a:pt x="637" y="12"/>
                </a:lnTo>
                <a:lnTo>
                  <a:pt x="651" y="12"/>
                </a:lnTo>
                <a:lnTo>
                  <a:pt x="678" y="10"/>
                </a:lnTo>
                <a:lnTo>
                  <a:pt x="707" y="8"/>
                </a:lnTo>
                <a:lnTo>
                  <a:pt x="741" y="33"/>
                </a:lnTo>
                <a:lnTo>
                  <a:pt x="774" y="56"/>
                </a:lnTo>
                <a:lnTo>
                  <a:pt x="774" y="81"/>
                </a:lnTo>
                <a:lnTo>
                  <a:pt x="770" y="106"/>
                </a:lnTo>
                <a:lnTo>
                  <a:pt x="762" y="137"/>
                </a:lnTo>
                <a:lnTo>
                  <a:pt x="755" y="162"/>
                </a:lnTo>
                <a:lnTo>
                  <a:pt x="747" y="189"/>
                </a:lnTo>
                <a:lnTo>
                  <a:pt x="735" y="214"/>
                </a:lnTo>
                <a:lnTo>
                  <a:pt x="724" y="239"/>
                </a:lnTo>
                <a:lnTo>
                  <a:pt x="712" y="258"/>
                </a:lnTo>
                <a:lnTo>
                  <a:pt x="693" y="262"/>
                </a:lnTo>
                <a:lnTo>
                  <a:pt x="676" y="269"/>
                </a:lnTo>
                <a:lnTo>
                  <a:pt x="657" y="273"/>
                </a:lnTo>
                <a:lnTo>
                  <a:pt x="641" y="275"/>
                </a:lnTo>
                <a:lnTo>
                  <a:pt x="635" y="304"/>
                </a:lnTo>
                <a:lnTo>
                  <a:pt x="630" y="331"/>
                </a:lnTo>
                <a:lnTo>
                  <a:pt x="618" y="335"/>
                </a:lnTo>
                <a:lnTo>
                  <a:pt x="609" y="340"/>
                </a:lnTo>
                <a:lnTo>
                  <a:pt x="605" y="354"/>
                </a:lnTo>
                <a:lnTo>
                  <a:pt x="601" y="371"/>
                </a:lnTo>
                <a:lnTo>
                  <a:pt x="580" y="377"/>
                </a:lnTo>
                <a:lnTo>
                  <a:pt x="559" y="381"/>
                </a:lnTo>
                <a:lnTo>
                  <a:pt x="559" y="392"/>
                </a:lnTo>
                <a:lnTo>
                  <a:pt x="559" y="404"/>
                </a:lnTo>
                <a:lnTo>
                  <a:pt x="561" y="415"/>
                </a:lnTo>
                <a:lnTo>
                  <a:pt x="562" y="425"/>
                </a:lnTo>
                <a:lnTo>
                  <a:pt x="568" y="435"/>
                </a:lnTo>
                <a:lnTo>
                  <a:pt x="574" y="442"/>
                </a:lnTo>
                <a:lnTo>
                  <a:pt x="582" y="450"/>
                </a:lnTo>
                <a:lnTo>
                  <a:pt x="593" y="459"/>
                </a:lnTo>
                <a:lnTo>
                  <a:pt x="593" y="488"/>
                </a:lnTo>
                <a:lnTo>
                  <a:pt x="587" y="517"/>
                </a:lnTo>
                <a:lnTo>
                  <a:pt x="582" y="542"/>
                </a:lnTo>
                <a:lnTo>
                  <a:pt x="580" y="571"/>
                </a:lnTo>
                <a:lnTo>
                  <a:pt x="593" y="582"/>
                </a:lnTo>
                <a:lnTo>
                  <a:pt x="605" y="592"/>
                </a:lnTo>
                <a:lnTo>
                  <a:pt x="618" y="602"/>
                </a:lnTo>
                <a:lnTo>
                  <a:pt x="635" y="609"/>
                </a:lnTo>
                <a:lnTo>
                  <a:pt x="666" y="621"/>
                </a:lnTo>
                <a:lnTo>
                  <a:pt x="701" y="628"/>
                </a:lnTo>
                <a:lnTo>
                  <a:pt x="701" y="638"/>
                </a:lnTo>
                <a:lnTo>
                  <a:pt x="701" y="650"/>
                </a:lnTo>
                <a:lnTo>
                  <a:pt x="716" y="652"/>
                </a:lnTo>
                <a:lnTo>
                  <a:pt x="731" y="653"/>
                </a:lnTo>
                <a:lnTo>
                  <a:pt x="743" y="661"/>
                </a:lnTo>
                <a:lnTo>
                  <a:pt x="753" y="665"/>
                </a:lnTo>
                <a:lnTo>
                  <a:pt x="760" y="675"/>
                </a:lnTo>
                <a:lnTo>
                  <a:pt x="766" y="686"/>
                </a:lnTo>
                <a:lnTo>
                  <a:pt x="774" y="701"/>
                </a:lnTo>
                <a:lnTo>
                  <a:pt x="779" y="717"/>
                </a:lnTo>
                <a:lnTo>
                  <a:pt x="810" y="723"/>
                </a:lnTo>
                <a:lnTo>
                  <a:pt x="839" y="728"/>
                </a:lnTo>
                <a:lnTo>
                  <a:pt x="845" y="740"/>
                </a:lnTo>
                <a:lnTo>
                  <a:pt x="849" y="757"/>
                </a:lnTo>
                <a:lnTo>
                  <a:pt x="870" y="759"/>
                </a:lnTo>
                <a:lnTo>
                  <a:pt x="883" y="761"/>
                </a:lnTo>
                <a:lnTo>
                  <a:pt x="891" y="765"/>
                </a:lnTo>
                <a:lnTo>
                  <a:pt x="895" y="772"/>
                </a:lnTo>
                <a:lnTo>
                  <a:pt x="902" y="786"/>
                </a:lnTo>
                <a:lnTo>
                  <a:pt x="916" y="809"/>
                </a:lnTo>
                <a:lnTo>
                  <a:pt x="931" y="807"/>
                </a:lnTo>
                <a:lnTo>
                  <a:pt x="945" y="803"/>
                </a:lnTo>
                <a:lnTo>
                  <a:pt x="954" y="796"/>
                </a:lnTo>
                <a:lnTo>
                  <a:pt x="964" y="786"/>
                </a:lnTo>
                <a:lnTo>
                  <a:pt x="975" y="780"/>
                </a:lnTo>
                <a:lnTo>
                  <a:pt x="981" y="771"/>
                </a:lnTo>
                <a:lnTo>
                  <a:pt x="989" y="759"/>
                </a:lnTo>
                <a:lnTo>
                  <a:pt x="997" y="746"/>
                </a:lnTo>
                <a:lnTo>
                  <a:pt x="1010" y="746"/>
                </a:lnTo>
                <a:lnTo>
                  <a:pt x="1025" y="746"/>
                </a:lnTo>
                <a:lnTo>
                  <a:pt x="1039" y="763"/>
                </a:lnTo>
                <a:lnTo>
                  <a:pt x="1050" y="786"/>
                </a:lnTo>
                <a:lnTo>
                  <a:pt x="1062" y="809"/>
                </a:lnTo>
                <a:lnTo>
                  <a:pt x="1071" y="832"/>
                </a:lnTo>
                <a:lnTo>
                  <a:pt x="1081" y="834"/>
                </a:lnTo>
                <a:lnTo>
                  <a:pt x="1093" y="838"/>
                </a:lnTo>
                <a:lnTo>
                  <a:pt x="1096" y="855"/>
                </a:lnTo>
                <a:lnTo>
                  <a:pt x="1106" y="867"/>
                </a:lnTo>
                <a:lnTo>
                  <a:pt x="1118" y="878"/>
                </a:lnTo>
                <a:lnTo>
                  <a:pt x="1129" y="890"/>
                </a:lnTo>
                <a:lnTo>
                  <a:pt x="1154" y="905"/>
                </a:lnTo>
                <a:lnTo>
                  <a:pt x="1183" y="917"/>
                </a:lnTo>
                <a:lnTo>
                  <a:pt x="1198" y="924"/>
                </a:lnTo>
                <a:lnTo>
                  <a:pt x="1214" y="930"/>
                </a:lnTo>
                <a:lnTo>
                  <a:pt x="1225" y="940"/>
                </a:lnTo>
                <a:lnTo>
                  <a:pt x="1237" y="949"/>
                </a:lnTo>
                <a:lnTo>
                  <a:pt x="1248" y="961"/>
                </a:lnTo>
                <a:lnTo>
                  <a:pt x="1254" y="974"/>
                </a:lnTo>
                <a:lnTo>
                  <a:pt x="1263" y="989"/>
                </a:lnTo>
                <a:lnTo>
                  <a:pt x="1267" y="1009"/>
                </a:lnTo>
                <a:lnTo>
                  <a:pt x="1252" y="1014"/>
                </a:lnTo>
                <a:lnTo>
                  <a:pt x="1240" y="1020"/>
                </a:lnTo>
                <a:lnTo>
                  <a:pt x="1227" y="1024"/>
                </a:lnTo>
                <a:lnTo>
                  <a:pt x="1214" y="1024"/>
                </a:lnTo>
                <a:lnTo>
                  <a:pt x="1183" y="1024"/>
                </a:lnTo>
                <a:lnTo>
                  <a:pt x="1152" y="1024"/>
                </a:lnTo>
                <a:lnTo>
                  <a:pt x="1131" y="1034"/>
                </a:lnTo>
                <a:lnTo>
                  <a:pt x="1108" y="1038"/>
                </a:lnTo>
                <a:lnTo>
                  <a:pt x="1085" y="1039"/>
                </a:lnTo>
                <a:lnTo>
                  <a:pt x="1060" y="1039"/>
                </a:lnTo>
                <a:lnTo>
                  <a:pt x="1012" y="1036"/>
                </a:lnTo>
                <a:lnTo>
                  <a:pt x="962" y="1024"/>
                </a:lnTo>
                <a:lnTo>
                  <a:pt x="914" y="1014"/>
                </a:lnTo>
                <a:lnTo>
                  <a:pt x="862" y="1007"/>
                </a:lnTo>
                <a:lnTo>
                  <a:pt x="812" y="997"/>
                </a:lnTo>
                <a:lnTo>
                  <a:pt x="764" y="995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71" name="Freeform 467"/>
          <p:cNvSpPr>
            <a:spLocks/>
          </p:cNvSpPr>
          <p:nvPr/>
        </p:nvSpPr>
        <p:spPr bwMode="auto">
          <a:xfrm>
            <a:off x="519113" y="2968625"/>
            <a:ext cx="1006475" cy="823913"/>
          </a:xfrm>
          <a:custGeom>
            <a:avLst/>
            <a:gdLst>
              <a:gd name="T0" fmla="*/ 2147483647 w 1267"/>
              <a:gd name="T1" fmla="*/ 2147483647 h 1039"/>
              <a:gd name="T2" fmla="*/ 2147483647 w 1267"/>
              <a:gd name="T3" fmla="*/ 2147483647 h 1039"/>
              <a:gd name="T4" fmla="*/ 2147483647 w 1267"/>
              <a:gd name="T5" fmla="*/ 2147483647 h 1039"/>
              <a:gd name="T6" fmla="*/ 2147483647 w 1267"/>
              <a:gd name="T7" fmla="*/ 2147483647 h 1039"/>
              <a:gd name="T8" fmla="*/ 2147483647 w 1267"/>
              <a:gd name="T9" fmla="*/ 2147483647 h 1039"/>
              <a:gd name="T10" fmla="*/ 2147483647 w 1267"/>
              <a:gd name="T11" fmla="*/ 2147483647 h 1039"/>
              <a:gd name="T12" fmla="*/ 2147483647 w 1267"/>
              <a:gd name="T13" fmla="*/ 2147483647 h 1039"/>
              <a:gd name="T14" fmla="*/ 2147483647 w 1267"/>
              <a:gd name="T15" fmla="*/ 2147483647 h 1039"/>
              <a:gd name="T16" fmla="*/ 2147483647 w 1267"/>
              <a:gd name="T17" fmla="*/ 2147483647 h 1039"/>
              <a:gd name="T18" fmla="*/ 2147483647 w 1267"/>
              <a:gd name="T19" fmla="*/ 2147483647 h 1039"/>
              <a:gd name="T20" fmla="*/ 2147483647 w 1267"/>
              <a:gd name="T21" fmla="*/ 2147483647 h 1039"/>
              <a:gd name="T22" fmla="*/ 2147483647 w 1267"/>
              <a:gd name="T23" fmla="*/ 2147483647 h 1039"/>
              <a:gd name="T24" fmla="*/ 2147483647 w 1267"/>
              <a:gd name="T25" fmla="*/ 2147483647 h 1039"/>
              <a:gd name="T26" fmla="*/ 2147483647 w 1267"/>
              <a:gd name="T27" fmla="*/ 2147483647 h 1039"/>
              <a:gd name="T28" fmla="*/ 2147483647 w 1267"/>
              <a:gd name="T29" fmla="*/ 2147483647 h 1039"/>
              <a:gd name="T30" fmla="*/ 2147483647 w 1267"/>
              <a:gd name="T31" fmla="*/ 2147483647 h 1039"/>
              <a:gd name="T32" fmla="*/ 2147483647 w 1267"/>
              <a:gd name="T33" fmla="*/ 2147483647 h 1039"/>
              <a:gd name="T34" fmla="*/ 2147483647 w 1267"/>
              <a:gd name="T35" fmla="*/ 2147483647 h 1039"/>
              <a:gd name="T36" fmla="*/ 2147483647 w 1267"/>
              <a:gd name="T37" fmla="*/ 2147483647 h 1039"/>
              <a:gd name="T38" fmla="*/ 2147483647 w 1267"/>
              <a:gd name="T39" fmla="*/ 2147483647 h 1039"/>
              <a:gd name="T40" fmla="*/ 2147483647 w 1267"/>
              <a:gd name="T41" fmla="*/ 2147483647 h 1039"/>
              <a:gd name="T42" fmla="*/ 2147483647 w 1267"/>
              <a:gd name="T43" fmla="*/ 2147483647 h 1039"/>
              <a:gd name="T44" fmla="*/ 2147483647 w 1267"/>
              <a:gd name="T45" fmla="*/ 2147483647 h 1039"/>
              <a:gd name="T46" fmla="*/ 2147483647 w 1267"/>
              <a:gd name="T47" fmla="*/ 2147483647 h 1039"/>
              <a:gd name="T48" fmla="*/ 2147483647 w 1267"/>
              <a:gd name="T49" fmla="*/ 2147483647 h 1039"/>
              <a:gd name="T50" fmla="*/ 2147483647 w 1267"/>
              <a:gd name="T51" fmla="*/ 2147483647 h 1039"/>
              <a:gd name="T52" fmla="*/ 2147483647 w 1267"/>
              <a:gd name="T53" fmla="*/ 2147483647 h 1039"/>
              <a:gd name="T54" fmla="*/ 2147483647 w 1267"/>
              <a:gd name="T55" fmla="*/ 2147483647 h 1039"/>
              <a:gd name="T56" fmla="*/ 2147483647 w 1267"/>
              <a:gd name="T57" fmla="*/ 2147483647 h 1039"/>
              <a:gd name="T58" fmla="*/ 2147483647 w 1267"/>
              <a:gd name="T59" fmla="*/ 2147483647 h 1039"/>
              <a:gd name="T60" fmla="*/ 2147483647 w 1267"/>
              <a:gd name="T61" fmla="*/ 0 h 1039"/>
              <a:gd name="T62" fmla="*/ 2147483647 w 1267"/>
              <a:gd name="T63" fmla="*/ 2147483647 h 1039"/>
              <a:gd name="T64" fmla="*/ 2147483647 w 1267"/>
              <a:gd name="T65" fmla="*/ 2147483647 h 1039"/>
              <a:gd name="T66" fmla="*/ 2147483647 w 1267"/>
              <a:gd name="T67" fmla="*/ 2147483647 h 1039"/>
              <a:gd name="T68" fmla="*/ 2147483647 w 1267"/>
              <a:gd name="T69" fmla="*/ 2147483647 h 1039"/>
              <a:gd name="T70" fmla="*/ 2147483647 w 1267"/>
              <a:gd name="T71" fmla="*/ 2147483647 h 1039"/>
              <a:gd name="T72" fmla="*/ 2147483647 w 1267"/>
              <a:gd name="T73" fmla="*/ 2147483647 h 1039"/>
              <a:gd name="T74" fmla="*/ 2147483647 w 1267"/>
              <a:gd name="T75" fmla="*/ 2147483647 h 1039"/>
              <a:gd name="T76" fmla="*/ 2147483647 w 1267"/>
              <a:gd name="T77" fmla="*/ 2147483647 h 1039"/>
              <a:gd name="T78" fmla="*/ 2147483647 w 1267"/>
              <a:gd name="T79" fmla="*/ 2147483647 h 1039"/>
              <a:gd name="T80" fmla="*/ 2147483647 w 1267"/>
              <a:gd name="T81" fmla="*/ 2147483647 h 1039"/>
              <a:gd name="T82" fmla="*/ 2147483647 w 1267"/>
              <a:gd name="T83" fmla="*/ 2147483647 h 1039"/>
              <a:gd name="T84" fmla="*/ 2147483647 w 1267"/>
              <a:gd name="T85" fmla="*/ 2147483647 h 1039"/>
              <a:gd name="T86" fmla="*/ 2147483647 w 1267"/>
              <a:gd name="T87" fmla="*/ 2147483647 h 1039"/>
              <a:gd name="T88" fmla="*/ 2147483647 w 1267"/>
              <a:gd name="T89" fmla="*/ 2147483647 h 1039"/>
              <a:gd name="T90" fmla="*/ 2147483647 w 1267"/>
              <a:gd name="T91" fmla="*/ 2147483647 h 1039"/>
              <a:gd name="T92" fmla="*/ 2147483647 w 1267"/>
              <a:gd name="T93" fmla="*/ 2147483647 h 1039"/>
              <a:gd name="T94" fmla="*/ 2147483647 w 1267"/>
              <a:gd name="T95" fmla="*/ 2147483647 h 1039"/>
              <a:gd name="T96" fmla="*/ 2147483647 w 1267"/>
              <a:gd name="T97" fmla="*/ 2147483647 h 1039"/>
              <a:gd name="T98" fmla="*/ 2147483647 w 1267"/>
              <a:gd name="T99" fmla="*/ 2147483647 h 1039"/>
              <a:gd name="T100" fmla="*/ 2147483647 w 1267"/>
              <a:gd name="T101" fmla="*/ 2147483647 h 1039"/>
              <a:gd name="T102" fmla="*/ 2147483647 w 1267"/>
              <a:gd name="T103" fmla="*/ 2147483647 h 1039"/>
              <a:gd name="T104" fmla="*/ 2147483647 w 1267"/>
              <a:gd name="T105" fmla="*/ 2147483647 h 1039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1267"/>
              <a:gd name="T160" fmla="*/ 0 h 1039"/>
              <a:gd name="T161" fmla="*/ 1267 w 1267"/>
              <a:gd name="T162" fmla="*/ 1039 h 1039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1267" h="1039">
                <a:moveTo>
                  <a:pt x="764" y="995"/>
                </a:moveTo>
                <a:lnTo>
                  <a:pt x="739" y="997"/>
                </a:lnTo>
                <a:lnTo>
                  <a:pt x="710" y="999"/>
                </a:lnTo>
                <a:lnTo>
                  <a:pt x="683" y="1001"/>
                </a:lnTo>
                <a:lnTo>
                  <a:pt x="655" y="1003"/>
                </a:lnTo>
                <a:lnTo>
                  <a:pt x="651" y="1013"/>
                </a:lnTo>
                <a:lnTo>
                  <a:pt x="645" y="1022"/>
                </a:lnTo>
                <a:lnTo>
                  <a:pt x="607" y="1022"/>
                </a:lnTo>
                <a:lnTo>
                  <a:pt x="570" y="1022"/>
                </a:lnTo>
                <a:lnTo>
                  <a:pt x="532" y="1022"/>
                </a:lnTo>
                <a:lnTo>
                  <a:pt x="493" y="1022"/>
                </a:lnTo>
                <a:lnTo>
                  <a:pt x="489" y="1011"/>
                </a:lnTo>
                <a:lnTo>
                  <a:pt x="478" y="1001"/>
                </a:lnTo>
                <a:lnTo>
                  <a:pt x="466" y="991"/>
                </a:lnTo>
                <a:lnTo>
                  <a:pt x="455" y="986"/>
                </a:lnTo>
                <a:lnTo>
                  <a:pt x="424" y="970"/>
                </a:lnTo>
                <a:lnTo>
                  <a:pt x="388" y="955"/>
                </a:lnTo>
                <a:lnTo>
                  <a:pt x="351" y="947"/>
                </a:lnTo>
                <a:lnTo>
                  <a:pt x="320" y="934"/>
                </a:lnTo>
                <a:lnTo>
                  <a:pt x="307" y="928"/>
                </a:lnTo>
                <a:lnTo>
                  <a:pt x="290" y="922"/>
                </a:lnTo>
                <a:lnTo>
                  <a:pt x="282" y="915"/>
                </a:lnTo>
                <a:lnTo>
                  <a:pt x="274" y="907"/>
                </a:lnTo>
                <a:lnTo>
                  <a:pt x="267" y="880"/>
                </a:lnTo>
                <a:lnTo>
                  <a:pt x="263" y="857"/>
                </a:lnTo>
                <a:lnTo>
                  <a:pt x="255" y="832"/>
                </a:lnTo>
                <a:lnTo>
                  <a:pt x="251" y="803"/>
                </a:lnTo>
                <a:lnTo>
                  <a:pt x="234" y="805"/>
                </a:lnTo>
                <a:lnTo>
                  <a:pt x="217" y="805"/>
                </a:lnTo>
                <a:lnTo>
                  <a:pt x="213" y="817"/>
                </a:lnTo>
                <a:lnTo>
                  <a:pt x="211" y="828"/>
                </a:lnTo>
                <a:lnTo>
                  <a:pt x="188" y="830"/>
                </a:lnTo>
                <a:lnTo>
                  <a:pt x="169" y="832"/>
                </a:lnTo>
                <a:lnTo>
                  <a:pt x="159" y="832"/>
                </a:lnTo>
                <a:lnTo>
                  <a:pt x="150" y="838"/>
                </a:lnTo>
                <a:lnTo>
                  <a:pt x="140" y="844"/>
                </a:lnTo>
                <a:lnTo>
                  <a:pt x="132" y="851"/>
                </a:lnTo>
                <a:lnTo>
                  <a:pt x="121" y="847"/>
                </a:lnTo>
                <a:lnTo>
                  <a:pt x="109" y="845"/>
                </a:lnTo>
                <a:lnTo>
                  <a:pt x="107" y="822"/>
                </a:lnTo>
                <a:lnTo>
                  <a:pt x="100" y="807"/>
                </a:lnTo>
                <a:lnTo>
                  <a:pt x="94" y="794"/>
                </a:lnTo>
                <a:lnTo>
                  <a:pt x="86" y="782"/>
                </a:lnTo>
                <a:lnTo>
                  <a:pt x="80" y="774"/>
                </a:lnTo>
                <a:lnTo>
                  <a:pt x="65" y="769"/>
                </a:lnTo>
                <a:lnTo>
                  <a:pt x="50" y="763"/>
                </a:lnTo>
                <a:lnTo>
                  <a:pt x="29" y="759"/>
                </a:lnTo>
                <a:lnTo>
                  <a:pt x="25" y="746"/>
                </a:lnTo>
                <a:lnTo>
                  <a:pt x="21" y="736"/>
                </a:lnTo>
                <a:lnTo>
                  <a:pt x="13" y="728"/>
                </a:lnTo>
                <a:lnTo>
                  <a:pt x="0" y="723"/>
                </a:lnTo>
                <a:lnTo>
                  <a:pt x="0" y="690"/>
                </a:lnTo>
                <a:lnTo>
                  <a:pt x="0" y="663"/>
                </a:lnTo>
                <a:lnTo>
                  <a:pt x="11" y="663"/>
                </a:lnTo>
                <a:lnTo>
                  <a:pt x="17" y="667"/>
                </a:lnTo>
                <a:lnTo>
                  <a:pt x="25" y="675"/>
                </a:lnTo>
                <a:lnTo>
                  <a:pt x="38" y="692"/>
                </a:lnTo>
                <a:lnTo>
                  <a:pt x="52" y="688"/>
                </a:lnTo>
                <a:lnTo>
                  <a:pt x="65" y="684"/>
                </a:lnTo>
                <a:lnTo>
                  <a:pt x="77" y="676"/>
                </a:lnTo>
                <a:lnTo>
                  <a:pt x="84" y="667"/>
                </a:lnTo>
                <a:lnTo>
                  <a:pt x="92" y="657"/>
                </a:lnTo>
                <a:lnTo>
                  <a:pt x="96" y="644"/>
                </a:lnTo>
                <a:lnTo>
                  <a:pt x="100" y="630"/>
                </a:lnTo>
                <a:lnTo>
                  <a:pt x="105" y="617"/>
                </a:lnTo>
                <a:lnTo>
                  <a:pt x="94" y="607"/>
                </a:lnTo>
                <a:lnTo>
                  <a:pt x="88" y="602"/>
                </a:lnTo>
                <a:lnTo>
                  <a:pt x="84" y="590"/>
                </a:lnTo>
                <a:lnTo>
                  <a:pt x="82" y="582"/>
                </a:lnTo>
                <a:lnTo>
                  <a:pt x="80" y="567"/>
                </a:lnTo>
                <a:lnTo>
                  <a:pt x="84" y="554"/>
                </a:lnTo>
                <a:lnTo>
                  <a:pt x="88" y="536"/>
                </a:lnTo>
                <a:lnTo>
                  <a:pt x="96" y="521"/>
                </a:lnTo>
                <a:lnTo>
                  <a:pt x="105" y="500"/>
                </a:lnTo>
                <a:lnTo>
                  <a:pt x="109" y="483"/>
                </a:lnTo>
                <a:lnTo>
                  <a:pt x="121" y="475"/>
                </a:lnTo>
                <a:lnTo>
                  <a:pt x="132" y="471"/>
                </a:lnTo>
                <a:lnTo>
                  <a:pt x="146" y="471"/>
                </a:lnTo>
                <a:lnTo>
                  <a:pt x="167" y="471"/>
                </a:lnTo>
                <a:lnTo>
                  <a:pt x="188" y="536"/>
                </a:lnTo>
                <a:lnTo>
                  <a:pt x="201" y="573"/>
                </a:lnTo>
                <a:lnTo>
                  <a:pt x="207" y="590"/>
                </a:lnTo>
                <a:lnTo>
                  <a:pt x="215" y="596"/>
                </a:lnTo>
                <a:lnTo>
                  <a:pt x="211" y="627"/>
                </a:lnTo>
                <a:lnTo>
                  <a:pt x="205" y="644"/>
                </a:lnTo>
                <a:lnTo>
                  <a:pt x="205" y="661"/>
                </a:lnTo>
                <a:lnTo>
                  <a:pt x="207" y="678"/>
                </a:lnTo>
                <a:lnTo>
                  <a:pt x="271" y="686"/>
                </a:lnTo>
                <a:lnTo>
                  <a:pt x="359" y="692"/>
                </a:lnTo>
                <a:lnTo>
                  <a:pt x="405" y="692"/>
                </a:lnTo>
                <a:lnTo>
                  <a:pt x="441" y="690"/>
                </a:lnTo>
                <a:lnTo>
                  <a:pt x="455" y="686"/>
                </a:lnTo>
                <a:lnTo>
                  <a:pt x="466" y="680"/>
                </a:lnTo>
                <a:lnTo>
                  <a:pt x="476" y="676"/>
                </a:lnTo>
                <a:lnTo>
                  <a:pt x="478" y="667"/>
                </a:lnTo>
                <a:lnTo>
                  <a:pt x="472" y="663"/>
                </a:lnTo>
                <a:lnTo>
                  <a:pt x="461" y="657"/>
                </a:lnTo>
                <a:lnTo>
                  <a:pt x="430" y="653"/>
                </a:lnTo>
                <a:lnTo>
                  <a:pt x="380" y="650"/>
                </a:lnTo>
                <a:lnTo>
                  <a:pt x="380" y="638"/>
                </a:lnTo>
                <a:lnTo>
                  <a:pt x="380" y="628"/>
                </a:lnTo>
                <a:lnTo>
                  <a:pt x="363" y="625"/>
                </a:lnTo>
                <a:lnTo>
                  <a:pt x="347" y="621"/>
                </a:lnTo>
                <a:lnTo>
                  <a:pt x="334" y="579"/>
                </a:lnTo>
                <a:lnTo>
                  <a:pt x="324" y="542"/>
                </a:lnTo>
                <a:lnTo>
                  <a:pt x="322" y="523"/>
                </a:lnTo>
                <a:lnTo>
                  <a:pt x="320" y="502"/>
                </a:lnTo>
                <a:lnTo>
                  <a:pt x="319" y="479"/>
                </a:lnTo>
                <a:lnTo>
                  <a:pt x="319" y="450"/>
                </a:lnTo>
                <a:lnTo>
                  <a:pt x="363" y="446"/>
                </a:lnTo>
                <a:lnTo>
                  <a:pt x="393" y="442"/>
                </a:lnTo>
                <a:lnTo>
                  <a:pt x="403" y="436"/>
                </a:lnTo>
                <a:lnTo>
                  <a:pt x="413" y="427"/>
                </a:lnTo>
                <a:lnTo>
                  <a:pt x="420" y="411"/>
                </a:lnTo>
                <a:lnTo>
                  <a:pt x="432" y="381"/>
                </a:lnTo>
                <a:lnTo>
                  <a:pt x="453" y="379"/>
                </a:lnTo>
                <a:lnTo>
                  <a:pt x="466" y="377"/>
                </a:lnTo>
                <a:lnTo>
                  <a:pt x="474" y="371"/>
                </a:lnTo>
                <a:lnTo>
                  <a:pt x="478" y="367"/>
                </a:lnTo>
                <a:lnTo>
                  <a:pt x="480" y="356"/>
                </a:lnTo>
                <a:lnTo>
                  <a:pt x="480" y="346"/>
                </a:lnTo>
                <a:lnTo>
                  <a:pt x="438" y="327"/>
                </a:lnTo>
                <a:lnTo>
                  <a:pt x="401" y="306"/>
                </a:lnTo>
                <a:lnTo>
                  <a:pt x="393" y="302"/>
                </a:lnTo>
                <a:lnTo>
                  <a:pt x="384" y="294"/>
                </a:lnTo>
                <a:lnTo>
                  <a:pt x="380" y="287"/>
                </a:lnTo>
                <a:lnTo>
                  <a:pt x="378" y="281"/>
                </a:lnTo>
                <a:lnTo>
                  <a:pt x="374" y="273"/>
                </a:lnTo>
                <a:lnTo>
                  <a:pt x="374" y="262"/>
                </a:lnTo>
                <a:lnTo>
                  <a:pt x="374" y="250"/>
                </a:lnTo>
                <a:lnTo>
                  <a:pt x="380" y="239"/>
                </a:lnTo>
                <a:lnTo>
                  <a:pt x="393" y="237"/>
                </a:lnTo>
                <a:lnTo>
                  <a:pt x="401" y="235"/>
                </a:lnTo>
                <a:lnTo>
                  <a:pt x="405" y="233"/>
                </a:lnTo>
                <a:lnTo>
                  <a:pt x="413" y="227"/>
                </a:lnTo>
                <a:lnTo>
                  <a:pt x="405" y="202"/>
                </a:lnTo>
                <a:lnTo>
                  <a:pt x="395" y="181"/>
                </a:lnTo>
                <a:lnTo>
                  <a:pt x="384" y="162"/>
                </a:lnTo>
                <a:lnTo>
                  <a:pt x="372" y="143"/>
                </a:lnTo>
                <a:lnTo>
                  <a:pt x="363" y="125"/>
                </a:lnTo>
                <a:lnTo>
                  <a:pt x="355" y="104"/>
                </a:lnTo>
                <a:lnTo>
                  <a:pt x="351" y="95"/>
                </a:lnTo>
                <a:lnTo>
                  <a:pt x="349" y="83"/>
                </a:lnTo>
                <a:lnTo>
                  <a:pt x="349" y="70"/>
                </a:lnTo>
                <a:lnTo>
                  <a:pt x="349" y="58"/>
                </a:lnTo>
                <a:lnTo>
                  <a:pt x="369" y="47"/>
                </a:lnTo>
                <a:lnTo>
                  <a:pt x="384" y="35"/>
                </a:lnTo>
                <a:lnTo>
                  <a:pt x="415" y="43"/>
                </a:lnTo>
                <a:lnTo>
                  <a:pt x="443" y="47"/>
                </a:lnTo>
                <a:lnTo>
                  <a:pt x="468" y="47"/>
                </a:lnTo>
                <a:lnTo>
                  <a:pt x="497" y="45"/>
                </a:lnTo>
                <a:lnTo>
                  <a:pt x="522" y="37"/>
                </a:lnTo>
                <a:lnTo>
                  <a:pt x="549" y="29"/>
                </a:lnTo>
                <a:lnTo>
                  <a:pt x="572" y="16"/>
                </a:lnTo>
                <a:lnTo>
                  <a:pt x="599" y="0"/>
                </a:lnTo>
                <a:lnTo>
                  <a:pt x="610" y="8"/>
                </a:lnTo>
                <a:lnTo>
                  <a:pt x="622" y="12"/>
                </a:lnTo>
                <a:lnTo>
                  <a:pt x="637" y="12"/>
                </a:lnTo>
                <a:lnTo>
                  <a:pt x="651" y="12"/>
                </a:lnTo>
                <a:lnTo>
                  <a:pt x="678" y="10"/>
                </a:lnTo>
                <a:lnTo>
                  <a:pt x="707" y="8"/>
                </a:lnTo>
                <a:lnTo>
                  <a:pt x="741" y="33"/>
                </a:lnTo>
                <a:lnTo>
                  <a:pt x="774" y="56"/>
                </a:lnTo>
                <a:lnTo>
                  <a:pt x="774" y="81"/>
                </a:lnTo>
                <a:lnTo>
                  <a:pt x="770" y="106"/>
                </a:lnTo>
                <a:lnTo>
                  <a:pt x="762" y="137"/>
                </a:lnTo>
                <a:lnTo>
                  <a:pt x="755" y="162"/>
                </a:lnTo>
                <a:lnTo>
                  <a:pt x="747" y="189"/>
                </a:lnTo>
                <a:lnTo>
                  <a:pt x="735" y="214"/>
                </a:lnTo>
                <a:lnTo>
                  <a:pt x="724" y="239"/>
                </a:lnTo>
                <a:lnTo>
                  <a:pt x="712" y="258"/>
                </a:lnTo>
                <a:lnTo>
                  <a:pt x="693" y="262"/>
                </a:lnTo>
                <a:lnTo>
                  <a:pt x="676" y="269"/>
                </a:lnTo>
                <a:lnTo>
                  <a:pt x="657" y="273"/>
                </a:lnTo>
                <a:lnTo>
                  <a:pt x="641" y="275"/>
                </a:lnTo>
                <a:lnTo>
                  <a:pt x="635" y="304"/>
                </a:lnTo>
                <a:lnTo>
                  <a:pt x="630" y="331"/>
                </a:lnTo>
                <a:lnTo>
                  <a:pt x="618" y="335"/>
                </a:lnTo>
                <a:lnTo>
                  <a:pt x="609" y="340"/>
                </a:lnTo>
                <a:lnTo>
                  <a:pt x="605" y="354"/>
                </a:lnTo>
                <a:lnTo>
                  <a:pt x="601" y="371"/>
                </a:lnTo>
                <a:lnTo>
                  <a:pt x="580" y="377"/>
                </a:lnTo>
                <a:lnTo>
                  <a:pt x="559" y="381"/>
                </a:lnTo>
                <a:lnTo>
                  <a:pt x="559" y="392"/>
                </a:lnTo>
                <a:lnTo>
                  <a:pt x="559" y="404"/>
                </a:lnTo>
                <a:lnTo>
                  <a:pt x="561" y="415"/>
                </a:lnTo>
                <a:lnTo>
                  <a:pt x="562" y="425"/>
                </a:lnTo>
                <a:lnTo>
                  <a:pt x="568" y="435"/>
                </a:lnTo>
                <a:lnTo>
                  <a:pt x="574" y="442"/>
                </a:lnTo>
                <a:lnTo>
                  <a:pt x="582" y="450"/>
                </a:lnTo>
                <a:lnTo>
                  <a:pt x="593" y="459"/>
                </a:lnTo>
                <a:lnTo>
                  <a:pt x="593" y="488"/>
                </a:lnTo>
                <a:lnTo>
                  <a:pt x="587" y="517"/>
                </a:lnTo>
                <a:lnTo>
                  <a:pt x="582" y="542"/>
                </a:lnTo>
                <a:lnTo>
                  <a:pt x="580" y="571"/>
                </a:lnTo>
                <a:lnTo>
                  <a:pt x="593" y="582"/>
                </a:lnTo>
                <a:lnTo>
                  <a:pt x="605" y="592"/>
                </a:lnTo>
                <a:lnTo>
                  <a:pt x="618" y="602"/>
                </a:lnTo>
                <a:lnTo>
                  <a:pt x="635" y="609"/>
                </a:lnTo>
                <a:lnTo>
                  <a:pt x="666" y="621"/>
                </a:lnTo>
                <a:lnTo>
                  <a:pt x="701" y="628"/>
                </a:lnTo>
                <a:lnTo>
                  <a:pt x="701" y="638"/>
                </a:lnTo>
                <a:lnTo>
                  <a:pt x="701" y="650"/>
                </a:lnTo>
                <a:lnTo>
                  <a:pt x="716" y="652"/>
                </a:lnTo>
                <a:lnTo>
                  <a:pt x="731" y="653"/>
                </a:lnTo>
                <a:lnTo>
                  <a:pt x="743" y="661"/>
                </a:lnTo>
                <a:lnTo>
                  <a:pt x="753" y="665"/>
                </a:lnTo>
                <a:lnTo>
                  <a:pt x="760" y="675"/>
                </a:lnTo>
                <a:lnTo>
                  <a:pt x="766" y="686"/>
                </a:lnTo>
                <a:lnTo>
                  <a:pt x="774" y="701"/>
                </a:lnTo>
                <a:lnTo>
                  <a:pt x="779" y="717"/>
                </a:lnTo>
                <a:lnTo>
                  <a:pt x="810" y="723"/>
                </a:lnTo>
                <a:lnTo>
                  <a:pt x="839" y="728"/>
                </a:lnTo>
                <a:lnTo>
                  <a:pt x="845" y="740"/>
                </a:lnTo>
                <a:lnTo>
                  <a:pt x="849" y="757"/>
                </a:lnTo>
                <a:lnTo>
                  <a:pt x="870" y="759"/>
                </a:lnTo>
                <a:lnTo>
                  <a:pt x="883" y="761"/>
                </a:lnTo>
                <a:lnTo>
                  <a:pt x="891" y="765"/>
                </a:lnTo>
                <a:lnTo>
                  <a:pt x="895" y="772"/>
                </a:lnTo>
                <a:lnTo>
                  <a:pt x="902" y="786"/>
                </a:lnTo>
                <a:lnTo>
                  <a:pt x="916" y="809"/>
                </a:lnTo>
                <a:lnTo>
                  <a:pt x="931" y="807"/>
                </a:lnTo>
                <a:lnTo>
                  <a:pt x="945" y="803"/>
                </a:lnTo>
                <a:lnTo>
                  <a:pt x="954" y="796"/>
                </a:lnTo>
                <a:lnTo>
                  <a:pt x="964" y="786"/>
                </a:lnTo>
                <a:lnTo>
                  <a:pt x="975" y="780"/>
                </a:lnTo>
                <a:lnTo>
                  <a:pt x="981" y="771"/>
                </a:lnTo>
                <a:lnTo>
                  <a:pt x="989" y="759"/>
                </a:lnTo>
                <a:lnTo>
                  <a:pt x="997" y="746"/>
                </a:lnTo>
                <a:lnTo>
                  <a:pt x="1010" y="746"/>
                </a:lnTo>
                <a:lnTo>
                  <a:pt x="1025" y="746"/>
                </a:lnTo>
                <a:lnTo>
                  <a:pt x="1039" y="763"/>
                </a:lnTo>
                <a:lnTo>
                  <a:pt x="1050" y="786"/>
                </a:lnTo>
                <a:lnTo>
                  <a:pt x="1062" y="809"/>
                </a:lnTo>
                <a:lnTo>
                  <a:pt x="1071" y="832"/>
                </a:lnTo>
                <a:lnTo>
                  <a:pt x="1081" y="834"/>
                </a:lnTo>
                <a:lnTo>
                  <a:pt x="1093" y="838"/>
                </a:lnTo>
                <a:lnTo>
                  <a:pt x="1096" y="855"/>
                </a:lnTo>
                <a:lnTo>
                  <a:pt x="1106" y="867"/>
                </a:lnTo>
                <a:lnTo>
                  <a:pt x="1118" y="878"/>
                </a:lnTo>
                <a:lnTo>
                  <a:pt x="1129" y="890"/>
                </a:lnTo>
                <a:lnTo>
                  <a:pt x="1154" y="905"/>
                </a:lnTo>
                <a:lnTo>
                  <a:pt x="1183" y="917"/>
                </a:lnTo>
                <a:lnTo>
                  <a:pt x="1198" y="924"/>
                </a:lnTo>
                <a:lnTo>
                  <a:pt x="1214" y="930"/>
                </a:lnTo>
                <a:lnTo>
                  <a:pt x="1225" y="940"/>
                </a:lnTo>
                <a:lnTo>
                  <a:pt x="1237" y="949"/>
                </a:lnTo>
                <a:lnTo>
                  <a:pt x="1248" y="961"/>
                </a:lnTo>
                <a:lnTo>
                  <a:pt x="1254" y="974"/>
                </a:lnTo>
                <a:lnTo>
                  <a:pt x="1263" y="989"/>
                </a:lnTo>
                <a:lnTo>
                  <a:pt x="1267" y="1009"/>
                </a:lnTo>
                <a:lnTo>
                  <a:pt x="1252" y="1014"/>
                </a:lnTo>
                <a:lnTo>
                  <a:pt x="1240" y="1020"/>
                </a:lnTo>
                <a:lnTo>
                  <a:pt x="1227" y="1024"/>
                </a:lnTo>
                <a:lnTo>
                  <a:pt x="1214" y="1024"/>
                </a:lnTo>
                <a:lnTo>
                  <a:pt x="1183" y="1024"/>
                </a:lnTo>
                <a:lnTo>
                  <a:pt x="1152" y="1024"/>
                </a:lnTo>
                <a:lnTo>
                  <a:pt x="1131" y="1034"/>
                </a:lnTo>
                <a:lnTo>
                  <a:pt x="1108" y="1038"/>
                </a:lnTo>
                <a:lnTo>
                  <a:pt x="1085" y="1039"/>
                </a:lnTo>
                <a:lnTo>
                  <a:pt x="1060" y="1039"/>
                </a:lnTo>
                <a:lnTo>
                  <a:pt x="1012" y="1036"/>
                </a:lnTo>
                <a:lnTo>
                  <a:pt x="962" y="1024"/>
                </a:lnTo>
                <a:lnTo>
                  <a:pt x="914" y="1014"/>
                </a:lnTo>
                <a:lnTo>
                  <a:pt x="862" y="1007"/>
                </a:lnTo>
                <a:lnTo>
                  <a:pt x="812" y="997"/>
                </a:lnTo>
                <a:lnTo>
                  <a:pt x="764" y="995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72" name="Freeform 468"/>
          <p:cNvSpPr>
            <a:spLocks/>
          </p:cNvSpPr>
          <p:nvPr/>
        </p:nvSpPr>
        <p:spPr bwMode="auto">
          <a:xfrm>
            <a:off x="671513" y="2171700"/>
            <a:ext cx="428625" cy="409575"/>
          </a:xfrm>
          <a:custGeom>
            <a:avLst/>
            <a:gdLst>
              <a:gd name="T0" fmla="*/ 2147483647 w 539"/>
              <a:gd name="T1" fmla="*/ 2147483647 h 517"/>
              <a:gd name="T2" fmla="*/ 2147483647 w 539"/>
              <a:gd name="T3" fmla="*/ 2147483647 h 517"/>
              <a:gd name="T4" fmla="*/ 2147483647 w 539"/>
              <a:gd name="T5" fmla="*/ 2147483647 h 517"/>
              <a:gd name="T6" fmla="*/ 2147483647 w 539"/>
              <a:gd name="T7" fmla="*/ 2147483647 h 517"/>
              <a:gd name="T8" fmla="*/ 2147483647 w 539"/>
              <a:gd name="T9" fmla="*/ 2147483647 h 517"/>
              <a:gd name="T10" fmla="*/ 2147483647 w 539"/>
              <a:gd name="T11" fmla="*/ 2147483647 h 517"/>
              <a:gd name="T12" fmla="*/ 2147483647 w 539"/>
              <a:gd name="T13" fmla="*/ 2147483647 h 517"/>
              <a:gd name="T14" fmla="*/ 2147483647 w 539"/>
              <a:gd name="T15" fmla="*/ 2147483647 h 517"/>
              <a:gd name="T16" fmla="*/ 2147483647 w 539"/>
              <a:gd name="T17" fmla="*/ 2147483647 h 517"/>
              <a:gd name="T18" fmla="*/ 2147483647 w 539"/>
              <a:gd name="T19" fmla="*/ 2147483647 h 517"/>
              <a:gd name="T20" fmla="*/ 2147483647 w 539"/>
              <a:gd name="T21" fmla="*/ 2147483647 h 517"/>
              <a:gd name="T22" fmla="*/ 2147483647 w 539"/>
              <a:gd name="T23" fmla="*/ 2147483647 h 517"/>
              <a:gd name="T24" fmla="*/ 2147483647 w 539"/>
              <a:gd name="T25" fmla="*/ 2147483647 h 517"/>
              <a:gd name="T26" fmla="*/ 2147483647 w 539"/>
              <a:gd name="T27" fmla="*/ 2147483647 h 517"/>
              <a:gd name="T28" fmla="*/ 2147483647 w 539"/>
              <a:gd name="T29" fmla="*/ 2147483647 h 517"/>
              <a:gd name="T30" fmla="*/ 2147483647 w 539"/>
              <a:gd name="T31" fmla="*/ 2147483647 h 517"/>
              <a:gd name="T32" fmla="*/ 2147483647 w 539"/>
              <a:gd name="T33" fmla="*/ 2147483647 h 517"/>
              <a:gd name="T34" fmla="*/ 2147483647 w 539"/>
              <a:gd name="T35" fmla="*/ 2147483647 h 517"/>
              <a:gd name="T36" fmla="*/ 2147483647 w 539"/>
              <a:gd name="T37" fmla="*/ 2147483647 h 517"/>
              <a:gd name="T38" fmla="*/ 2147483647 w 539"/>
              <a:gd name="T39" fmla="*/ 2147483647 h 517"/>
              <a:gd name="T40" fmla="*/ 2147483647 w 539"/>
              <a:gd name="T41" fmla="*/ 2147483647 h 517"/>
              <a:gd name="T42" fmla="*/ 2147483647 w 539"/>
              <a:gd name="T43" fmla="*/ 0 h 517"/>
              <a:gd name="T44" fmla="*/ 2147483647 w 539"/>
              <a:gd name="T45" fmla="*/ 2147483647 h 517"/>
              <a:gd name="T46" fmla="*/ 2147483647 w 539"/>
              <a:gd name="T47" fmla="*/ 2147483647 h 517"/>
              <a:gd name="T48" fmla="*/ 2147483647 w 539"/>
              <a:gd name="T49" fmla="*/ 2147483647 h 517"/>
              <a:gd name="T50" fmla="*/ 2147483647 w 539"/>
              <a:gd name="T51" fmla="*/ 2147483647 h 517"/>
              <a:gd name="T52" fmla="*/ 2147483647 w 539"/>
              <a:gd name="T53" fmla="*/ 2147483647 h 517"/>
              <a:gd name="T54" fmla="*/ 2147483647 w 539"/>
              <a:gd name="T55" fmla="*/ 2147483647 h 517"/>
              <a:gd name="T56" fmla="*/ 2147483647 w 539"/>
              <a:gd name="T57" fmla="*/ 2147483647 h 517"/>
              <a:gd name="T58" fmla="*/ 2147483647 w 539"/>
              <a:gd name="T59" fmla="*/ 2147483647 h 517"/>
              <a:gd name="T60" fmla="*/ 2147483647 w 539"/>
              <a:gd name="T61" fmla="*/ 2147483647 h 517"/>
              <a:gd name="T62" fmla="*/ 2147483647 w 539"/>
              <a:gd name="T63" fmla="*/ 2147483647 h 517"/>
              <a:gd name="T64" fmla="*/ 2147483647 w 539"/>
              <a:gd name="T65" fmla="*/ 2147483647 h 517"/>
              <a:gd name="T66" fmla="*/ 2147483647 w 539"/>
              <a:gd name="T67" fmla="*/ 2147483647 h 517"/>
              <a:gd name="T68" fmla="*/ 2147483647 w 539"/>
              <a:gd name="T69" fmla="*/ 2147483647 h 517"/>
              <a:gd name="T70" fmla="*/ 2147483647 w 539"/>
              <a:gd name="T71" fmla="*/ 2147483647 h 517"/>
              <a:gd name="T72" fmla="*/ 2147483647 w 539"/>
              <a:gd name="T73" fmla="*/ 2147483647 h 517"/>
              <a:gd name="T74" fmla="*/ 2147483647 w 539"/>
              <a:gd name="T75" fmla="*/ 2147483647 h 517"/>
              <a:gd name="T76" fmla="*/ 2147483647 w 539"/>
              <a:gd name="T77" fmla="*/ 2147483647 h 517"/>
              <a:gd name="T78" fmla="*/ 2147483647 w 539"/>
              <a:gd name="T79" fmla="*/ 2147483647 h 517"/>
              <a:gd name="T80" fmla="*/ 2147483647 w 539"/>
              <a:gd name="T81" fmla="*/ 2147483647 h 517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539"/>
              <a:gd name="T124" fmla="*/ 0 h 517"/>
              <a:gd name="T125" fmla="*/ 539 w 539"/>
              <a:gd name="T126" fmla="*/ 517 h 517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539" h="517">
                <a:moveTo>
                  <a:pt x="36" y="517"/>
                </a:moveTo>
                <a:lnTo>
                  <a:pt x="32" y="513"/>
                </a:lnTo>
                <a:lnTo>
                  <a:pt x="25" y="509"/>
                </a:lnTo>
                <a:lnTo>
                  <a:pt x="15" y="505"/>
                </a:lnTo>
                <a:lnTo>
                  <a:pt x="0" y="499"/>
                </a:lnTo>
                <a:lnTo>
                  <a:pt x="15" y="461"/>
                </a:lnTo>
                <a:lnTo>
                  <a:pt x="32" y="419"/>
                </a:lnTo>
                <a:lnTo>
                  <a:pt x="38" y="396"/>
                </a:lnTo>
                <a:lnTo>
                  <a:pt x="48" y="378"/>
                </a:lnTo>
                <a:lnTo>
                  <a:pt x="56" y="355"/>
                </a:lnTo>
                <a:lnTo>
                  <a:pt x="61" y="334"/>
                </a:lnTo>
                <a:lnTo>
                  <a:pt x="84" y="327"/>
                </a:lnTo>
                <a:lnTo>
                  <a:pt x="109" y="321"/>
                </a:lnTo>
                <a:lnTo>
                  <a:pt x="119" y="315"/>
                </a:lnTo>
                <a:lnTo>
                  <a:pt x="128" y="307"/>
                </a:lnTo>
                <a:lnTo>
                  <a:pt x="138" y="300"/>
                </a:lnTo>
                <a:lnTo>
                  <a:pt x="146" y="288"/>
                </a:lnTo>
                <a:lnTo>
                  <a:pt x="182" y="277"/>
                </a:lnTo>
                <a:lnTo>
                  <a:pt x="221" y="263"/>
                </a:lnTo>
                <a:lnTo>
                  <a:pt x="257" y="250"/>
                </a:lnTo>
                <a:lnTo>
                  <a:pt x="292" y="236"/>
                </a:lnTo>
                <a:lnTo>
                  <a:pt x="294" y="227"/>
                </a:lnTo>
                <a:lnTo>
                  <a:pt x="296" y="217"/>
                </a:lnTo>
                <a:lnTo>
                  <a:pt x="321" y="217"/>
                </a:lnTo>
                <a:lnTo>
                  <a:pt x="340" y="215"/>
                </a:lnTo>
                <a:lnTo>
                  <a:pt x="359" y="209"/>
                </a:lnTo>
                <a:lnTo>
                  <a:pt x="378" y="202"/>
                </a:lnTo>
                <a:lnTo>
                  <a:pt x="378" y="186"/>
                </a:lnTo>
                <a:lnTo>
                  <a:pt x="378" y="171"/>
                </a:lnTo>
                <a:lnTo>
                  <a:pt x="361" y="158"/>
                </a:lnTo>
                <a:lnTo>
                  <a:pt x="342" y="146"/>
                </a:lnTo>
                <a:lnTo>
                  <a:pt x="344" y="112"/>
                </a:lnTo>
                <a:lnTo>
                  <a:pt x="349" y="92"/>
                </a:lnTo>
                <a:lnTo>
                  <a:pt x="357" y="73"/>
                </a:lnTo>
                <a:lnTo>
                  <a:pt x="369" y="46"/>
                </a:lnTo>
                <a:lnTo>
                  <a:pt x="370" y="37"/>
                </a:lnTo>
                <a:lnTo>
                  <a:pt x="372" y="27"/>
                </a:lnTo>
                <a:lnTo>
                  <a:pt x="397" y="27"/>
                </a:lnTo>
                <a:lnTo>
                  <a:pt x="420" y="27"/>
                </a:lnTo>
                <a:lnTo>
                  <a:pt x="445" y="27"/>
                </a:lnTo>
                <a:lnTo>
                  <a:pt x="466" y="27"/>
                </a:lnTo>
                <a:lnTo>
                  <a:pt x="472" y="12"/>
                </a:lnTo>
                <a:lnTo>
                  <a:pt x="476" y="0"/>
                </a:lnTo>
                <a:lnTo>
                  <a:pt x="497" y="0"/>
                </a:lnTo>
                <a:lnTo>
                  <a:pt x="509" y="2"/>
                </a:lnTo>
                <a:lnTo>
                  <a:pt x="520" y="10"/>
                </a:lnTo>
                <a:lnTo>
                  <a:pt x="539" y="19"/>
                </a:lnTo>
                <a:lnTo>
                  <a:pt x="536" y="44"/>
                </a:lnTo>
                <a:lnTo>
                  <a:pt x="532" y="62"/>
                </a:lnTo>
                <a:lnTo>
                  <a:pt x="522" y="81"/>
                </a:lnTo>
                <a:lnTo>
                  <a:pt x="513" y="96"/>
                </a:lnTo>
                <a:lnTo>
                  <a:pt x="503" y="110"/>
                </a:lnTo>
                <a:lnTo>
                  <a:pt x="497" y="129"/>
                </a:lnTo>
                <a:lnTo>
                  <a:pt x="488" y="148"/>
                </a:lnTo>
                <a:lnTo>
                  <a:pt x="486" y="171"/>
                </a:lnTo>
                <a:lnTo>
                  <a:pt x="499" y="177"/>
                </a:lnTo>
                <a:lnTo>
                  <a:pt x="509" y="181"/>
                </a:lnTo>
                <a:lnTo>
                  <a:pt x="511" y="200"/>
                </a:lnTo>
                <a:lnTo>
                  <a:pt x="513" y="217"/>
                </a:lnTo>
                <a:lnTo>
                  <a:pt x="424" y="246"/>
                </a:lnTo>
                <a:lnTo>
                  <a:pt x="369" y="265"/>
                </a:lnTo>
                <a:lnTo>
                  <a:pt x="330" y="279"/>
                </a:lnTo>
                <a:lnTo>
                  <a:pt x="296" y="290"/>
                </a:lnTo>
                <a:lnTo>
                  <a:pt x="292" y="302"/>
                </a:lnTo>
                <a:lnTo>
                  <a:pt x="288" y="313"/>
                </a:lnTo>
                <a:lnTo>
                  <a:pt x="284" y="321"/>
                </a:lnTo>
                <a:lnTo>
                  <a:pt x="280" y="325"/>
                </a:lnTo>
                <a:lnTo>
                  <a:pt x="263" y="327"/>
                </a:lnTo>
                <a:lnTo>
                  <a:pt x="240" y="330"/>
                </a:lnTo>
                <a:lnTo>
                  <a:pt x="217" y="359"/>
                </a:lnTo>
                <a:lnTo>
                  <a:pt x="192" y="386"/>
                </a:lnTo>
                <a:lnTo>
                  <a:pt x="182" y="390"/>
                </a:lnTo>
                <a:lnTo>
                  <a:pt x="175" y="392"/>
                </a:lnTo>
                <a:lnTo>
                  <a:pt x="165" y="396"/>
                </a:lnTo>
                <a:lnTo>
                  <a:pt x="155" y="403"/>
                </a:lnTo>
                <a:lnTo>
                  <a:pt x="140" y="417"/>
                </a:lnTo>
                <a:lnTo>
                  <a:pt x="123" y="432"/>
                </a:lnTo>
                <a:lnTo>
                  <a:pt x="109" y="451"/>
                </a:lnTo>
                <a:lnTo>
                  <a:pt x="96" y="473"/>
                </a:lnTo>
                <a:lnTo>
                  <a:pt x="86" y="490"/>
                </a:lnTo>
                <a:lnTo>
                  <a:pt x="79" y="509"/>
                </a:lnTo>
                <a:lnTo>
                  <a:pt x="59" y="513"/>
                </a:lnTo>
                <a:lnTo>
                  <a:pt x="36" y="517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73" name="Freeform 469"/>
          <p:cNvSpPr>
            <a:spLocks/>
          </p:cNvSpPr>
          <p:nvPr/>
        </p:nvSpPr>
        <p:spPr bwMode="auto">
          <a:xfrm>
            <a:off x="544513" y="2409825"/>
            <a:ext cx="711200" cy="484188"/>
          </a:xfrm>
          <a:custGeom>
            <a:avLst/>
            <a:gdLst>
              <a:gd name="T0" fmla="*/ 2147483647 w 895"/>
              <a:gd name="T1" fmla="*/ 2147483647 h 608"/>
              <a:gd name="T2" fmla="*/ 2147483647 w 895"/>
              <a:gd name="T3" fmla="*/ 2147483647 h 608"/>
              <a:gd name="T4" fmla="*/ 2147483647 w 895"/>
              <a:gd name="T5" fmla="*/ 2147483647 h 608"/>
              <a:gd name="T6" fmla="*/ 2147483647 w 895"/>
              <a:gd name="T7" fmla="*/ 2147483647 h 608"/>
              <a:gd name="T8" fmla="*/ 2147483647 w 895"/>
              <a:gd name="T9" fmla="*/ 2147483647 h 608"/>
              <a:gd name="T10" fmla="*/ 2147483647 w 895"/>
              <a:gd name="T11" fmla="*/ 2147483647 h 608"/>
              <a:gd name="T12" fmla="*/ 2147483647 w 895"/>
              <a:gd name="T13" fmla="*/ 2147483647 h 608"/>
              <a:gd name="T14" fmla="*/ 2147483647 w 895"/>
              <a:gd name="T15" fmla="*/ 2147483647 h 608"/>
              <a:gd name="T16" fmla="*/ 2147483647 w 895"/>
              <a:gd name="T17" fmla="*/ 2147483647 h 608"/>
              <a:gd name="T18" fmla="*/ 2147483647 w 895"/>
              <a:gd name="T19" fmla="*/ 2147483647 h 608"/>
              <a:gd name="T20" fmla="*/ 2147483647 w 895"/>
              <a:gd name="T21" fmla="*/ 2147483647 h 608"/>
              <a:gd name="T22" fmla="*/ 2147483647 w 895"/>
              <a:gd name="T23" fmla="*/ 2147483647 h 608"/>
              <a:gd name="T24" fmla="*/ 2147483647 w 895"/>
              <a:gd name="T25" fmla="*/ 2147483647 h 608"/>
              <a:gd name="T26" fmla="*/ 2147483647 w 895"/>
              <a:gd name="T27" fmla="*/ 2147483647 h 608"/>
              <a:gd name="T28" fmla="*/ 2147483647 w 895"/>
              <a:gd name="T29" fmla="*/ 2147483647 h 608"/>
              <a:gd name="T30" fmla="*/ 2147483647 w 895"/>
              <a:gd name="T31" fmla="*/ 2147483647 h 608"/>
              <a:gd name="T32" fmla="*/ 2147483647 w 895"/>
              <a:gd name="T33" fmla="*/ 2147483647 h 608"/>
              <a:gd name="T34" fmla="*/ 2147483647 w 895"/>
              <a:gd name="T35" fmla="*/ 2147483647 h 608"/>
              <a:gd name="T36" fmla="*/ 2147483647 w 895"/>
              <a:gd name="T37" fmla="*/ 2147483647 h 608"/>
              <a:gd name="T38" fmla="*/ 2147483647 w 895"/>
              <a:gd name="T39" fmla="*/ 2147483647 h 608"/>
              <a:gd name="T40" fmla="*/ 2147483647 w 895"/>
              <a:gd name="T41" fmla="*/ 2147483647 h 608"/>
              <a:gd name="T42" fmla="*/ 2147483647 w 895"/>
              <a:gd name="T43" fmla="*/ 2147483647 h 608"/>
              <a:gd name="T44" fmla="*/ 2147483647 w 895"/>
              <a:gd name="T45" fmla="*/ 2147483647 h 608"/>
              <a:gd name="T46" fmla="*/ 2147483647 w 895"/>
              <a:gd name="T47" fmla="*/ 2147483647 h 608"/>
              <a:gd name="T48" fmla="*/ 2147483647 w 895"/>
              <a:gd name="T49" fmla="*/ 2147483647 h 608"/>
              <a:gd name="T50" fmla="*/ 2147483647 w 895"/>
              <a:gd name="T51" fmla="*/ 2147483647 h 608"/>
              <a:gd name="T52" fmla="*/ 2147483647 w 895"/>
              <a:gd name="T53" fmla="*/ 2147483647 h 608"/>
              <a:gd name="T54" fmla="*/ 2147483647 w 895"/>
              <a:gd name="T55" fmla="*/ 2147483647 h 608"/>
              <a:gd name="T56" fmla="*/ 2147483647 w 895"/>
              <a:gd name="T57" fmla="*/ 2147483647 h 608"/>
              <a:gd name="T58" fmla="*/ 2147483647 w 895"/>
              <a:gd name="T59" fmla="*/ 2147483647 h 608"/>
              <a:gd name="T60" fmla="*/ 2147483647 w 895"/>
              <a:gd name="T61" fmla="*/ 2147483647 h 608"/>
              <a:gd name="T62" fmla="*/ 2147483647 w 895"/>
              <a:gd name="T63" fmla="*/ 2147483647 h 608"/>
              <a:gd name="T64" fmla="*/ 2147483647 w 895"/>
              <a:gd name="T65" fmla="*/ 2147483647 h 608"/>
              <a:gd name="T66" fmla="*/ 2147483647 w 895"/>
              <a:gd name="T67" fmla="*/ 2147483647 h 608"/>
              <a:gd name="T68" fmla="*/ 2147483647 w 895"/>
              <a:gd name="T69" fmla="*/ 2147483647 h 608"/>
              <a:gd name="T70" fmla="*/ 2147483647 w 895"/>
              <a:gd name="T71" fmla="*/ 2147483647 h 608"/>
              <a:gd name="T72" fmla="*/ 2147483647 w 895"/>
              <a:gd name="T73" fmla="*/ 2147483647 h 608"/>
              <a:gd name="T74" fmla="*/ 2147483647 w 895"/>
              <a:gd name="T75" fmla="*/ 2147483647 h 608"/>
              <a:gd name="T76" fmla="*/ 2147483647 w 895"/>
              <a:gd name="T77" fmla="*/ 2147483647 h 608"/>
              <a:gd name="T78" fmla="*/ 2147483647 w 895"/>
              <a:gd name="T79" fmla="*/ 2147483647 h 608"/>
              <a:gd name="T80" fmla="*/ 2147483647 w 895"/>
              <a:gd name="T81" fmla="*/ 2147483647 h 608"/>
              <a:gd name="T82" fmla="*/ 2147483647 w 895"/>
              <a:gd name="T83" fmla="*/ 2147483647 h 608"/>
              <a:gd name="T84" fmla="*/ 2147483647 w 895"/>
              <a:gd name="T85" fmla="*/ 2147483647 h 608"/>
              <a:gd name="T86" fmla="*/ 2147483647 w 895"/>
              <a:gd name="T87" fmla="*/ 2147483647 h 608"/>
              <a:gd name="T88" fmla="*/ 2147483647 w 895"/>
              <a:gd name="T89" fmla="*/ 2147483647 h 608"/>
              <a:gd name="T90" fmla="*/ 2147483647 w 895"/>
              <a:gd name="T91" fmla="*/ 2147483647 h 608"/>
              <a:gd name="T92" fmla="*/ 2147483647 w 895"/>
              <a:gd name="T93" fmla="*/ 2147483647 h 608"/>
              <a:gd name="T94" fmla="*/ 2147483647 w 895"/>
              <a:gd name="T95" fmla="*/ 2147483647 h 608"/>
              <a:gd name="T96" fmla="*/ 2147483647 w 895"/>
              <a:gd name="T97" fmla="*/ 2147483647 h 608"/>
              <a:gd name="T98" fmla="*/ 0 w 895"/>
              <a:gd name="T99" fmla="*/ 2147483647 h 608"/>
              <a:gd name="T100" fmla="*/ 0 w 895"/>
              <a:gd name="T101" fmla="*/ 2147483647 h 608"/>
              <a:gd name="T102" fmla="*/ 2147483647 w 895"/>
              <a:gd name="T103" fmla="*/ 2147483647 h 608"/>
              <a:gd name="T104" fmla="*/ 2147483647 w 895"/>
              <a:gd name="T105" fmla="*/ 2147483647 h 608"/>
              <a:gd name="T106" fmla="*/ 2147483647 w 895"/>
              <a:gd name="T107" fmla="*/ 2147483647 h 608"/>
              <a:gd name="T108" fmla="*/ 2147483647 w 895"/>
              <a:gd name="T109" fmla="*/ 2147483647 h 608"/>
              <a:gd name="T110" fmla="*/ 2147483647 w 895"/>
              <a:gd name="T111" fmla="*/ 2147483647 h 608"/>
              <a:gd name="T112" fmla="*/ 2147483647 w 895"/>
              <a:gd name="T113" fmla="*/ 2147483647 h 608"/>
              <a:gd name="T114" fmla="*/ 2147483647 w 895"/>
              <a:gd name="T115" fmla="*/ 2147483647 h 608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895"/>
              <a:gd name="T175" fmla="*/ 0 h 608"/>
              <a:gd name="T176" fmla="*/ 895 w 895"/>
              <a:gd name="T177" fmla="*/ 608 h 608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895" h="608">
                <a:moveTo>
                  <a:pt x="150" y="257"/>
                </a:moveTo>
                <a:lnTo>
                  <a:pt x="162" y="257"/>
                </a:lnTo>
                <a:lnTo>
                  <a:pt x="171" y="255"/>
                </a:lnTo>
                <a:lnTo>
                  <a:pt x="179" y="251"/>
                </a:lnTo>
                <a:lnTo>
                  <a:pt x="183" y="249"/>
                </a:lnTo>
                <a:lnTo>
                  <a:pt x="192" y="236"/>
                </a:lnTo>
                <a:lnTo>
                  <a:pt x="196" y="215"/>
                </a:lnTo>
                <a:lnTo>
                  <a:pt x="219" y="211"/>
                </a:lnTo>
                <a:lnTo>
                  <a:pt x="239" y="207"/>
                </a:lnTo>
                <a:lnTo>
                  <a:pt x="246" y="188"/>
                </a:lnTo>
                <a:lnTo>
                  <a:pt x="256" y="171"/>
                </a:lnTo>
                <a:lnTo>
                  <a:pt x="269" y="149"/>
                </a:lnTo>
                <a:lnTo>
                  <a:pt x="283" y="130"/>
                </a:lnTo>
                <a:lnTo>
                  <a:pt x="300" y="115"/>
                </a:lnTo>
                <a:lnTo>
                  <a:pt x="315" y="101"/>
                </a:lnTo>
                <a:lnTo>
                  <a:pt x="325" y="94"/>
                </a:lnTo>
                <a:lnTo>
                  <a:pt x="335" y="90"/>
                </a:lnTo>
                <a:lnTo>
                  <a:pt x="342" y="88"/>
                </a:lnTo>
                <a:lnTo>
                  <a:pt x="352" y="84"/>
                </a:lnTo>
                <a:lnTo>
                  <a:pt x="360" y="90"/>
                </a:lnTo>
                <a:lnTo>
                  <a:pt x="369" y="94"/>
                </a:lnTo>
                <a:lnTo>
                  <a:pt x="398" y="84"/>
                </a:lnTo>
                <a:lnTo>
                  <a:pt x="434" y="69"/>
                </a:lnTo>
                <a:lnTo>
                  <a:pt x="452" y="61"/>
                </a:lnTo>
                <a:lnTo>
                  <a:pt x="469" y="48"/>
                </a:lnTo>
                <a:lnTo>
                  <a:pt x="481" y="36"/>
                </a:lnTo>
                <a:lnTo>
                  <a:pt x="488" y="25"/>
                </a:lnTo>
                <a:lnTo>
                  <a:pt x="555" y="21"/>
                </a:lnTo>
                <a:lnTo>
                  <a:pt x="621" y="13"/>
                </a:lnTo>
                <a:lnTo>
                  <a:pt x="686" y="5"/>
                </a:lnTo>
                <a:lnTo>
                  <a:pt x="753" y="0"/>
                </a:lnTo>
                <a:lnTo>
                  <a:pt x="778" y="25"/>
                </a:lnTo>
                <a:lnTo>
                  <a:pt x="807" y="53"/>
                </a:lnTo>
                <a:lnTo>
                  <a:pt x="819" y="71"/>
                </a:lnTo>
                <a:lnTo>
                  <a:pt x="830" y="84"/>
                </a:lnTo>
                <a:lnTo>
                  <a:pt x="840" y="101"/>
                </a:lnTo>
                <a:lnTo>
                  <a:pt x="849" y="117"/>
                </a:lnTo>
                <a:lnTo>
                  <a:pt x="870" y="119"/>
                </a:lnTo>
                <a:lnTo>
                  <a:pt x="888" y="119"/>
                </a:lnTo>
                <a:lnTo>
                  <a:pt x="893" y="130"/>
                </a:lnTo>
                <a:lnTo>
                  <a:pt x="895" y="140"/>
                </a:lnTo>
                <a:lnTo>
                  <a:pt x="888" y="147"/>
                </a:lnTo>
                <a:lnTo>
                  <a:pt x="884" y="155"/>
                </a:lnTo>
                <a:lnTo>
                  <a:pt x="855" y="161"/>
                </a:lnTo>
                <a:lnTo>
                  <a:pt x="836" y="161"/>
                </a:lnTo>
                <a:lnTo>
                  <a:pt x="822" y="159"/>
                </a:lnTo>
                <a:lnTo>
                  <a:pt x="807" y="159"/>
                </a:lnTo>
                <a:lnTo>
                  <a:pt x="805" y="167"/>
                </a:lnTo>
                <a:lnTo>
                  <a:pt x="803" y="174"/>
                </a:lnTo>
                <a:lnTo>
                  <a:pt x="803" y="182"/>
                </a:lnTo>
                <a:lnTo>
                  <a:pt x="805" y="188"/>
                </a:lnTo>
                <a:lnTo>
                  <a:pt x="811" y="207"/>
                </a:lnTo>
                <a:lnTo>
                  <a:pt x="813" y="226"/>
                </a:lnTo>
                <a:lnTo>
                  <a:pt x="799" y="249"/>
                </a:lnTo>
                <a:lnTo>
                  <a:pt x="788" y="267"/>
                </a:lnTo>
                <a:lnTo>
                  <a:pt x="786" y="282"/>
                </a:lnTo>
                <a:lnTo>
                  <a:pt x="788" y="311"/>
                </a:lnTo>
                <a:lnTo>
                  <a:pt x="767" y="316"/>
                </a:lnTo>
                <a:lnTo>
                  <a:pt x="747" y="320"/>
                </a:lnTo>
                <a:lnTo>
                  <a:pt x="742" y="345"/>
                </a:lnTo>
                <a:lnTo>
                  <a:pt x="738" y="370"/>
                </a:lnTo>
                <a:lnTo>
                  <a:pt x="726" y="374"/>
                </a:lnTo>
                <a:lnTo>
                  <a:pt x="711" y="378"/>
                </a:lnTo>
                <a:lnTo>
                  <a:pt x="709" y="388"/>
                </a:lnTo>
                <a:lnTo>
                  <a:pt x="709" y="395"/>
                </a:lnTo>
                <a:lnTo>
                  <a:pt x="686" y="395"/>
                </a:lnTo>
                <a:lnTo>
                  <a:pt x="669" y="395"/>
                </a:lnTo>
                <a:lnTo>
                  <a:pt x="667" y="405"/>
                </a:lnTo>
                <a:lnTo>
                  <a:pt x="663" y="413"/>
                </a:lnTo>
                <a:lnTo>
                  <a:pt x="634" y="411"/>
                </a:lnTo>
                <a:lnTo>
                  <a:pt x="605" y="411"/>
                </a:lnTo>
                <a:lnTo>
                  <a:pt x="578" y="409"/>
                </a:lnTo>
                <a:lnTo>
                  <a:pt x="550" y="409"/>
                </a:lnTo>
                <a:lnTo>
                  <a:pt x="548" y="403"/>
                </a:lnTo>
                <a:lnTo>
                  <a:pt x="548" y="395"/>
                </a:lnTo>
                <a:lnTo>
                  <a:pt x="488" y="399"/>
                </a:lnTo>
                <a:lnTo>
                  <a:pt x="446" y="403"/>
                </a:lnTo>
                <a:lnTo>
                  <a:pt x="417" y="405"/>
                </a:lnTo>
                <a:lnTo>
                  <a:pt x="377" y="409"/>
                </a:lnTo>
                <a:lnTo>
                  <a:pt x="365" y="422"/>
                </a:lnTo>
                <a:lnTo>
                  <a:pt x="352" y="441"/>
                </a:lnTo>
                <a:lnTo>
                  <a:pt x="342" y="464"/>
                </a:lnTo>
                <a:lnTo>
                  <a:pt x="337" y="493"/>
                </a:lnTo>
                <a:lnTo>
                  <a:pt x="327" y="545"/>
                </a:lnTo>
                <a:lnTo>
                  <a:pt x="323" y="589"/>
                </a:lnTo>
                <a:lnTo>
                  <a:pt x="292" y="589"/>
                </a:lnTo>
                <a:lnTo>
                  <a:pt x="264" y="589"/>
                </a:lnTo>
                <a:lnTo>
                  <a:pt x="235" y="589"/>
                </a:lnTo>
                <a:lnTo>
                  <a:pt x="206" y="589"/>
                </a:lnTo>
                <a:lnTo>
                  <a:pt x="204" y="595"/>
                </a:lnTo>
                <a:lnTo>
                  <a:pt x="202" y="603"/>
                </a:lnTo>
                <a:lnTo>
                  <a:pt x="158" y="606"/>
                </a:lnTo>
                <a:lnTo>
                  <a:pt x="119" y="608"/>
                </a:lnTo>
                <a:lnTo>
                  <a:pt x="81" y="608"/>
                </a:lnTo>
                <a:lnTo>
                  <a:pt x="37" y="606"/>
                </a:lnTo>
                <a:lnTo>
                  <a:pt x="37" y="597"/>
                </a:lnTo>
                <a:lnTo>
                  <a:pt x="37" y="589"/>
                </a:lnTo>
                <a:lnTo>
                  <a:pt x="20" y="582"/>
                </a:lnTo>
                <a:lnTo>
                  <a:pt x="4" y="578"/>
                </a:lnTo>
                <a:lnTo>
                  <a:pt x="0" y="558"/>
                </a:lnTo>
                <a:lnTo>
                  <a:pt x="0" y="543"/>
                </a:lnTo>
                <a:lnTo>
                  <a:pt x="0" y="528"/>
                </a:lnTo>
                <a:lnTo>
                  <a:pt x="4" y="512"/>
                </a:lnTo>
                <a:lnTo>
                  <a:pt x="14" y="501"/>
                </a:lnTo>
                <a:lnTo>
                  <a:pt x="27" y="493"/>
                </a:lnTo>
                <a:lnTo>
                  <a:pt x="41" y="480"/>
                </a:lnTo>
                <a:lnTo>
                  <a:pt x="60" y="468"/>
                </a:lnTo>
                <a:lnTo>
                  <a:pt x="64" y="414"/>
                </a:lnTo>
                <a:lnTo>
                  <a:pt x="77" y="353"/>
                </a:lnTo>
                <a:lnTo>
                  <a:pt x="87" y="320"/>
                </a:lnTo>
                <a:lnTo>
                  <a:pt x="98" y="292"/>
                </a:lnTo>
                <a:lnTo>
                  <a:pt x="106" y="280"/>
                </a:lnTo>
                <a:lnTo>
                  <a:pt x="112" y="270"/>
                </a:lnTo>
                <a:lnTo>
                  <a:pt x="123" y="263"/>
                </a:lnTo>
                <a:lnTo>
                  <a:pt x="133" y="257"/>
                </a:lnTo>
                <a:lnTo>
                  <a:pt x="143" y="257"/>
                </a:lnTo>
                <a:lnTo>
                  <a:pt x="150" y="257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74" name="Freeform 470"/>
          <p:cNvSpPr>
            <a:spLocks/>
          </p:cNvSpPr>
          <p:nvPr/>
        </p:nvSpPr>
        <p:spPr bwMode="auto">
          <a:xfrm>
            <a:off x="820738" y="3757613"/>
            <a:ext cx="779462" cy="346075"/>
          </a:xfrm>
          <a:custGeom>
            <a:avLst/>
            <a:gdLst>
              <a:gd name="T0" fmla="*/ 2147483647 w 983"/>
              <a:gd name="T1" fmla="*/ 2147483647 h 436"/>
              <a:gd name="T2" fmla="*/ 2147483647 w 983"/>
              <a:gd name="T3" fmla="*/ 2147483647 h 436"/>
              <a:gd name="T4" fmla="*/ 2147483647 w 983"/>
              <a:gd name="T5" fmla="*/ 2147483647 h 436"/>
              <a:gd name="T6" fmla="*/ 2147483647 w 983"/>
              <a:gd name="T7" fmla="*/ 2147483647 h 436"/>
              <a:gd name="T8" fmla="*/ 2147483647 w 983"/>
              <a:gd name="T9" fmla="*/ 2147483647 h 436"/>
              <a:gd name="T10" fmla="*/ 2147483647 w 983"/>
              <a:gd name="T11" fmla="*/ 2147483647 h 436"/>
              <a:gd name="T12" fmla="*/ 2147483647 w 983"/>
              <a:gd name="T13" fmla="*/ 2147483647 h 436"/>
              <a:gd name="T14" fmla="*/ 2147483647 w 983"/>
              <a:gd name="T15" fmla="*/ 2147483647 h 436"/>
              <a:gd name="T16" fmla="*/ 2147483647 w 983"/>
              <a:gd name="T17" fmla="*/ 2147483647 h 436"/>
              <a:gd name="T18" fmla="*/ 2147483647 w 983"/>
              <a:gd name="T19" fmla="*/ 2147483647 h 436"/>
              <a:gd name="T20" fmla="*/ 2147483647 w 983"/>
              <a:gd name="T21" fmla="*/ 2147483647 h 436"/>
              <a:gd name="T22" fmla="*/ 2147483647 w 983"/>
              <a:gd name="T23" fmla="*/ 2147483647 h 436"/>
              <a:gd name="T24" fmla="*/ 2147483647 w 983"/>
              <a:gd name="T25" fmla="*/ 2147483647 h 436"/>
              <a:gd name="T26" fmla="*/ 2147483647 w 983"/>
              <a:gd name="T27" fmla="*/ 2147483647 h 436"/>
              <a:gd name="T28" fmla="*/ 2147483647 w 983"/>
              <a:gd name="T29" fmla="*/ 2147483647 h 436"/>
              <a:gd name="T30" fmla="*/ 2147483647 w 983"/>
              <a:gd name="T31" fmla="*/ 2147483647 h 436"/>
              <a:gd name="T32" fmla="*/ 2147483647 w 983"/>
              <a:gd name="T33" fmla="*/ 2147483647 h 436"/>
              <a:gd name="T34" fmla="*/ 2147483647 w 983"/>
              <a:gd name="T35" fmla="*/ 2147483647 h 436"/>
              <a:gd name="T36" fmla="*/ 2147483647 w 983"/>
              <a:gd name="T37" fmla="*/ 2147483647 h 436"/>
              <a:gd name="T38" fmla="*/ 2147483647 w 983"/>
              <a:gd name="T39" fmla="*/ 2147483647 h 436"/>
              <a:gd name="T40" fmla="*/ 2147483647 w 983"/>
              <a:gd name="T41" fmla="*/ 2147483647 h 436"/>
              <a:gd name="T42" fmla="*/ 2147483647 w 983"/>
              <a:gd name="T43" fmla="*/ 2147483647 h 436"/>
              <a:gd name="T44" fmla="*/ 2147483647 w 983"/>
              <a:gd name="T45" fmla="*/ 2147483647 h 436"/>
              <a:gd name="T46" fmla="*/ 2147483647 w 983"/>
              <a:gd name="T47" fmla="*/ 2147483647 h 436"/>
              <a:gd name="T48" fmla="*/ 2147483647 w 983"/>
              <a:gd name="T49" fmla="*/ 2147483647 h 436"/>
              <a:gd name="T50" fmla="*/ 2147483647 w 983"/>
              <a:gd name="T51" fmla="*/ 2147483647 h 436"/>
              <a:gd name="T52" fmla="*/ 2147483647 w 983"/>
              <a:gd name="T53" fmla="*/ 2147483647 h 436"/>
              <a:gd name="T54" fmla="*/ 2147483647 w 983"/>
              <a:gd name="T55" fmla="*/ 2147483647 h 436"/>
              <a:gd name="T56" fmla="*/ 2147483647 w 983"/>
              <a:gd name="T57" fmla="*/ 2147483647 h 436"/>
              <a:gd name="T58" fmla="*/ 2147483647 w 983"/>
              <a:gd name="T59" fmla="*/ 2147483647 h 436"/>
              <a:gd name="T60" fmla="*/ 2147483647 w 983"/>
              <a:gd name="T61" fmla="*/ 2147483647 h 436"/>
              <a:gd name="T62" fmla="*/ 2147483647 w 983"/>
              <a:gd name="T63" fmla="*/ 2147483647 h 436"/>
              <a:gd name="T64" fmla="*/ 2147483647 w 983"/>
              <a:gd name="T65" fmla="*/ 2147483647 h 436"/>
              <a:gd name="T66" fmla="*/ 2147483647 w 983"/>
              <a:gd name="T67" fmla="*/ 2147483647 h 436"/>
              <a:gd name="T68" fmla="*/ 2147483647 w 983"/>
              <a:gd name="T69" fmla="*/ 2147483647 h 436"/>
              <a:gd name="T70" fmla="*/ 2147483647 w 983"/>
              <a:gd name="T71" fmla="*/ 2147483647 h 436"/>
              <a:gd name="T72" fmla="*/ 2147483647 w 983"/>
              <a:gd name="T73" fmla="*/ 2147483647 h 436"/>
              <a:gd name="T74" fmla="*/ 2147483647 w 983"/>
              <a:gd name="T75" fmla="*/ 2147483647 h 436"/>
              <a:gd name="T76" fmla="*/ 2147483647 w 983"/>
              <a:gd name="T77" fmla="*/ 2147483647 h 436"/>
              <a:gd name="T78" fmla="*/ 2147483647 w 983"/>
              <a:gd name="T79" fmla="*/ 2147483647 h 436"/>
              <a:gd name="T80" fmla="*/ 2147483647 w 983"/>
              <a:gd name="T81" fmla="*/ 2147483647 h 436"/>
              <a:gd name="T82" fmla="*/ 2147483647 w 983"/>
              <a:gd name="T83" fmla="*/ 2147483647 h 436"/>
              <a:gd name="T84" fmla="*/ 2147483647 w 983"/>
              <a:gd name="T85" fmla="*/ 2147483647 h 436"/>
              <a:gd name="T86" fmla="*/ 2147483647 w 983"/>
              <a:gd name="T87" fmla="*/ 2147483647 h 436"/>
              <a:gd name="T88" fmla="*/ 2147483647 w 983"/>
              <a:gd name="T89" fmla="*/ 2147483647 h 436"/>
              <a:gd name="T90" fmla="*/ 2147483647 w 983"/>
              <a:gd name="T91" fmla="*/ 2147483647 h 436"/>
              <a:gd name="T92" fmla="*/ 2147483647 w 983"/>
              <a:gd name="T93" fmla="*/ 2147483647 h 436"/>
              <a:gd name="T94" fmla="*/ 2147483647 w 983"/>
              <a:gd name="T95" fmla="*/ 2147483647 h 436"/>
              <a:gd name="T96" fmla="*/ 2147483647 w 983"/>
              <a:gd name="T97" fmla="*/ 2147483647 h 436"/>
              <a:gd name="T98" fmla="*/ 2147483647 w 983"/>
              <a:gd name="T99" fmla="*/ 2147483647 h 436"/>
              <a:gd name="T100" fmla="*/ 2147483647 w 983"/>
              <a:gd name="T101" fmla="*/ 2147483647 h 436"/>
              <a:gd name="T102" fmla="*/ 2147483647 w 983"/>
              <a:gd name="T103" fmla="*/ 2147483647 h 436"/>
              <a:gd name="T104" fmla="*/ 2147483647 w 983"/>
              <a:gd name="T105" fmla="*/ 2147483647 h 436"/>
              <a:gd name="T106" fmla="*/ 2147483647 w 983"/>
              <a:gd name="T107" fmla="*/ 2147483647 h 436"/>
              <a:gd name="T108" fmla="*/ 2147483647 w 983"/>
              <a:gd name="T109" fmla="*/ 2147483647 h 436"/>
              <a:gd name="T110" fmla="*/ 0 w 983"/>
              <a:gd name="T111" fmla="*/ 2147483647 h 436"/>
              <a:gd name="T112" fmla="*/ 2147483647 w 983"/>
              <a:gd name="T113" fmla="*/ 2147483647 h 436"/>
              <a:gd name="T114" fmla="*/ 2147483647 w 983"/>
              <a:gd name="T115" fmla="*/ 2147483647 h 436"/>
              <a:gd name="T116" fmla="*/ 2147483647 w 983"/>
              <a:gd name="T117" fmla="*/ 2147483647 h 436"/>
              <a:gd name="T118" fmla="*/ 2147483647 w 983"/>
              <a:gd name="T119" fmla="*/ 2147483647 h 436"/>
              <a:gd name="T120" fmla="*/ 2147483647 w 983"/>
              <a:gd name="T121" fmla="*/ 2147483647 h 436"/>
              <a:gd name="T122" fmla="*/ 2147483647 w 983"/>
              <a:gd name="T123" fmla="*/ 2147483647 h 4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983"/>
              <a:gd name="T187" fmla="*/ 0 h 436"/>
              <a:gd name="T188" fmla="*/ 983 w 983"/>
              <a:gd name="T189" fmla="*/ 436 h 4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983" h="436">
                <a:moveTo>
                  <a:pt x="115" y="27"/>
                </a:moveTo>
                <a:lnTo>
                  <a:pt x="154" y="27"/>
                </a:lnTo>
                <a:lnTo>
                  <a:pt x="192" y="27"/>
                </a:lnTo>
                <a:lnTo>
                  <a:pt x="229" y="27"/>
                </a:lnTo>
                <a:lnTo>
                  <a:pt x="267" y="27"/>
                </a:lnTo>
                <a:lnTo>
                  <a:pt x="273" y="18"/>
                </a:lnTo>
                <a:lnTo>
                  <a:pt x="277" y="8"/>
                </a:lnTo>
                <a:lnTo>
                  <a:pt x="305" y="6"/>
                </a:lnTo>
                <a:lnTo>
                  <a:pt x="332" y="4"/>
                </a:lnTo>
                <a:lnTo>
                  <a:pt x="361" y="2"/>
                </a:lnTo>
                <a:lnTo>
                  <a:pt x="386" y="0"/>
                </a:lnTo>
                <a:lnTo>
                  <a:pt x="434" y="2"/>
                </a:lnTo>
                <a:lnTo>
                  <a:pt x="484" y="12"/>
                </a:lnTo>
                <a:lnTo>
                  <a:pt x="536" y="19"/>
                </a:lnTo>
                <a:lnTo>
                  <a:pt x="584" y="29"/>
                </a:lnTo>
                <a:lnTo>
                  <a:pt x="634" y="41"/>
                </a:lnTo>
                <a:lnTo>
                  <a:pt x="682" y="44"/>
                </a:lnTo>
                <a:lnTo>
                  <a:pt x="707" y="44"/>
                </a:lnTo>
                <a:lnTo>
                  <a:pt x="730" y="43"/>
                </a:lnTo>
                <a:lnTo>
                  <a:pt x="753" y="39"/>
                </a:lnTo>
                <a:lnTo>
                  <a:pt x="774" y="29"/>
                </a:lnTo>
                <a:lnTo>
                  <a:pt x="805" y="29"/>
                </a:lnTo>
                <a:lnTo>
                  <a:pt x="836" y="29"/>
                </a:lnTo>
                <a:lnTo>
                  <a:pt x="849" y="29"/>
                </a:lnTo>
                <a:lnTo>
                  <a:pt x="862" y="25"/>
                </a:lnTo>
                <a:lnTo>
                  <a:pt x="874" y="19"/>
                </a:lnTo>
                <a:lnTo>
                  <a:pt x="889" y="14"/>
                </a:lnTo>
                <a:lnTo>
                  <a:pt x="901" y="23"/>
                </a:lnTo>
                <a:lnTo>
                  <a:pt x="916" y="29"/>
                </a:lnTo>
                <a:lnTo>
                  <a:pt x="935" y="35"/>
                </a:lnTo>
                <a:lnTo>
                  <a:pt x="968" y="44"/>
                </a:lnTo>
                <a:lnTo>
                  <a:pt x="972" y="81"/>
                </a:lnTo>
                <a:lnTo>
                  <a:pt x="978" y="112"/>
                </a:lnTo>
                <a:lnTo>
                  <a:pt x="981" y="150"/>
                </a:lnTo>
                <a:lnTo>
                  <a:pt x="983" y="204"/>
                </a:lnTo>
                <a:lnTo>
                  <a:pt x="981" y="233"/>
                </a:lnTo>
                <a:lnTo>
                  <a:pt x="980" y="258"/>
                </a:lnTo>
                <a:lnTo>
                  <a:pt x="980" y="288"/>
                </a:lnTo>
                <a:lnTo>
                  <a:pt x="978" y="313"/>
                </a:lnTo>
                <a:lnTo>
                  <a:pt x="966" y="317"/>
                </a:lnTo>
                <a:lnTo>
                  <a:pt x="958" y="323"/>
                </a:lnTo>
                <a:lnTo>
                  <a:pt x="932" y="350"/>
                </a:lnTo>
                <a:lnTo>
                  <a:pt x="899" y="371"/>
                </a:lnTo>
                <a:lnTo>
                  <a:pt x="897" y="384"/>
                </a:lnTo>
                <a:lnTo>
                  <a:pt x="895" y="396"/>
                </a:lnTo>
                <a:lnTo>
                  <a:pt x="872" y="398"/>
                </a:lnTo>
                <a:lnTo>
                  <a:pt x="851" y="400"/>
                </a:lnTo>
                <a:lnTo>
                  <a:pt x="839" y="417"/>
                </a:lnTo>
                <a:lnTo>
                  <a:pt x="826" y="434"/>
                </a:lnTo>
                <a:lnTo>
                  <a:pt x="793" y="430"/>
                </a:lnTo>
                <a:lnTo>
                  <a:pt x="774" y="425"/>
                </a:lnTo>
                <a:lnTo>
                  <a:pt x="757" y="411"/>
                </a:lnTo>
                <a:lnTo>
                  <a:pt x="732" y="396"/>
                </a:lnTo>
                <a:lnTo>
                  <a:pt x="688" y="409"/>
                </a:lnTo>
                <a:lnTo>
                  <a:pt x="636" y="430"/>
                </a:lnTo>
                <a:lnTo>
                  <a:pt x="613" y="434"/>
                </a:lnTo>
                <a:lnTo>
                  <a:pt x="588" y="436"/>
                </a:lnTo>
                <a:lnTo>
                  <a:pt x="576" y="436"/>
                </a:lnTo>
                <a:lnTo>
                  <a:pt x="567" y="432"/>
                </a:lnTo>
                <a:lnTo>
                  <a:pt x="555" y="429"/>
                </a:lnTo>
                <a:lnTo>
                  <a:pt x="549" y="419"/>
                </a:lnTo>
                <a:lnTo>
                  <a:pt x="503" y="417"/>
                </a:lnTo>
                <a:lnTo>
                  <a:pt x="457" y="409"/>
                </a:lnTo>
                <a:lnTo>
                  <a:pt x="411" y="400"/>
                </a:lnTo>
                <a:lnTo>
                  <a:pt x="363" y="396"/>
                </a:lnTo>
                <a:lnTo>
                  <a:pt x="344" y="363"/>
                </a:lnTo>
                <a:lnTo>
                  <a:pt x="323" y="329"/>
                </a:lnTo>
                <a:lnTo>
                  <a:pt x="309" y="327"/>
                </a:lnTo>
                <a:lnTo>
                  <a:pt x="290" y="323"/>
                </a:lnTo>
                <a:lnTo>
                  <a:pt x="288" y="313"/>
                </a:lnTo>
                <a:lnTo>
                  <a:pt x="284" y="304"/>
                </a:lnTo>
                <a:lnTo>
                  <a:pt x="277" y="300"/>
                </a:lnTo>
                <a:lnTo>
                  <a:pt x="269" y="298"/>
                </a:lnTo>
                <a:lnTo>
                  <a:pt x="252" y="298"/>
                </a:lnTo>
                <a:lnTo>
                  <a:pt x="229" y="302"/>
                </a:lnTo>
                <a:lnTo>
                  <a:pt x="227" y="311"/>
                </a:lnTo>
                <a:lnTo>
                  <a:pt x="221" y="323"/>
                </a:lnTo>
                <a:lnTo>
                  <a:pt x="208" y="327"/>
                </a:lnTo>
                <a:lnTo>
                  <a:pt x="190" y="329"/>
                </a:lnTo>
                <a:lnTo>
                  <a:pt x="186" y="352"/>
                </a:lnTo>
                <a:lnTo>
                  <a:pt x="181" y="375"/>
                </a:lnTo>
                <a:lnTo>
                  <a:pt x="175" y="384"/>
                </a:lnTo>
                <a:lnTo>
                  <a:pt x="169" y="394"/>
                </a:lnTo>
                <a:lnTo>
                  <a:pt x="161" y="400"/>
                </a:lnTo>
                <a:lnTo>
                  <a:pt x="150" y="407"/>
                </a:lnTo>
                <a:lnTo>
                  <a:pt x="148" y="423"/>
                </a:lnTo>
                <a:lnTo>
                  <a:pt x="146" y="434"/>
                </a:lnTo>
                <a:lnTo>
                  <a:pt x="123" y="434"/>
                </a:lnTo>
                <a:lnTo>
                  <a:pt x="100" y="432"/>
                </a:lnTo>
                <a:lnTo>
                  <a:pt x="77" y="430"/>
                </a:lnTo>
                <a:lnTo>
                  <a:pt x="54" y="430"/>
                </a:lnTo>
                <a:lnTo>
                  <a:pt x="46" y="411"/>
                </a:lnTo>
                <a:lnTo>
                  <a:pt x="35" y="396"/>
                </a:lnTo>
                <a:lnTo>
                  <a:pt x="25" y="377"/>
                </a:lnTo>
                <a:lnTo>
                  <a:pt x="15" y="356"/>
                </a:lnTo>
                <a:lnTo>
                  <a:pt x="12" y="346"/>
                </a:lnTo>
                <a:lnTo>
                  <a:pt x="10" y="336"/>
                </a:lnTo>
                <a:lnTo>
                  <a:pt x="10" y="327"/>
                </a:lnTo>
                <a:lnTo>
                  <a:pt x="12" y="315"/>
                </a:lnTo>
                <a:lnTo>
                  <a:pt x="15" y="306"/>
                </a:lnTo>
                <a:lnTo>
                  <a:pt x="19" y="300"/>
                </a:lnTo>
                <a:lnTo>
                  <a:pt x="25" y="292"/>
                </a:lnTo>
                <a:lnTo>
                  <a:pt x="35" y="286"/>
                </a:lnTo>
                <a:lnTo>
                  <a:pt x="35" y="273"/>
                </a:lnTo>
                <a:lnTo>
                  <a:pt x="35" y="263"/>
                </a:lnTo>
                <a:lnTo>
                  <a:pt x="35" y="256"/>
                </a:lnTo>
                <a:lnTo>
                  <a:pt x="31" y="250"/>
                </a:lnTo>
                <a:lnTo>
                  <a:pt x="27" y="244"/>
                </a:lnTo>
                <a:lnTo>
                  <a:pt x="19" y="238"/>
                </a:lnTo>
                <a:lnTo>
                  <a:pt x="12" y="233"/>
                </a:lnTo>
                <a:lnTo>
                  <a:pt x="0" y="227"/>
                </a:lnTo>
                <a:lnTo>
                  <a:pt x="0" y="213"/>
                </a:lnTo>
                <a:lnTo>
                  <a:pt x="0" y="198"/>
                </a:lnTo>
                <a:lnTo>
                  <a:pt x="17" y="194"/>
                </a:lnTo>
                <a:lnTo>
                  <a:pt x="35" y="187"/>
                </a:lnTo>
                <a:lnTo>
                  <a:pt x="46" y="183"/>
                </a:lnTo>
                <a:lnTo>
                  <a:pt x="58" y="173"/>
                </a:lnTo>
                <a:lnTo>
                  <a:pt x="67" y="165"/>
                </a:lnTo>
                <a:lnTo>
                  <a:pt x="75" y="158"/>
                </a:lnTo>
                <a:lnTo>
                  <a:pt x="83" y="148"/>
                </a:lnTo>
                <a:lnTo>
                  <a:pt x="88" y="139"/>
                </a:lnTo>
                <a:lnTo>
                  <a:pt x="98" y="117"/>
                </a:lnTo>
                <a:lnTo>
                  <a:pt x="106" y="91"/>
                </a:lnTo>
                <a:lnTo>
                  <a:pt x="111" y="62"/>
                </a:lnTo>
                <a:lnTo>
                  <a:pt x="115" y="27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75" name="Freeform 471"/>
          <p:cNvSpPr>
            <a:spLocks/>
          </p:cNvSpPr>
          <p:nvPr/>
        </p:nvSpPr>
        <p:spPr bwMode="auto">
          <a:xfrm>
            <a:off x="820738" y="3757613"/>
            <a:ext cx="779462" cy="346075"/>
          </a:xfrm>
          <a:custGeom>
            <a:avLst/>
            <a:gdLst>
              <a:gd name="T0" fmla="*/ 2147483647 w 983"/>
              <a:gd name="T1" fmla="*/ 2147483647 h 436"/>
              <a:gd name="T2" fmla="*/ 2147483647 w 983"/>
              <a:gd name="T3" fmla="*/ 2147483647 h 436"/>
              <a:gd name="T4" fmla="*/ 2147483647 w 983"/>
              <a:gd name="T5" fmla="*/ 2147483647 h 436"/>
              <a:gd name="T6" fmla="*/ 2147483647 w 983"/>
              <a:gd name="T7" fmla="*/ 2147483647 h 436"/>
              <a:gd name="T8" fmla="*/ 2147483647 w 983"/>
              <a:gd name="T9" fmla="*/ 2147483647 h 436"/>
              <a:gd name="T10" fmla="*/ 2147483647 w 983"/>
              <a:gd name="T11" fmla="*/ 2147483647 h 436"/>
              <a:gd name="T12" fmla="*/ 2147483647 w 983"/>
              <a:gd name="T13" fmla="*/ 2147483647 h 436"/>
              <a:gd name="T14" fmla="*/ 2147483647 w 983"/>
              <a:gd name="T15" fmla="*/ 2147483647 h 436"/>
              <a:gd name="T16" fmla="*/ 2147483647 w 983"/>
              <a:gd name="T17" fmla="*/ 2147483647 h 436"/>
              <a:gd name="T18" fmla="*/ 2147483647 w 983"/>
              <a:gd name="T19" fmla="*/ 2147483647 h 436"/>
              <a:gd name="T20" fmla="*/ 2147483647 w 983"/>
              <a:gd name="T21" fmla="*/ 2147483647 h 436"/>
              <a:gd name="T22" fmla="*/ 2147483647 w 983"/>
              <a:gd name="T23" fmla="*/ 2147483647 h 436"/>
              <a:gd name="T24" fmla="*/ 2147483647 w 983"/>
              <a:gd name="T25" fmla="*/ 2147483647 h 436"/>
              <a:gd name="T26" fmla="*/ 2147483647 w 983"/>
              <a:gd name="T27" fmla="*/ 2147483647 h 436"/>
              <a:gd name="T28" fmla="*/ 2147483647 w 983"/>
              <a:gd name="T29" fmla="*/ 2147483647 h 436"/>
              <a:gd name="T30" fmla="*/ 2147483647 w 983"/>
              <a:gd name="T31" fmla="*/ 2147483647 h 436"/>
              <a:gd name="T32" fmla="*/ 2147483647 w 983"/>
              <a:gd name="T33" fmla="*/ 2147483647 h 436"/>
              <a:gd name="T34" fmla="*/ 2147483647 w 983"/>
              <a:gd name="T35" fmla="*/ 2147483647 h 436"/>
              <a:gd name="T36" fmla="*/ 2147483647 w 983"/>
              <a:gd name="T37" fmla="*/ 2147483647 h 436"/>
              <a:gd name="T38" fmla="*/ 2147483647 w 983"/>
              <a:gd name="T39" fmla="*/ 2147483647 h 436"/>
              <a:gd name="T40" fmla="*/ 2147483647 w 983"/>
              <a:gd name="T41" fmla="*/ 2147483647 h 436"/>
              <a:gd name="T42" fmla="*/ 2147483647 w 983"/>
              <a:gd name="T43" fmla="*/ 2147483647 h 436"/>
              <a:gd name="T44" fmla="*/ 2147483647 w 983"/>
              <a:gd name="T45" fmla="*/ 2147483647 h 436"/>
              <a:gd name="T46" fmla="*/ 2147483647 w 983"/>
              <a:gd name="T47" fmla="*/ 2147483647 h 436"/>
              <a:gd name="T48" fmla="*/ 2147483647 w 983"/>
              <a:gd name="T49" fmla="*/ 2147483647 h 436"/>
              <a:gd name="T50" fmla="*/ 2147483647 w 983"/>
              <a:gd name="T51" fmla="*/ 2147483647 h 436"/>
              <a:gd name="T52" fmla="*/ 2147483647 w 983"/>
              <a:gd name="T53" fmla="*/ 2147483647 h 436"/>
              <a:gd name="T54" fmla="*/ 2147483647 w 983"/>
              <a:gd name="T55" fmla="*/ 2147483647 h 436"/>
              <a:gd name="T56" fmla="*/ 2147483647 w 983"/>
              <a:gd name="T57" fmla="*/ 2147483647 h 436"/>
              <a:gd name="T58" fmla="*/ 2147483647 w 983"/>
              <a:gd name="T59" fmla="*/ 2147483647 h 436"/>
              <a:gd name="T60" fmla="*/ 2147483647 w 983"/>
              <a:gd name="T61" fmla="*/ 2147483647 h 436"/>
              <a:gd name="T62" fmla="*/ 2147483647 w 983"/>
              <a:gd name="T63" fmla="*/ 2147483647 h 436"/>
              <a:gd name="T64" fmla="*/ 2147483647 w 983"/>
              <a:gd name="T65" fmla="*/ 2147483647 h 436"/>
              <a:gd name="T66" fmla="*/ 2147483647 w 983"/>
              <a:gd name="T67" fmla="*/ 2147483647 h 436"/>
              <a:gd name="T68" fmla="*/ 2147483647 w 983"/>
              <a:gd name="T69" fmla="*/ 2147483647 h 436"/>
              <a:gd name="T70" fmla="*/ 2147483647 w 983"/>
              <a:gd name="T71" fmla="*/ 2147483647 h 436"/>
              <a:gd name="T72" fmla="*/ 2147483647 w 983"/>
              <a:gd name="T73" fmla="*/ 2147483647 h 436"/>
              <a:gd name="T74" fmla="*/ 2147483647 w 983"/>
              <a:gd name="T75" fmla="*/ 2147483647 h 436"/>
              <a:gd name="T76" fmla="*/ 2147483647 w 983"/>
              <a:gd name="T77" fmla="*/ 2147483647 h 436"/>
              <a:gd name="T78" fmla="*/ 2147483647 w 983"/>
              <a:gd name="T79" fmla="*/ 2147483647 h 436"/>
              <a:gd name="T80" fmla="*/ 2147483647 w 983"/>
              <a:gd name="T81" fmla="*/ 2147483647 h 436"/>
              <a:gd name="T82" fmla="*/ 2147483647 w 983"/>
              <a:gd name="T83" fmla="*/ 2147483647 h 436"/>
              <a:gd name="T84" fmla="*/ 2147483647 w 983"/>
              <a:gd name="T85" fmla="*/ 2147483647 h 436"/>
              <a:gd name="T86" fmla="*/ 2147483647 w 983"/>
              <a:gd name="T87" fmla="*/ 2147483647 h 436"/>
              <a:gd name="T88" fmla="*/ 2147483647 w 983"/>
              <a:gd name="T89" fmla="*/ 2147483647 h 436"/>
              <a:gd name="T90" fmla="*/ 2147483647 w 983"/>
              <a:gd name="T91" fmla="*/ 2147483647 h 436"/>
              <a:gd name="T92" fmla="*/ 2147483647 w 983"/>
              <a:gd name="T93" fmla="*/ 2147483647 h 436"/>
              <a:gd name="T94" fmla="*/ 2147483647 w 983"/>
              <a:gd name="T95" fmla="*/ 2147483647 h 436"/>
              <a:gd name="T96" fmla="*/ 2147483647 w 983"/>
              <a:gd name="T97" fmla="*/ 2147483647 h 436"/>
              <a:gd name="T98" fmla="*/ 2147483647 w 983"/>
              <a:gd name="T99" fmla="*/ 2147483647 h 436"/>
              <a:gd name="T100" fmla="*/ 2147483647 w 983"/>
              <a:gd name="T101" fmla="*/ 2147483647 h 436"/>
              <a:gd name="T102" fmla="*/ 2147483647 w 983"/>
              <a:gd name="T103" fmla="*/ 2147483647 h 436"/>
              <a:gd name="T104" fmla="*/ 2147483647 w 983"/>
              <a:gd name="T105" fmla="*/ 2147483647 h 436"/>
              <a:gd name="T106" fmla="*/ 2147483647 w 983"/>
              <a:gd name="T107" fmla="*/ 2147483647 h 436"/>
              <a:gd name="T108" fmla="*/ 2147483647 w 983"/>
              <a:gd name="T109" fmla="*/ 2147483647 h 436"/>
              <a:gd name="T110" fmla="*/ 0 w 983"/>
              <a:gd name="T111" fmla="*/ 2147483647 h 436"/>
              <a:gd name="T112" fmla="*/ 2147483647 w 983"/>
              <a:gd name="T113" fmla="*/ 2147483647 h 436"/>
              <a:gd name="T114" fmla="*/ 2147483647 w 983"/>
              <a:gd name="T115" fmla="*/ 2147483647 h 436"/>
              <a:gd name="T116" fmla="*/ 2147483647 w 983"/>
              <a:gd name="T117" fmla="*/ 2147483647 h 436"/>
              <a:gd name="T118" fmla="*/ 2147483647 w 983"/>
              <a:gd name="T119" fmla="*/ 2147483647 h 436"/>
              <a:gd name="T120" fmla="*/ 2147483647 w 983"/>
              <a:gd name="T121" fmla="*/ 2147483647 h 436"/>
              <a:gd name="T122" fmla="*/ 2147483647 w 983"/>
              <a:gd name="T123" fmla="*/ 2147483647 h 4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983"/>
              <a:gd name="T187" fmla="*/ 0 h 436"/>
              <a:gd name="T188" fmla="*/ 983 w 983"/>
              <a:gd name="T189" fmla="*/ 436 h 4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983" h="436">
                <a:moveTo>
                  <a:pt x="115" y="27"/>
                </a:moveTo>
                <a:lnTo>
                  <a:pt x="154" y="27"/>
                </a:lnTo>
                <a:lnTo>
                  <a:pt x="192" y="27"/>
                </a:lnTo>
                <a:lnTo>
                  <a:pt x="229" y="27"/>
                </a:lnTo>
                <a:lnTo>
                  <a:pt x="267" y="27"/>
                </a:lnTo>
                <a:lnTo>
                  <a:pt x="273" y="18"/>
                </a:lnTo>
                <a:lnTo>
                  <a:pt x="277" y="8"/>
                </a:lnTo>
                <a:lnTo>
                  <a:pt x="305" y="6"/>
                </a:lnTo>
                <a:lnTo>
                  <a:pt x="332" y="4"/>
                </a:lnTo>
                <a:lnTo>
                  <a:pt x="361" y="2"/>
                </a:lnTo>
                <a:lnTo>
                  <a:pt x="386" y="0"/>
                </a:lnTo>
                <a:lnTo>
                  <a:pt x="434" y="2"/>
                </a:lnTo>
                <a:lnTo>
                  <a:pt x="484" y="12"/>
                </a:lnTo>
                <a:lnTo>
                  <a:pt x="536" y="19"/>
                </a:lnTo>
                <a:lnTo>
                  <a:pt x="584" y="29"/>
                </a:lnTo>
                <a:lnTo>
                  <a:pt x="634" y="41"/>
                </a:lnTo>
                <a:lnTo>
                  <a:pt x="682" y="44"/>
                </a:lnTo>
                <a:lnTo>
                  <a:pt x="707" y="44"/>
                </a:lnTo>
                <a:lnTo>
                  <a:pt x="730" y="43"/>
                </a:lnTo>
                <a:lnTo>
                  <a:pt x="753" y="39"/>
                </a:lnTo>
                <a:lnTo>
                  <a:pt x="774" y="29"/>
                </a:lnTo>
                <a:lnTo>
                  <a:pt x="805" y="29"/>
                </a:lnTo>
                <a:lnTo>
                  <a:pt x="836" y="29"/>
                </a:lnTo>
                <a:lnTo>
                  <a:pt x="849" y="29"/>
                </a:lnTo>
                <a:lnTo>
                  <a:pt x="862" y="25"/>
                </a:lnTo>
                <a:lnTo>
                  <a:pt x="874" y="19"/>
                </a:lnTo>
                <a:lnTo>
                  <a:pt x="889" y="14"/>
                </a:lnTo>
                <a:lnTo>
                  <a:pt x="901" y="23"/>
                </a:lnTo>
                <a:lnTo>
                  <a:pt x="916" y="29"/>
                </a:lnTo>
                <a:lnTo>
                  <a:pt x="935" y="35"/>
                </a:lnTo>
                <a:lnTo>
                  <a:pt x="968" y="44"/>
                </a:lnTo>
                <a:lnTo>
                  <a:pt x="972" y="81"/>
                </a:lnTo>
                <a:lnTo>
                  <a:pt x="978" y="112"/>
                </a:lnTo>
                <a:lnTo>
                  <a:pt x="981" y="150"/>
                </a:lnTo>
                <a:lnTo>
                  <a:pt x="983" y="204"/>
                </a:lnTo>
                <a:lnTo>
                  <a:pt x="981" y="233"/>
                </a:lnTo>
                <a:lnTo>
                  <a:pt x="980" y="258"/>
                </a:lnTo>
                <a:lnTo>
                  <a:pt x="980" y="288"/>
                </a:lnTo>
                <a:lnTo>
                  <a:pt x="978" y="313"/>
                </a:lnTo>
                <a:lnTo>
                  <a:pt x="966" y="317"/>
                </a:lnTo>
                <a:lnTo>
                  <a:pt x="958" y="323"/>
                </a:lnTo>
                <a:lnTo>
                  <a:pt x="932" y="350"/>
                </a:lnTo>
                <a:lnTo>
                  <a:pt x="899" y="371"/>
                </a:lnTo>
                <a:lnTo>
                  <a:pt x="897" y="384"/>
                </a:lnTo>
                <a:lnTo>
                  <a:pt x="895" y="396"/>
                </a:lnTo>
                <a:lnTo>
                  <a:pt x="872" y="398"/>
                </a:lnTo>
                <a:lnTo>
                  <a:pt x="851" y="400"/>
                </a:lnTo>
                <a:lnTo>
                  <a:pt x="839" y="417"/>
                </a:lnTo>
                <a:lnTo>
                  <a:pt x="826" y="434"/>
                </a:lnTo>
                <a:lnTo>
                  <a:pt x="793" y="430"/>
                </a:lnTo>
                <a:lnTo>
                  <a:pt x="774" y="425"/>
                </a:lnTo>
                <a:lnTo>
                  <a:pt x="757" y="411"/>
                </a:lnTo>
                <a:lnTo>
                  <a:pt x="732" y="396"/>
                </a:lnTo>
                <a:lnTo>
                  <a:pt x="688" y="409"/>
                </a:lnTo>
                <a:lnTo>
                  <a:pt x="636" y="430"/>
                </a:lnTo>
                <a:lnTo>
                  <a:pt x="613" y="434"/>
                </a:lnTo>
                <a:lnTo>
                  <a:pt x="588" y="436"/>
                </a:lnTo>
                <a:lnTo>
                  <a:pt x="576" y="436"/>
                </a:lnTo>
                <a:lnTo>
                  <a:pt x="567" y="432"/>
                </a:lnTo>
                <a:lnTo>
                  <a:pt x="555" y="429"/>
                </a:lnTo>
                <a:lnTo>
                  <a:pt x="549" y="419"/>
                </a:lnTo>
                <a:lnTo>
                  <a:pt x="503" y="417"/>
                </a:lnTo>
                <a:lnTo>
                  <a:pt x="457" y="409"/>
                </a:lnTo>
                <a:lnTo>
                  <a:pt x="411" y="400"/>
                </a:lnTo>
                <a:lnTo>
                  <a:pt x="363" y="396"/>
                </a:lnTo>
                <a:lnTo>
                  <a:pt x="344" y="363"/>
                </a:lnTo>
                <a:lnTo>
                  <a:pt x="323" y="329"/>
                </a:lnTo>
                <a:lnTo>
                  <a:pt x="309" y="327"/>
                </a:lnTo>
                <a:lnTo>
                  <a:pt x="290" y="323"/>
                </a:lnTo>
                <a:lnTo>
                  <a:pt x="288" y="313"/>
                </a:lnTo>
                <a:lnTo>
                  <a:pt x="284" y="304"/>
                </a:lnTo>
                <a:lnTo>
                  <a:pt x="277" y="300"/>
                </a:lnTo>
                <a:lnTo>
                  <a:pt x="269" y="298"/>
                </a:lnTo>
                <a:lnTo>
                  <a:pt x="252" y="298"/>
                </a:lnTo>
                <a:lnTo>
                  <a:pt x="229" y="302"/>
                </a:lnTo>
                <a:lnTo>
                  <a:pt x="227" y="311"/>
                </a:lnTo>
                <a:lnTo>
                  <a:pt x="221" y="323"/>
                </a:lnTo>
                <a:lnTo>
                  <a:pt x="208" y="327"/>
                </a:lnTo>
                <a:lnTo>
                  <a:pt x="190" y="329"/>
                </a:lnTo>
                <a:lnTo>
                  <a:pt x="186" y="352"/>
                </a:lnTo>
                <a:lnTo>
                  <a:pt x="181" y="375"/>
                </a:lnTo>
                <a:lnTo>
                  <a:pt x="175" y="384"/>
                </a:lnTo>
                <a:lnTo>
                  <a:pt x="169" y="394"/>
                </a:lnTo>
                <a:lnTo>
                  <a:pt x="161" y="400"/>
                </a:lnTo>
                <a:lnTo>
                  <a:pt x="150" y="407"/>
                </a:lnTo>
                <a:lnTo>
                  <a:pt x="148" y="423"/>
                </a:lnTo>
                <a:lnTo>
                  <a:pt x="146" y="434"/>
                </a:lnTo>
                <a:lnTo>
                  <a:pt x="123" y="434"/>
                </a:lnTo>
                <a:lnTo>
                  <a:pt x="100" y="432"/>
                </a:lnTo>
                <a:lnTo>
                  <a:pt x="77" y="430"/>
                </a:lnTo>
                <a:lnTo>
                  <a:pt x="54" y="430"/>
                </a:lnTo>
                <a:lnTo>
                  <a:pt x="46" y="411"/>
                </a:lnTo>
                <a:lnTo>
                  <a:pt x="35" y="396"/>
                </a:lnTo>
                <a:lnTo>
                  <a:pt x="25" y="377"/>
                </a:lnTo>
                <a:lnTo>
                  <a:pt x="15" y="356"/>
                </a:lnTo>
                <a:lnTo>
                  <a:pt x="12" y="346"/>
                </a:lnTo>
                <a:lnTo>
                  <a:pt x="10" y="336"/>
                </a:lnTo>
                <a:lnTo>
                  <a:pt x="10" y="327"/>
                </a:lnTo>
                <a:lnTo>
                  <a:pt x="12" y="315"/>
                </a:lnTo>
                <a:lnTo>
                  <a:pt x="15" y="306"/>
                </a:lnTo>
                <a:lnTo>
                  <a:pt x="19" y="300"/>
                </a:lnTo>
                <a:lnTo>
                  <a:pt x="25" y="292"/>
                </a:lnTo>
                <a:lnTo>
                  <a:pt x="35" y="286"/>
                </a:lnTo>
                <a:lnTo>
                  <a:pt x="35" y="273"/>
                </a:lnTo>
                <a:lnTo>
                  <a:pt x="35" y="263"/>
                </a:lnTo>
                <a:lnTo>
                  <a:pt x="35" y="256"/>
                </a:lnTo>
                <a:lnTo>
                  <a:pt x="31" y="250"/>
                </a:lnTo>
                <a:lnTo>
                  <a:pt x="27" y="244"/>
                </a:lnTo>
                <a:lnTo>
                  <a:pt x="19" y="238"/>
                </a:lnTo>
                <a:lnTo>
                  <a:pt x="12" y="233"/>
                </a:lnTo>
                <a:lnTo>
                  <a:pt x="0" y="227"/>
                </a:lnTo>
                <a:lnTo>
                  <a:pt x="0" y="213"/>
                </a:lnTo>
                <a:lnTo>
                  <a:pt x="0" y="198"/>
                </a:lnTo>
                <a:lnTo>
                  <a:pt x="17" y="194"/>
                </a:lnTo>
                <a:lnTo>
                  <a:pt x="35" y="187"/>
                </a:lnTo>
                <a:lnTo>
                  <a:pt x="46" y="183"/>
                </a:lnTo>
                <a:lnTo>
                  <a:pt x="58" y="173"/>
                </a:lnTo>
                <a:lnTo>
                  <a:pt x="67" y="165"/>
                </a:lnTo>
                <a:lnTo>
                  <a:pt x="75" y="158"/>
                </a:lnTo>
                <a:lnTo>
                  <a:pt x="83" y="148"/>
                </a:lnTo>
                <a:lnTo>
                  <a:pt x="88" y="139"/>
                </a:lnTo>
                <a:lnTo>
                  <a:pt x="98" y="117"/>
                </a:lnTo>
                <a:lnTo>
                  <a:pt x="106" y="91"/>
                </a:lnTo>
                <a:lnTo>
                  <a:pt x="111" y="62"/>
                </a:lnTo>
                <a:lnTo>
                  <a:pt x="115" y="27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76" name="Freeform 472"/>
          <p:cNvSpPr>
            <a:spLocks/>
          </p:cNvSpPr>
          <p:nvPr/>
        </p:nvSpPr>
        <p:spPr bwMode="auto">
          <a:xfrm>
            <a:off x="673100" y="1555750"/>
            <a:ext cx="492125" cy="742950"/>
          </a:xfrm>
          <a:custGeom>
            <a:avLst/>
            <a:gdLst>
              <a:gd name="T0" fmla="*/ 2147483647 w 620"/>
              <a:gd name="T1" fmla="*/ 2147483647 h 937"/>
              <a:gd name="T2" fmla="*/ 2147483647 w 620"/>
              <a:gd name="T3" fmla="*/ 2147483647 h 937"/>
              <a:gd name="T4" fmla="*/ 2147483647 w 620"/>
              <a:gd name="T5" fmla="*/ 2147483647 h 937"/>
              <a:gd name="T6" fmla="*/ 2147483647 w 620"/>
              <a:gd name="T7" fmla="*/ 2147483647 h 937"/>
              <a:gd name="T8" fmla="*/ 2147483647 w 620"/>
              <a:gd name="T9" fmla="*/ 2147483647 h 937"/>
              <a:gd name="T10" fmla="*/ 2147483647 w 620"/>
              <a:gd name="T11" fmla="*/ 2147483647 h 937"/>
              <a:gd name="T12" fmla="*/ 2147483647 w 620"/>
              <a:gd name="T13" fmla="*/ 2147483647 h 937"/>
              <a:gd name="T14" fmla="*/ 2147483647 w 620"/>
              <a:gd name="T15" fmla="*/ 2147483647 h 937"/>
              <a:gd name="T16" fmla="*/ 2147483647 w 620"/>
              <a:gd name="T17" fmla="*/ 2147483647 h 937"/>
              <a:gd name="T18" fmla="*/ 2147483647 w 620"/>
              <a:gd name="T19" fmla="*/ 2147483647 h 937"/>
              <a:gd name="T20" fmla="*/ 2147483647 w 620"/>
              <a:gd name="T21" fmla="*/ 2147483647 h 937"/>
              <a:gd name="T22" fmla="*/ 2147483647 w 620"/>
              <a:gd name="T23" fmla="*/ 2147483647 h 937"/>
              <a:gd name="T24" fmla="*/ 2147483647 w 620"/>
              <a:gd name="T25" fmla="*/ 2147483647 h 937"/>
              <a:gd name="T26" fmla="*/ 2147483647 w 620"/>
              <a:gd name="T27" fmla="*/ 2147483647 h 937"/>
              <a:gd name="T28" fmla="*/ 2147483647 w 620"/>
              <a:gd name="T29" fmla="*/ 2147483647 h 937"/>
              <a:gd name="T30" fmla="*/ 2147483647 w 620"/>
              <a:gd name="T31" fmla="*/ 2147483647 h 937"/>
              <a:gd name="T32" fmla="*/ 2147483647 w 620"/>
              <a:gd name="T33" fmla="*/ 2147483647 h 937"/>
              <a:gd name="T34" fmla="*/ 2147483647 w 620"/>
              <a:gd name="T35" fmla="*/ 2147483647 h 937"/>
              <a:gd name="T36" fmla="*/ 2147483647 w 620"/>
              <a:gd name="T37" fmla="*/ 2147483647 h 937"/>
              <a:gd name="T38" fmla="*/ 2147483647 w 620"/>
              <a:gd name="T39" fmla="*/ 2147483647 h 937"/>
              <a:gd name="T40" fmla="*/ 2147483647 w 620"/>
              <a:gd name="T41" fmla="*/ 2147483647 h 937"/>
              <a:gd name="T42" fmla="*/ 2147483647 w 620"/>
              <a:gd name="T43" fmla="*/ 2147483647 h 937"/>
              <a:gd name="T44" fmla="*/ 2147483647 w 620"/>
              <a:gd name="T45" fmla="*/ 2147483647 h 937"/>
              <a:gd name="T46" fmla="*/ 2147483647 w 620"/>
              <a:gd name="T47" fmla="*/ 2147483647 h 937"/>
              <a:gd name="T48" fmla="*/ 2147483647 w 620"/>
              <a:gd name="T49" fmla="*/ 2147483647 h 937"/>
              <a:gd name="T50" fmla="*/ 2147483647 w 620"/>
              <a:gd name="T51" fmla="*/ 0 h 937"/>
              <a:gd name="T52" fmla="*/ 2147483647 w 620"/>
              <a:gd name="T53" fmla="*/ 2147483647 h 937"/>
              <a:gd name="T54" fmla="*/ 2147483647 w 620"/>
              <a:gd name="T55" fmla="*/ 2147483647 h 937"/>
              <a:gd name="T56" fmla="*/ 2147483647 w 620"/>
              <a:gd name="T57" fmla="*/ 2147483647 h 937"/>
              <a:gd name="T58" fmla="*/ 2147483647 w 620"/>
              <a:gd name="T59" fmla="*/ 2147483647 h 937"/>
              <a:gd name="T60" fmla="*/ 2147483647 w 620"/>
              <a:gd name="T61" fmla="*/ 2147483647 h 937"/>
              <a:gd name="T62" fmla="*/ 2147483647 w 620"/>
              <a:gd name="T63" fmla="*/ 2147483647 h 937"/>
              <a:gd name="T64" fmla="*/ 2147483647 w 620"/>
              <a:gd name="T65" fmla="*/ 2147483647 h 937"/>
              <a:gd name="T66" fmla="*/ 2147483647 w 620"/>
              <a:gd name="T67" fmla="*/ 2147483647 h 937"/>
              <a:gd name="T68" fmla="*/ 2147483647 w 620"/>
              <a:gd name="T69" fmla="*/ 2147483647 h 937"/>
              <a:gd name="T70" fmla="*/ 2147483647 w 620"/>
              <a:gd name="T71" fmla="*/ 2147483647 h 937"/>
              <a:gd name="T72" fmla="*/ 2147483647 w 620"/>
              <a:gd name="T73" fmla="*/ 2147483647 h 937"/>
              <a:gd name="T74" fmla="*/ 2147483647 w 620"/>
              <a:gd name="T75" fmla="*/ 2147483647 h 937"/>
              <a:gd name="T76" fmla="*/ 2147483647 w 620"/>
              <a:gd name="T77" fmla="*/ 2147483647 h 937"/>
              <a:gd name="T78" fmla="*/ 2147483647 w 620"/>
              <a:gd name="T79" fmla="*/ 2147483647 h 937"/>
              <a:gd name="T80" fmla="*/ 2147483647 w 620"/>
              <a:gd name="T81" fmla="*/ 2147483647 h 937"/>
              <a:gd name="T82" fmla="*/ 2147483647 w 620"/>
              <a:gd name="T83" fmla="*/ 2147483647 h 937"/>
              <a:gd name="T84" fmla="*/ 2147483647 w 620"/>
              <a:gd name="T85" fmla="*/ 2147483647 h 937"/>
              <a:gd name="T86" fmla="*/ 2147483647 w 620"/>
              <a:gd name="T87" fmla="*/ 2147483647 h 937"/>
              <a:gd name="T88" fmla="*/ 2147483647 w 620"/>
              <a:gd name="T89" fmla="*/ 2147483647 h 937"/>
              <a:gd name="T90" fmla="*/ 2147483647 w 620"/>
              <a:gd name="T91" fmla="*/ 2147483647 h 937"/>
              <a:gd name="T92" fmla="*/ 2147483647 w 620"/>
              <a:gd name="T93" fmla="*/ 2147483647 h 937"/>
              <a:gd name="T94" fmla="*/ 2147483647 w 620"/>
              <a:gd name="T95" fmla="*/ 2147483647 h 937"/>
              <a:gd name="T96" fmla="*/ 2147483647 w 620"/>
              <a:gd name="T97" fmla="*/ 2147483647 h 937"/>
              <a:gd name="T98" fmla="*/ 2147483647 w 620"/>
              <a:gd name="T99" fmla="*/ 2147483647 h 937"/>
              <a:gd name="T100" fmla="*/ 2147483647 w 620"/>
              <a:gd name="T101" fmla="*/ 2147483647 h 937"/>
              <a:gd name="T102" fmla="*/ 2147483647 w 620"/>
              <a:gd name="T103" fmla="*/ 2147483647 h 937"/>
              <a:gd name="T104" fmla="*/ 2147483647 w 620"/>
              <a:gd name="T105" fmla="*/ 2147483647 h 937"/>
              <a:gd name="T106" fmla="*/ 2147483647 w 620"/>
              <a:gd name="T107" fmla="*/ 2147483647 h 937"/>
              <a:gd name="T108" fmla="*/ 2147483647 w 620"/>
              <a:gd name="T109" fmla="*/ 2147483647 h 937"/>
              <a:gd name="T110" fmla="*/ 2147483647 w 620"/>
              <a:gd name="T111" fmla="*/ 2147483647 h 937"/>
              <a:gd name="T112" fmla="*/ 2147483647 w 620"/>
              <a:gd name="T113" fmla="*/ 2147483647 h 937"/>
              <a:gd name="T114" fmla="*/ 2147483647 w 620"/>
              <a:gd name="T115" fmla="*/ 2147483647 h 937"/>
              <a:gd name="T116" fmla="*/ 2147483647 w 620"/>
              <a:gd name="T117" fmla="*/ 2147483647 h 937"/>
              <a:gd name="T118" fmla="*/ 2147483647 w 620"/>
              <a:gd name="T119" fmla="*/ 2147483647 h 937"/>
              <a:gd name="T120" fmla="*/ 2147483647 w 620"/>
              <a:gd name="T121" fmla="*/ 2147483647 h 937"/>
              <a:gd name="T122" fmla="*/ 0 w 620"/>
              <a:gd name="T123" fmla="*/ 2147483647 h 937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620"/>
              <a:gd name="T187" fmla="*/ 0 h 937"/>
              <a:gd name="T188" fmla="*/ 620 w 620"/>
              <a:gd name="T189" fmla="*/ 937 h 937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620" h="937">
                <a:moveTo>
                  <a:pt x="0" y="859"/>
                </a:moveTo>
                <a:lnTo>
                  <a:pt x="17" y="836"/>
                </a:lnTo>
                <a:lnTo>
                  <a:pt x="30" y="815"/>
                </a:lnTo>
                <a:lnTo>
                  <a:pt x="52" y="813"/>
                </a:lnTo>
                <a:lnTo>
                  <a:pt x="71" y="805"/>
                </a:lnTo>
                <a:lnTo>
                  <a:pt x="90" y="791"/>
                </a:lnTo>
                <a:lnTo>
                  <a:pt x="105" y="780"/>
                </a:lnTo>
                <a:lnTo>
                  <a:pt x="117" y="765"/>
                </a:lnTo>
                <a:lnTo>
                  <a:pt x="126" y="743"/>
                </a:lnTo>
                <a:lnTo>
                  <a:pt x="132" y="726"/>
                </a:lnTo>
                <a:lnTo>
                  <a:pt x="138" y="705"/>
                </a:lnTo>
                <a:lnTo>
                  <a:pt x="157" y="695"/>
                </a:lnTo>
                <a:lnTo>
                  <a:pt x="176" y="688"/>
                </a:lnTo>
                <a:lnTo>
                  <a:pt x="180" y="667"/>
                </a:lnTo>
                <a:lnTo>
                  <a:pt x="186" y="642"/>
                </a:lnTo>
                <a:lnTo>
                  <a:pt x="190" y="621"/>
                </a:lnTo>
                <a:lnTo>
                  <a:pt x="196" y="596"/>
                </a:lnTo>
                <a:lnTo>
                  <a:pt x="211" y="582"/>
                </a:lnTo>
                <a:lnTo>
                  <a:pt x="211" y="571"/>
                </a:lnTo>
                <a:lnTo>
                  <a:pt x="211" y="559"/>
                </a:lnTo>
                <a:lnTo>
                  <a:pt x="219" y="559"/>
                </a:lnTo>
                <a:lnTo>
                  <a:pt x="224" y="559"/>
                </a:lnTo>
                <a:lnTo>
                  <a:pt x="226" y="540"/>
                </a:lnTo>
                <a:lnTo>
                  <a:pt x="230" y="526"/>
                </a:lnTo>
                <a:lnTo>
                  <a:pt x="236" y="515"/>
                </a:lnTo>
                <a:lnTo>
                  <a:pt x="246" y="502"/>
                </a:lnTo>
                <a:lnTo>
                  <a:pt x="261" y="502"/>
                </a:lnTo>
                <a:lnTo>
                  <a:pt x="274" y="500"/>
                </a:lnTo>
                <a:lnTo>
                  <a:pt x="315" y="453"/>
                </a:lnTo>
                <a:lnTo>
                  <a:pt x="326" y="430"/>
                </a:lnTo>
                <a:lnTo>
                  <a:pt x="345" y="429"/>
                </a:lnTo>
                <a:lnTo>
                  <a:pt x="367" y="427"/>
                </a:lnTo>
                <a:lnTo>
                  <a:pt x="376" y="386"/>
                </a:lnTo>
                <a:lnTo>
                  <a:pt x="386" y="348"/>
                </a:lnTo>
                <a:lnTo>
                  <a:pt x="393" y="308"/>
                </a:lnTo>
                <a:lnTo>
                  <a:pt x="399" y="267"/>
                </a:lnTo>
                <a:lnTo>
                  <a:pt x="407" y="190"/>
                </a:lnTo>
                <a:lnTo>
                  <a:pt x="413" y="110"/>
                </a:lnTo>
                <a:lnTo>
                  <a:pt x="422" y="102"/>
                </a:lnTo>
                <a:lnTo>
                  <a:pt x="426" y="98"/>
                </a:lnTo>
                <a:lnTo>
                  <a:pt x="428" y="91"/>
                </a:lnTo>
                <a:lnTo>
                  <a:pt x="430" y="79"/>
                </a:lnTo>
                <a:lnTo>
                  <a:pt x="430" y="69"/>
                </a:lnTo>
                <a:lnTo>
                  <a:pt x="430" y="60"/>
                </a:lnTo>
                <a:lnTo>
                  <a:pt x="447" y="58"/>
                </a:lnTo>
                <a:lnTo>
                  <a:pt x="461" y="54"/>
                </a:lnTo>
                <a:lnTo>
                  <a:pt x="463" y="48"/>
                </a:lnTo>
                <a:lnTo>
                  <a:pt x="464" y="41"/>
                </a:lnTo>
                <a:lnTo>
                  <a:pt x="520" y="25"/>
                </a:lnTo>
                <a:lnTo>
                  <a:pt x="561" y="14"/>
                </a:lnTo>
                <a:lnTo>
                  <a:pt x="595" y="4"/>
                </a:lnTo>
                <a:lnTo>
                  <a:pt x="620" y="0"/>
                </a:lnTo>
                <a:lnTo>
                  <a:pt x="618" y="23"/>
                </a:lnTo>
                <a:lnTo>
                  <a:pt x="618" y="48"/>
                </a:lnTo>
                <a:lnTo>
                  <a:pt x="616" y="71"/>
                </a:lnTo>
                <a:lnTo>
                  <a:pt x="614" y="96"/>
                </a:lnTo>
                <a:lnTo>
                  <a:pt x="605" y="102"/>
                </a:lnTo>
                <a:lnTo>
                  <a:pt x="593" y="110"/>
                </a:lnTo>
                <a:lnTo>
                  <a:pt x="591" y="177"/>
                </a:lnTo>
                <a:lnTo>
                  <a:pt x="582" y="242"/>
                </a:lnTo>
                <a:lnTo>
                  <a:pt x="580" y="256"/>
                </a:lnTo>
                <a:lnTo>
                  <a:pt x="576" y="275"/>
                </a:lnTo>
                <a:lnTo>
                  <a:pt x="570" y="288"/>
                </a:lnTo>
                <a:lnTo>
                  <a:pt x="564" y="302"/>
                </a:lnTo>
                <a:lnTo>
                  <a:pt x="557" y="315"/>
                </a:lnTo>
                <a:lnTo>
                  <a:pt x="547" y="329"/>
                </a:lnTo>
                <a:lnTo>
                  <a:pt x="534" y="340"/>
                </a:lnTo>
                <a:lnTo>
                  <a:pt x="520" y="350"/>
                </a:lnTo>
                <a:lnTo>
                  <a:pt x="520" y="386"/>
                </a:lnTo>
                <a:lnTo>
                  <a:pt x="520" y="421"/>
                </a:lnTo>
                <a:lnTo>
                  <a:pt x="520" y="427"/>
                </a:lnTo>
                <a:lnTo>
                  <a:pt x="520" y="430"/>
                </a:lnTo>
                <a:lnTo>
                  <a:pt x="520" y="434"/>
                </a:lnTo>
                <a:lnTo>
                  <a:pt x="520" y="442"/>
                </a:lnTo>
                <a:lnTo>
                  <a:pt x="520" y="463"/>
                </a:lnTo>
                <a:lnTo>
                  <a:pt x="520" y="486"/>
                </a:lnTo>
                <a:lnTo>
                  <a:pt x="520" y="494"/>
                </a:lnTo>
                <a:lnTo>
                  <a:pt x="518" y="503"/>
                </a:lnTo>
                <a:lnTo>
                  <a:pt x="513" y="515"/>
                </a:lnTo>
                <a:lnTo>
                  <a:pt x="507" y="523"/>
                </a:lnTo>
                <a:lnTo>
                  <a:pt x="505" y="523"/>
                </a:lnTo>
                <a:lnTo>
                  <a:pt x="501" y="523"/>
                </a:lnTo>
                <a:lnTo>
                  <a:pt x="493" y="523"/>
                </a:lnTo>
                <a:lnTo>
                  <a:pt x="484" y="525"/>
                </a:lnTo>
                <a:lnTo>
                  <a:pt x="474" y="528"/>
                </a:lnTo>
                <a:lnTo>
                  <a:pt x="461" y="536"/>
                </a:lnTo>
                <a:lnTo>
                  <a:pt x="457" y="559"/>
                </a:lnTo>
                <a:lnTo>
                  <a:pt x="449" y="582"/>
                </a:lnTo>
                <a:lnTo>
                  <a:pt x="443" y="601"/>
                </a:lnTo>
                <a:lnTo>
                  <a:pt x="436" y="624"/>
                </a:lnTo>
                <a:lnTo>
                  <a:pt x="424" y="630"/>
                </a:lnTo>
                <a:lnTo>
                  <a:pt x="415" y="636"/>
                </a:lnTo>
                <a:lnTo>
                  <a:pt x="411" y="659"/>
                </a:lnTo>
                <a:lnTo>
                  <a:pt x="405" y="678"/>
                </a:lnTo>
                <a:lnTo>
                  <a:pt x="399" y="695"/>
                </a:lnTo>
                <a:lnTo>
                  <a:pt x="390" y="719"/>
                </a:lnTo>
                <a:lnTo>
                  <a:pt x="382" y="738"/>
                </a:lnTo>
                <a:lnTo>
                  <a:pt x="376" y="757"/>
                </a:lnTo>
                <a:lnTo>
                  <a:pt x="370" y="778"/>
                </a:lnTo>
                <a:lnTo>
                  <a:pt x="370" y="803"/>
                </a:lnTo>
                <a:lnTo>
                  <a:pt x="368" y="813"/>
                </a:lnTo>
                <a:lnTo>
                  <a:pt x="367" y="822"/>
                </a:lnTo>
                <a:lnTo>
                  <a:pt x="355" y="849"/>
                </a:lnTo>
                <a:lnTo>
                  <a:pt x="347" y="868"/>
                </a:lnTo>
                <a:lnTo>
                  <a:pt x="342" y="888"/>
                </a:lnTo>
                <a:lnTo>
                  <a:pt x="340" y="922"/>
                </a:lnTo>
                <a:lnTo>
                  <a:pt x="292" y="924"/>
                </a:lnTo>
                <a:lnTo>
                  <a:pt x="261" y="928"/>
                </a:lnTo>
                <a:lnTo>
                  <a:pt x="242" y="932"/>
                </a:lnTo>
                <a:lnTo>
                  <a:pt x="221" y="937"/>
                </a:lnTo>
                <a:lnTo>
                  <a:pt x="209" y="928"/>
                </a:lnTo>
                <a:lnTo>
                  <a:pt x="194" y="920"/>
                </a:lnTo>
                <a:lnTo>
                  <a:pt x="178" y="916"/>
                </a:lnTo>
                <a:lnTo>
                  <a:pt x="163" y="912"/>
                </a:lnTo>
                <a:lnTo>
                  <a:pt x="130" y="912"/>
                </a:lnTo>
                <a:lnTo>
                  <a:pt x="96" y="916"/>
                </a:lnTo>
                <a:lnTo>
                  <a:pt x="82" y="916"/>
                </a:lnTo>
                <a:lnTo>
                  <a:pt x="67" y="916"/>
                </a:lnTo>
                <a:lnTo>
                  <a:pt x="52" y="912"/>
                </a:lnTo>
                <a:lnTo>
                  <a:pt x="40" y="909"/>
                </a:lnTo>
                <a:lnTo>
                  <a:pt x="29" y="901"/>
                </a:lnTo>
                <a:lnTo>
                  <a:pt x="17" y="891"/>
                </a:lnTo>
                <a:lnTo>
                  <a:pt x="5" y="876"/>
                </a:lnTo>
                <a:lnTo>
                  <a:pt x="0" y="859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77" name="Freeform 473"/>
          <p:cNvSpPr>
            <a:spLocks/>
          </p:cNvSpPr>
          <p:nvPr/>
        </p:nvSpPr>
        <p:spPr bwMode="auto">
          <a:xfrm>
            <a:off x="1085850" y="1547813"/>
            <a:ext cx="554038" cy="422275"/>
          </a:xfrm>
          <a:custGeom>
            <a:avLst/>
            <a:gdLst>
              <a:gd name="T0" fmla="*/ 2147483647 w 697"/>
              <a:gd name="T1" fmla="*/ 2147483647 h 532"/>
              <a:gd name="T2" fmla="*/ 2147483647 w 697"/>
              <a:gd name="T3" fmla="*/ 2147483647 h 532"/>
              <a:gd name="T4" fmla="*/ 2147483647 w 697"/>
              <a:gd name="T5" fmla="*/ 2147483647 h 532"/>
              <a:gd name="T6" fmla="*/ 0 w 697"/>
              <a:gd name="T7" fmla="*/ 2147483647 h 532"/>
              <a:gd name="T8" fmla="*/ 2147483647 w 697"/>
              <a:gd name="T9" fmla="*/ 2147483647 h 532"/>
              <a:gd name="T10" fmla="*/ 2147483647 w 697"/>
              <a:gd name="T11" fmla="*/ 2147483647 h 532"/>
              <a:gd name="T12" fmla="*/ 2147483647 w 697"/>
              <a:gd name="T13" fmla="*/ 2147483647 h 532"/>
              <a:gd name="T14" fmla="*/ 2147483647 w 697"/>
              <a:gd name="T15" fmla="*/ 2147483647 h 532"/>
              <a:gd name="T16" fmla="*/ 2147483647 w 697"/>
              <a:gd name="T17" fmla="*/ 2147483647 h 532"/>
              <a:gd name="T18" fmla="*/ 2147483647 w 697"/>
              <a:gd name="T19" fmla="*/ 2147483647 h 532"/>
              <a:gd name="T20" fmla="*/ 2147483647 w 697"/>
              <a:gd name="T21" fmla="*/ 2147483647 h 532"/>
              <a:gd name="T22" fmla="*/ 2147483647 w 697"/>
              <a:gd name="T23" fmla="*/ 2147483647 h 532"/>
              <a:gd name="T24" fmla="*/ 2147483647 w 697"/>
              <a:gd name="T25" fmla="*/ 2147483647 h 532"/>
              <a:gd name="T26" fmla="*/ 2147483647 w 697"/>
              <a:gd name="T27" fmla="*/ 0 h 532"/>
              <a:gd name="T28" fmla="*/ 2147483647 w 697"/>
              <a:gd name="T29" fmla="*/ 2147483647 h 532"/>
              <a:gd name="T30" fmla="*/ 2147483647 w 697"/>
              <a:gd name="T31" fmla="*/ 2147483647 h 532"/>
              <a:gd name="T32" fmla="*/ 2147483647 w 697"/>
              <a:gd name="T33" fmla="*/ 2147483647 h 532"/>
              <a:gd name="T34" fmla="*/ 2147483647 w 697"/>
              <a:gd name="T35" fmla="*/ 2147483647 h 532"/>
              <a:gd name="T36" fmla="*/ 2147483647 w 697"/>
              <a:gd name="T37" fmla="*/ 2147483647 h 532"/>
              <a:gd name="T38" fmla="*/ 2147483647 w 697"/>
              <a:gd name="T39" fmla="*/ 2147483647 h 532"/>
              <a:gd name="T40" fmla="*/ 2147483647 w 697"/>
              <a:gd name="T41" fmla="*/ 2147483647 h 532"/>
              <a:gd name="T42" fmla="*/ 2147483647 w 697"/>
              <a:gd name="T43" fmla="*/ 2147483647 h 532"/>
              <a:gd name="T44" fmla="*/ 2147483647 w 697"/>
              <a:gd name="T45" fmla="*/ 2147483647 h 532"/>
              <a:gd name="T46" fmla="*/ 2147483647 w 697"/>
              <a:gd name="T47" fmla="*/ 2147483647 h 532"/>
              <a:gd name="T48" fmla="*/ 2147483647 w 697"/>
              <a:gd name="T49" fmla="*/ 2147483647 h 532"/>
              <a:gd name="T50" fmla="*/ 2147483647 w 697"/>
              <a:gd name="T51" fmla="*/ 2147483647 h 532"/>
              <a:gd name="T52" fmla="*/ 2147483647 w 697"/>
              <a:gd name="T53" fmla="*/ 2147483647 h 532"/>
              <a:gd name="T54" fmla="*/ 2147483647 w 697"/>
              <a:gd name="T55" fmla="*/ 2147483647 h 532"/>
              <a:gd name="T56" fmla="*/ 2147483647 w 697"/>
              <a:gd name="T57" fmla="*/ 2147483647 h 532"/>
              <a:gd name="T58" fmla="*/ 2147483647 w 697"/>
              <a:gd name="T59" fmla="*/ 2147483647 h 532"/>
              <a:gd name="T60" fmla="*/ 2147483647 w 697"/>
              <a:gd name="T61" fmla="*/ 2147483647 h 532"/>
              <a:gd name="T62" fmla="*/ 2147483647 w 697"/>
              <a:gd name="T63" fmla="*/ 2147483647 h 532"/>
              <a:gd name="T64" fmla="*/ 2147483647 w 697"/>
              <a:gd name="T65" fmla="*/ 2147483647 h 532"/>
              <a:gd name="T66" fmla="*/ 2147483647 w 697"/>
              <a:gd name="T67" fmla="*/ 2147483647 h 532"/>
              <a:gd name="T68" fmla="*/ 2147483647 w 697"/>
              <a:gd name="T69" fmla="*/ 2147483647 h 532"/>
              <a:gd name="T70" fmla="*/ 2147483647 w 697"/>
              <a:gd name="T71" fmla="*/ 2147483647 h 532"/>
              <a:gd name="T72" fmla="*/ 2147483647 w 697"/>
              <a:gd name="T73" fmla="*/ 2147483647 h 532"/>
              <a:gd name="T74" fmla="*/ 2147483647 w 697"/>
              <a:gd name="T75" fmla="*/ 2147483647 h 532"/>
              <a:gd name="T76" fmla="*/ 2147483647 w 697"/>
              <a:gd name="T77" fmla="*/ 2147483647 h 532"/>
              <a:gd name="T78" fmla="*/ 2147483647 w 697"/>
              <a:gd name="T79" fmla="*/ 2147483647 h 532"/>
              <a:gd name="T80" fmla="*/ 2147483647 w 697"/>
              <a:gd name="T81" fmla="*/ 2147483647 h 532"/>
              <a:gd name="T82" fmla="*/ 2147483647 w 697"/>
              <a:gd name="T83" fmla="*/ 2147483647 h 532"/>
              <a:gd name="T84" fmla="*/ 2147483647 w 697"/>
              <a:gd name="T85" fmla="*/ 2147483647 h 532"/>
              <a:gd name="T86" fmla="*/ 2147483647 w 697"/>
              <a:gd name="T87" fmla="*/ 2147483647 h 532"/>
              <a:gd name="T88" fmla="*/ 2147483647 w 697"/>
              <a:gd name="T89" fmla="*/ 2147483647 h 532"/>
              <a:gd name="T90" fmla="*/ 2147483647 w 697"/>
              <a:gd name="T91" fmla="*/ 2147483647 h 532"/>
              <a:gd name="T92" fmla="*/ 2147483647 w 697"/>
              <a:gd name="T93" fmla="*/ 2147483647 h 53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697"/>
              <a:gd name="T142" fmla="*/ 0 h 532"/>
              <a:gd name="T143" fmla="*/ 697 w 697"/>
              <a:gd name="T144" fmla="*/ 532 h 532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697" h="532">
                <a:moveTo>
                  <a:pt x="307" y="451"/>
                </a:moveTo>
                <a:lnTo>
                  <a:pt x="302" y="443"/>
                </a:lnTo>
                <a:lnTo>
                  <a:pt x="300" y="439"/>
                </a:lnTo>
                <a:lnTo>
                  <a:pt x="227" y="438"/>
                </a:lnTo>
                <a:lnTo>
                  <a:pt x="152" y="436"/>
                </a:lnTo>
                <a:lnTo>
                  <a:pt x="75" y="432"/>
                </a:lnTo>
                <a:lnTo>
                  <a:pt x="0" y="430"/>
                </a:lnTo>
                <a:lnTo>
                  <a:pt x="0" y="395"/>
                </a:lnTo>
                <a:lnTo>
                  <a:pt x="0" y="359"/>
                </a:lnTo>
                <a:lnTo>
                  <a:pt x="14" y="349"/>
                </a:lnTo>
                <a:lnTo>
                  <a:pt x="27" y="338"/>
                </a:lnTo>
                <a:lnTo>
                  <a:pt x="37" y="324"/>
                </a:lnTo>
                <a:lnTo>
                  <a:pt x="44" y="311"/>
                </a:lnTo>
                <a:lnTo>
                  <a:pt x="50" y="297"/>
                </a:lnTo>
                <a:lnTo>
                  <a:pt x="56" y="284"/>
                </a:lnTo>
                <a:lnTo>
                  <a:pt x="60" y="265"/>
                </a:lnTo>
                <a:lnTo>
                  <a:pt x="62" y="251"/>
                </a:lnTo>
                <a:lnTo>
                  <a:pt x="71" y="186"/>
                </a:lnTo>
                <a:lnTo>
                  <a:pt x="73" y="119"/>
                </a:lnTo>
                <a:lnTo>
                  <a:pt x="85" y="111"/>
                </a:lnTo>
                <a:lnTo>
                  <a:pt x="94" y="105"/>
                </a:lnTo>
                <a:lnTo>
                  <a:pt x="96" y="80"/>
                </a:lnTo>
                <a:lnTo>
                  <a:pt x="98" y="57"/>
                </a:lnTo>
                <a:lnTo>
                  <a:pt x="98" y="32"/>
                </a:lnTo>
                <a:lnTo>
                  <a:pt x="100" y="9"/>
                </a:lnTo>
                <a:lnTo>
                  <a:pt x="173" y="2"/>
                </a:lnTo>
                <a:lnTo>
                  <a:pt x="248" y="0"/>
                </a:lnTo>
                <a:lnTo>
                  <a:pt x="267" y="0"/>
                </a:lnTo>
                <a:lnTo>
                  <a:pt x="284" y="4"/>
                </a:lnTo>
                <a:lnTo>
                  <a:pt x="298" y="9"/>
                </a:lnTo>
                <a:lnTo>
                  <a:pt x="313" y="15"/>
                </a:lnTo>
                <a:lnTo>
                  <a:pt x="327" y="25"/>
                </a:lnTo>
                <a:lnTo>
                  <a:pt x="336" y="40"/>
                </a:lnTo>
                <a:lnTo>
                  <a:pt x="346" y="55"/>
                </a:lnTo>
                <a:lnTo>
                  <a:pt x="357" y="73"/>
                </a:lnTo>
                <a:lnTo>
                  <a:pt x="384" y="98"/>
                </a:lnTo>
                <a:lnTo>
                  <a:pt x="407" y="119"/>
                </a:lnTo>
                <a:lnTo>
                  <a:pt x="455" y="119"/>
                </a:lnTo>
                <a:lnTo>
                  <a:pt x="503" y="119"/>
                </a:lnTo>
                <a:lnTo>
                  <a:pt x="549" y="119"/>
                </a:lnTo>
                <a:lnTo>
                  <a:pt x="597" y="119"/>
                </a:lnTo>
                <a:lnTo>
                  <a:pt x="597" y="128"/>
                </a:lnTo>
                <a:lnTo>
                  <a:pt x="597" y="140"/>
                </a:lnTo>
                <a:lnTo>
                  <a:pt x="630" y="144"/>
                </a:lnTo>
                <a:lnTo>
                  <a:pt x="661" y="149"/>
                </a:lnTo>
                <a:lnTo>
                  <a:pt x="667" y="165"/>
                </a:lnTo>
                <a:lnTo>
                  <a:pt x="667" y="178"/>
                </a:lnTo>
                <a:lnTo>
                  <a:pt x="665" y="192"/>
                </a:lnTo>
                <a:lnTo>
                  <a:pt x="661" y="203"/>
                </a:lnTo>
                <a:lnTo>
                  <a:pt x="649" y="226"/>
                </a:lnTo>
                <a:lnTo>
                  <a:pt x="632" y="253"/>
                </a:lnTo>
                <a:lnTo>
                  <a:pt x="644" y="272"/>
                </a:lnTo>
                <a:lnTo>
                  <a:pt x="653" y="290"/>
                </a:lnTo>
                <a:lnTo>
                  <a:pt x="657" y="305"/>
                </a:lnTo>
                <a:lnTo>
                  <a:pt x="661" y="320"/>
                </a:lnTo>
                <a:lnTo>
                  <a:pt x="667" y="355"/>
                </a:lnTo>
                <a:lnTo>
                  <a:pt x="669" y="395"/>
                </a:lnTo>
                <a:lnTo>
                  <a:pt x="678" y="401"/>
                </a:lnTo>
                <a:lnTo>
                  <a:pt x="682" y="407"/>
                </a:lnTo>
                <a:lnTo>
                  <a:pt x="692" y="418"/>
                </a:lnTo>
                <a:lnTo>
                  <a:pt x="697" y="439"/>
                </a:lnTo>
                <a:lnTo>
                  <a:pt x="697" y="449"/>
                </a:lnTo>
                <a:lnTo>
                  <a:pt x="697" y="461"/>
                </a:lnTo>
                <a:lnTo>
                  <a:pt x="678" y="461"/>
                </a:lnTo>
                <a:lnTo>
                  <a:pt x="661" y="461"/>
                </a:lnTo>
                <a:lnTo>
                  <a:pt x="659" y="447"/>
                </a:lnTo>
                <a:lnTo>
                  <a:pt x="657" y="436"/>
                </a:lnTo>
                <a:lnTo>
                  <a:pt x="647" y="430"/>
                </a:lnTo>
                <a:lnTo>
                  <a:pt x="636" y="428"/>
                </a:lnTo>
                <a:lnTo>
                  <a:pt x="632" y="414"/>
                </a:lnTo>
                <a:lnTo>
                  <a:pt x="628" y="401"/>
                </a:lnTo>
                <a:lnTo>
                  <a:pt x="599" y="405"/>
                </a:lnTo>
                <a:lnTo>
                  <a:pt x="573" y="413"/>
                </a:lnTo>
                <a:lnTo>
                  <a:pt x="548" y="418"/>
                </a:lnTo>
                <a:lnTo>
                  <a:pt x="517" y="426"/>
                </a:lnTo>
                <a:lnTo>
                  <a:pt x="509" y="414"/>
                </a:lnTo>
                <a:lnTo>
                  <a:pt x="498" y="411"/>
                </a:lnTo>
                <a:lnTo>
                  <a:pt x="486" y="405"/>
                </a:lnTo>
                <a:lnTo>
                  <a:pt x="476" y="403"/>
                </a:lnTo>
                <a:lnTo>
                  <a:pt x="453" y="403"/>
                </a:lnTo>
                <a:lnTo>
                  <a:pt x="427" y="403"/>
                </a:lnTo>
                <a:lnTo>
                  <a:pt x="421" y="418"/>
                </a:lnTo>
                <a:lnTo>
                  <a:pt x="417" y="436"/>
                </a:lnTo>
                <a:lnTo>
                  <a:pt x="404" y="438"/>
                </a:lnTo>
                <a:lnTo>
                  <a:pt x="386" y="439"/>
                </a:lnTo>
                <a:lnTo>
                  <a:pt x="382" y="464"/>
                </a:lnTo>
                <a:lnTo>
                  <a:pt x="379" y="487"/>
                </a:lnTo>
                <a:lnTo>
                  <a:pt x="371" y="507"/>
                </a:lnTo>
                <a:lnTo>
                  <a:pt x="357" y="532"/>
                </a:lnTo>
                <a:lnTo>
                  <a:pt x="346" y="532"/>
                </a:lnTo>
                <a:lnTo>
                  <a:pt x="336" y="532"/>
                </a:lnTo>
                <a:lnTo>
                  <a:pt x="336" y="522"/>
                </a:lnTo>
                <a:lnTo>
                  <a:pt x="332" y="509"/>
                </a:lnTo>
                <a:lnTo>
                  <a:pt x="325" y="487"/>
                </a:lnTo>
                <a:lnTo>
                  <a:pt x="307" y="451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78" name="Freeform 474"/>
          <p:cNvSpPr>
            <a:spLocks/>
          </p:cNvSpPr>
          <p:nvPr/>
        </p:nvSpPr>
        <p:spPr bwMode="auto">
          <a:xfrm>
            <a:off x="966788" y="1866900"/>
            <a:ext cx="644525" cy="476250"/>
          </a:xfrm>
          <a:custGeom>
            <a:avLst/>
            <a:gdLst>
              <a:gd name="T0" fmla="*/ 2147483647 w 811"/>
              <a:gd name="T1" fmla="*/ 2147483647 h 601"/>
              <a:gd name="T2" fmla="*/ 2147483647 w 811"/>
              <a:gd name="T3" fmla="*/ 2147483647 h 601"/>
              <a:gd name="T4" fmla="*/ 2147483647 w 811"/>
              <a:gd name="T5" fmla="*/ 2147483647 h 601"/>
              <a:gd name="T6" fmla="*/ 2147483647 w 811"/>
              <a:gd name="T7" fmla="*/ 2147483647 h 601"/>
              <a:gd name="T8" fmla="*/ 2147483647 w 811"/>
              <a:gd name="T9" fmla="*/ 2147483647 h 601"/>
              <a:gd name="T10" fmla="*/ 2147483647 w 811"/>
              <a:gd name="T11" fmla="*/ 2147483647 h 601"/>
              <a:gd name="T12" fmla="*/ 2147483647 w 811"/>
              <a:gd name="T13" fmla="*/ 2147483647 h 601"/>
              <a:gd name="T14" fmla="*/ 0 w 811"/>
              <a:gd name="T15" fmla="*/ 2147483647 h 601"/>
              <a:gd name="T16" fmla="*/ 2147483647 w 811"/>
              <a:gd name="T17" fmla="*/ 2147483647 h 601"/>
              <a:gd name="T18" fmla="*/ 2147483647 w 811"/>
              <a:gd name="T19" fmla="*/ 2147483647 h 601"/>
              <a:gd name="T20" fmla="*/ 2147483647 w 811"/>
              <a:gd name="T21" fmla="*/ 2147483647 h 601"/>
              <a:gd name="T22" fmla="*/ 2147483647 w 811"/>
              <a:gd name="T23" fmla="*/ 2147483647 h 601"/>
              <a:gd name="T24" fmla="*/ 2147483647 w 811"/>
              <a:gd name="T25" fmla="*/ 2147483647 h 601"/>
              <a:gd name="T26" fmla="*/ 2147483647 w 811"/>
              <a:gd name="T27" fmla="*/ 2147483647 h 601"/>
              <a:gd name="T28" fmla="*/ 2147483647 w 811"/>
              <a:gd name="T29" fmla="*/ 2147483647 h 601"/>
              <a:gd name="T30" fmla="*/ 2147483647 w 811"/>
              <a:gd name="T31" fmla="*/ 2147483647 h 601"/>
              <a:gd name="T32" fmla="*/ 2147483647 w 811"/>
              <a:gd name="T33" fmla="*/ 2147483647 h 601"/>
              <a:gd name="T34" fmla="*/ 2147483647 w 811"/>
              <a:gd name="T35" fmla="*/ 2147483647 h 601"/>
              <a:gd name="T36" fmla="*/ 2147483647 w 811"/>
              <a:gd name="T37" fmla="*/ 2147483647 h 601"/>
              <a:gd name="T38" fmla="*/ 2147483647 w 811"/>
              <a:gd name="T39" fmla="*/ 2147483647 h 601"/>
              <a:gd name="T40" fmla="*/ 2147483647 w 811"/>
              <a:gd name="T41" fmla="*/ 2147483647 h 601"/>
              <a:gd name="T42" fmla="*/ 2147483647 w 811"/>
              <a:gd name="T43" fmla="*/ 2147483647 h 601"/>
              <a:gd name="T44" fmla="*/ 2147483647 w 811"/>
              <a:gd name="T45" fmla="*/ 2147483647 h 601"/>
              <a:gd name="T46" fmla="*/ 2147483647 w 811"/>
              <a:gd name="T47" fmla="*/ 2147483647 h 601"/>
              <a:gd name="T48" fmla="*/ 2147483647 w 811"/>
              <a:gd name="T49" fmla="*/ 2147483647 h 601"/>
              <a:gd name="T50" fmla="*/ 2147483647 w 811"/>
              <a:gd name="T51" fmla="*/ 2147483647 h 601"/>
              <a:gd name="T52" fmla="*/ 2147483647 w 811"/>
              <a:gd name="T53" fmla="*/ 2147483647 h 601"/>
              <a:gd name="T54" fmla="*/ 2147483647 w 811"/>
              <a:gd name="T55" fmla="*/ 2147483647 h 601"/>
              <a:gd name="T56" fmla="*/ 2147483647 w 811"/>
              <a:gd name="T57" fmla="*/ 2147483647 h 601"/>
              <a:gd name="T58" fmla="*/ 2147483647 w 811"/>
              <a:gd name="T59" fmla="*/ 2147483647 h 601"/>
              <a:gd name="T60" fmla="*/ 2147483647 w 811"/>
              <a:gd name="T61" fmla="*/ 2147483647 h 601"/>
              <a:gd name="T62" fmla="*/ 2147483647 w 811"/>
              <a:gd name="T63" fmla="*/ 2147483647 h 601"/>
              <a:gd name="T64" fmla="*/ 2147483647 w 811"/>
              <a:gd name="T65" fmla="*/ 2147483647 h 601"/>
              <a:gd name="T66" fmla="*/ 2147483647 w 811"/>
              <a:gd name="T67" fmla="*/ 2147483647 h 601"/>
              <a:gd name="T68" fmla="*/ 2147483647 w 811"/>
              <a:gd name="T69" fmla="*/ 2147483647 h 601"/>
              <a:gd name="T70" fmla="*/ 2147483647 w 811"/>
              <a:gd name="T71" fmla="*/ 2147483647 h 601"/>
              <a:gd name="T72" fmla="*/ 2147483647 w 811"/>
              <a:gd name="T73" fmla="*/ 2147483647 h 601"/>
              <a:gd name="T74" fmla="*/ 2147483647 w 811"/>
              <a:gd name="T75" fmla="*/ 2147483647 h 601"/>
              <a:gd name="T76" fmla="*/ 2147483647 w 811"/>
              <a:gd name="T77" fmla="*/ 2147483647 h 601"/>
              <a:gd name="T78" fmla="*/ 2147483647 w 811"/>
              <a:gd name="T79" fmla="*/ 2147483647 h 601"/>
              <a:gd name="T80" fmla="*/ 2147483647 w 811"/>
              <a:gd name="T81" fmla="*/ 2147483647 h 601"/>
              <a:gd name="T82" fmla="*/ 2147483647 w 811"/>
              <a:gd name="T83" fmla="*/ 2147483647 h 601"/>
              <a:gd name="T84" fmla="*/ 2147483647 w 811"/>
              <a:gd name="T85" fmla="*/ 2147483647 h 601"/>
              <a:gd name="T86" fmla="*/ 2147483647 w 811"/>
              <a:gd name="T87" fmla="*/ 2147483647 h 601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811"/>
              <a:gd name="T133" fmla="*/ 0 h 601"/>
              <a:gd name="T134" fmla="*/ 811 w 811"/>
              <a:gd name="T135" fmla="*/ 601 h 601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811" h="601">
                <a:moveTo>
                  <a:pt x="141" y="601"/>
                </a:moveTo>
                <a:lnTo>
                  <a:pt x="139" y="584"/>
                </a:lnTo>
                <a:lnTo>
                  <a:pt x="137" y="565"/>
                </a:lnTo>
                <a:lnTo>
                  <a:pt x="127" y="561"/>
                </a:lnTo>
                <a:lnTo>
                  <a:pt x="114" y="555"/>
                </a:lnTo>
                <a:lnTo>
                  <a:pt x="116" y="532"/>
                </a:lnTo>
                <a:lnTo>
                  <a:pt x="125" y="513"/>
                </a:lnTo>
                <a:lnTo>
                  <a:pt x="131" y="494"/>
                </a:lnTo>
                <a:lnTo>
                  <a:pt x="141" y="480"/>
                </a:lnTo>
                <a:lnTo>
                  <a:pt x="150" y="465"/>
                </a:lnTo>
                <a:lnTo>
                  <a:pt x="160" y="446"/>
                </a:lnTo>
                <a:lnTo>
                  <a:pt x="164" y="428"/>
                </a:lnTo>
                <a:lnTo>
                  <a:pt x="167" y="403"/>
                </a:lnTo>
                <a:lnTo>
                  <a:pt x="148" y="394"/>
                </a:lnTo>
                <a:lnTo>
                  <a:pt x="137" y="386"/>
                </a:lnTo>
                <a:lnTo>
                  <a:pt x="125" y="384"/>
                </a:lnTo>
                <a:lnTo>
                  <a:pt x="104" y="384"/>
                </a:lnTo>
                <a:lnTo>
                  <a:pt x="100" y="396"/>
                </a:lnTo>
                <a:lnTo>
                  <a:pt x="94" y="411"/>
                </a:lnTo>
                <a:lnTo>
                  <a:pt x="73" y="411"/>
                </a:lnTo>
                <a:lnTo>
                  <a:pt x="48" y="411"/>
                </a:lnTo>
                <a:lnTo>
                  <a:pt x="25" y="411"/>
                </a:lnTo>
                <a:lnTo>
                  <a:pt x="0" y="411"/>
                </a:lnTo>
                <a:lnTo>
                  <a:pt x="0" y="386"/>
                </a:lnTo>
                <a:lnTo>
                  <a:pt x="6" y="365"/>
                </a:lnTo>
                <a:lnTo>
                  <a:pt x="12" y="346"/>
                </a:lnTo>
                <a:lnTo>
                  <a:pt x="20" y="327"/>
                </a:lnTo>
                <a:lnTo>
                  <a:pt x="29" y="303"/>
                </a:lnTo>
                <a:lnTo>
                  <a:pt x="35" y="286"/>
                </a:lnTo>
                <a:lnTo>
                  <a:pt x="41" y="267"/>
                </a:lnTo>
                <a:lnTo>
                  <a:pt x="45" y="244"/>
                </a:lnTo>
                <a:lnTo>
                  <a:pt x="54" y="238"/>
                </a:lnTo>
                <a:lnTo>
                  <a:pt x="66" y="232"/>
                </a:lnTo>
                <a:lnTo>
                  <a:pt x="73" y="209"/>
                </a:lnTo>
                <a:lnTo>
                  <a:pt x="79" y="190"/>
                </a:lnTo>
                <a:lnTo>
                  <a:pt x="87" y="167"/>
                </a:lnTo>
                <a:lnTo>
                  <a:pt x="91" y="144"/>
                </a:lnTo>
                <a:lnTo>
                  <a:pt x="104" y="136"/>
                </a:lnTo>
                <a:lnTo>
                  <a:pt x="114" y="133"/>
                </a:lnTo>
                <a:lnTo>
                  <a:pt x="123" y="131"/>
                </a:lnTo>
                <a:lnTo>
                  <a:pt x="131" y="131"/>
                </a:lnTo>
                <a:lnTo>
                  <a:pt x="135" y="131"/>
                </a:lnTo>
                <a:lnTo>
                  <a:pt x="137" y="131"/>
                </a:lnTo>
                <a:lnTo>
                  <a:pt x="143" y="123"/>
                </a:lnTo>
                <a:lnTo>
                  <a:pt x="148" y="111"/>
                </a:lnTo>
                <a:lnTo>
                  <a:pt x="150" y="102"/>
                </a:lnTo>
                <a:lnTo>
                  <a:pt x="150" y="94"/>
                </a:lnTo>
                <a:lnTo>
                  <a:pt x="150" y="71"/>
                </a:lnTo>
                <a:lnTo>
                  <a:pt x="150" y="50"/>
                </a:lnTo>
                <a:lnTo>
                  <a:pt x="150" y="42"/>
                </a:lnTo>
                <a:lnTo>
                  <a:pt x="150" y="38"/>
                </a:lnTo>
                <a:lnTo>
                  <a:pt x="150" y="35"/>
                </a:lnTo>
                <a:lnTo>
                  <a:pt x="150" y="29"/>
                </a:lnTo>
                <a:lnTo>
                  <a:pt x="225" y="31"/>
                </a:lnTo>
                <a:lnTo>
                  <a:pt x="302" y="35"/>
                </a:lnTo>
                <a:lnTo>
                  <a:pt x="377" y="37"/>
                </a:lnTo>
                <a:lnTo>
                  <a:pt x="450" y="38"/>
                </a:lnTo>
                <a:lnTo>
                  <a:pt x="452" y="42"/>
                </a:lnTo>
                <a:lnTo>
                  <a:pt x="457" y="50"/>
                </a:lnTo>
                <a:lnTo>
                  <a:pt x="475" y="86"/>
                </a:lnTo>
                <a:lnTo>
                  <a:pt x="482" y="108"/>
                </a:lnTo>
                <a:lnTo>
                  <a:pt x="486" y="121"/>
                </a:lnTo>
                <a:lnTo>
                  <a:pt x="486" y="131"/>
                </a:lnTo>
                <a:lnTo>
                  <a:pt x="496" y="131"/>
                </a:lnTo>
                <a:lnTo>
                  <a:pt x="507" y="131"/>
                </a:lnTo>
                <a:lnTo>
                  <a:pt x="521" y="106"/>
                </a:lnTo>
                <a:lnTo>
                  <a:pt x="529" y="86"/>
                </a:lnTo>
                <a:lnTo>
                  <a:pt x="532" y="63"/>
                </a:lnTo>
                <a:lnTo>
                  <a:pt x="536" y="38"/>
                </a:lnTo>
                <a:lnTo>
                  <a:pt x="554" y="37"/>
                </a:lnTo>
                <a:lnTo>
                  <a:pt x="567" y="35"/>
                </a:lnTo>
                <a:lnTo>
                  <a:pt x="571" y="17"/>
                </a:lnTo>
                <a:lnTo>
                  <a:pt x="577" y="2"/>
                </a:lnTo>
                <a:lnTo>
                  <a:pt x="603" y="2"/>
                </a:lnTo>
                <a:lnTo>
                  <a:pt x="626" y="2"/>
                </a:lnTo>
                <a:lnTo>
                  <a:pt x="636" y="4"/>
                </a:lnTo>
                <a:lnTo>
                  <a:pt x="648" y="10"/>
                </a:lnTo>
                <a:lnTo>
                  <a:pt x="659" y="13"/>
                </a:lnTo>
                <a:lnTo>
                  <a:pt x="667" y="25"/>
                </a:lnTo>
                <a:lnTo>
                  <a:pt x="698" y="17"/>
                </a:lnTo>
                <a:lnTo>
                  <a:pt x="723" y="12"/>
                </a:lnTo>
                <a:lnTo>
                  <a:pt x="749" y="4"/>
                </a:lnTo>
                <a:lnTo>
                  <a:pt x="778" y="0"/>
                </a:lnTo>
                <a:lnTo>
                  <a:pt x="782" y="13"/>
                </a:lnTo>
                <a:lnTo>
                  <a:pt x="786" y="27"/>
                </a:lnTo>
                <a:lnTo>
                  <a:pt x="797" y="29"/>
                </a:lnTo>
                <a:lnTo>
                  <a:pt x="807" y="35"/>
                </a:lnTo>
                <a:lnTo>
                  <a:pt x="809" y="46"/>
                </a:lnTo>
                <a:lnTo>
                  <a:pt x="811" y="60"/>
                </a:lnTo>
                <a:lnTo>
                  <a:pt x="811" y="86"/>
                </a:lnTo>
                <a:lnTo>
                  <a:pt x="809" y="110"/>
                </a:lnTo>
                <a:lnTo>
                  <a:pt x="809" y="136"/>
                </a:lnTo>
                <a:lnTo>
                  <a:pt x="807" y="161"/>
                </a:lnTo>
                <a:lnTo>
                  <a:pt x="792" y="173"/>
                </a:lnTo>
                <a:lnTo>
                  <a:pt x="774" y="181"/>
                </a:lnTo>
                <a:lnTo>
                  <a:pt x="767" y="192"/>
                </a:lnTo>
                <a:lnTo>
                  <a:pt x="757" y="202"/>
                </a:lnTo>
                <a:lnTo>
                  <a:pt x="751" y="215"/>
                </a:lnTo>
                <a:lnTo>
                  <a:pt x="747" y="223"/>
                </a:lnTo>
                <a:lnTo>
                  <a:pt x="747" y="238"/>
                </a:lnTo>
                <a:lnTo>
                  <a:pt x="747" y="250"/>
                </a:lnTo>
                <a:lnTo>
                  <a:pt x="757" y="303"/>
                </a:lnTo>
                <a:lnTo>
                  <a:pt x="772" y="365"/>
                </a:lnTo>
                <a:lnTo>
                  <a:pt x="767" y="373"/>
                </a:lnTo>
                <a:lnTo>
                  <a:pt x="759" y="376"/>
                </a:lnTo>
                <a:lnTo>
                  <a:pt x="749" y="380"/>
                </a:lnTo>
                <a:lnTo>
                  <a:pt x="744" y="382"/>
                </a:lnTo>
                <a:lnTo>
                  <a:pt x="724" y="384"/>
                </a:lnTo>
                <a:lnTo>
                  <a:pt x="707" y="384"/>
                </a:lnTo>
                <a:lnTo>
                  <a:pt x="703" y="396"/>
                </a:lnTo>
                <a:lnTo>
                  <a:pt x="699" y="403"/>
                </a:lnTo>
                <a:lnTo>
                  <a:pt x="696" y="411"/>
                </a:lnTo>
                <a:lnTo>
                  <a:pt x="688" y="417"/>
                </a:lnTo>
                <a:lnTo>
                  <a:pt x="678" y="421"/>
                </a:lnTo>
                <a:lnTo>
                  <a:pt x="665" y="421"/>
                </a:lnTo>
                <a:lnTo>
                  <a:pt x="636" y="417"/>
                </a:lnTo>
                <a:lnTo>
                  <a:pt x="603" y="411"/>
                </a:lnTo>
                <a:lnTo>
                  <a:pt x="603" y="399"/>
                </a:lnTo>
                <a:lnTo>
                  <a:pt x="603" y="392"/>
                </a:lnTo>
                <a:lnTo>
                  <a:pt x="557" y="388"/>
                </a:lnTo>
                <a:lnTo>
                  <a:pt x="513" y="388"/>
                </a:lnTo>
                <a:lnTo>
                  <a:pt x="469" y="388"/>
                </a:lnTo>
                <a:lnTo>
                  <a:pt x="425" y="386"/>
                </a:lnTo>
                <a:lnTo>
                  <a:pt x="384" y="444"/>
                </a:lnTo>
                <a:lnTo>
                  <a:pt x="352" y="494"/>
                </a:lnTo>
                <a:lnTo>
                  <a:pt x="335" y="517"/>
                </a:lnTo>
                <a:lnTo>
                  <a:pt x="315" y="538"/>
                </a:lnTo>
                <a:lnTo>
                  <a:pt x="290" y="563"/>
                </a:lnTo>
                <a:lnTo>
                  <a:pt x="256" y="586"/>
                </a:lnTo>
                <a:lnTo>
                  <a:pt x="227" y="588"/>
                </a:lnTo>
                <a:lnTo>
                  <a:pt x="198" y="593"/>
                </a:lnTo>
                <a:lnTo>
                  <a:pt x="171" y="599"/>
                </a:lnTo>
                <a:lnTo>
                  <a:pt x="141" y="601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79" name="Freeform 475"/>
          <p:cNvSpPr>
            <a:spLocks/>
          </p:cNvSpPr>
          <p:nvPr/>
        </p:nvSpPr>
        <p:spPr bwMode="auto">
          <a:xfrm>
            <a:off x="1560513" y="1897063"/>
            <a:ext cx="423862" cy="350837"/>
          </a:xfrm>
          <a:custGeom>
            <a:avLst/>
            <a:gdLst>
              <a:gd name="T0" fmla="*/ 2147483647 w 534"/>
              <a:gd name="T1" fmla="*/ 2147483647 h 442"/>
              <a:gd name="T2" fmla="*/ 0 w 534"/>
              <a:gd name="T3" fmla="*/ 2147483647 h 442"/>
              <a:gd name="T4" fmla="*/ 2147483647 w 534"/>
              <a:gd name="T5" fmla="*/ 2147483647 h 442"/>
              <a:gd name="T6" fmla="*/ 2147483647 w 534"/>
              <a:gd name="T7" fmla="*/ 2147483647 h 442"/>
              <a:gd name="T8" fmla="*/ 2147483647 w 534"/>
              <a:gd name="T9" fmla="*/ 2147483647 h 442"/>
              <a:gd name="T10" fmla="*/ 2147483647 w 534"/>
              <a:gd name="T11" fmla="*/ 2147483647 h 442"/>
              <a:gd name="T12" fmla="*/ 2147483647 w 534"/>
              <a:gd name="T13" fmla="*/ 2147483647 h 442"/>
              <a:gd name="T14" fmla="*/ 2147483647 w 534"/>
              <a:gd name="T15" fmla="*/ 2147483647 h 442"/>
              <a:gd name="T16" fmla="*/ 2147483647 w 534"/>
              <a:gd name="T17" fmla="*/ 2147483647 h 442"/>
              <a:gd name="T18" fmla="*/ 2147483647 w 534"/>
              <a:gd name="T19" fmla="*/ 2147483647 h 442"/>
              <a:gd name="T20" fmla="*/ 2147483647 w 534"/>
              <a:gd name="T21" fmla="*/ 2147483647 h 442"/>
              <a:gd name="T22" fmla="*/ 2147483647 w 534"/>
              <a:gd name="T23" fmla="*/ 2147483647 h 442"/>
              <a:gd name="T24" fmla="*/ 2147483647 w 534"/>
              <a:gd name="T25" fmla="*/ 2147483647 h 442"/>
              <a:gd name="T26" fmla="*/ 2147483647 w 534"/>
              <a:gd name="T27" fmla="*/ 2147483647 h 442"/>
              <a:gd name="T28" fmla="*/ 2147483647 w 534"/>
              <a:gd name="T29" fmla="*/ 2147483647 h 442"/>
              <a:gd name="T30" fmla="*/ 2147483647 w 534"/>
              <a:gd name="T31" fmla="*/ 2147483647 h 442"/>
              <a:gd name="T32" fmla="*/ 2147483647 w 534"/>
              <a:gd name="T33" fmla="*/ 2147483647 h 442"/>
              <a:gd name="T34" fmla="*/ 2147483647 w 534"/>
              <a:gd name="T35" fmla="*/ 2147483647 h 442"/>
              <a:gd name="T36" fmla="*/ 2147483647 w 534"/>
              <a:gd name="T37" fmla="*/ 2147483647 h 442"/>
              <a:gd name="T38" fmla="*/ 2147483647 w 534"/>
              <a:gd name="T39" fmla="*/ 2147483647 h 442"/>
              <a:gd name="T40" fmla="*/ 2147483647 w 534"/>
              <a:gd name="T41" fmla="*/ 2147483647 h 442"/>
              <a:gd name="T42" fmla="*/ 2147483647 w 534"/>
              <a:gd name="T43" fmla="*/ 2147483647 h 442"/>
              <a:gd name="T44" fmla="*/ 2147483647 w 534"/>
              <a:gd name="T45" fmla="*/ 2147483647 h 442"/>
              <a:gd name="T46" fmla="*/ 2147483647 w 534"/>
              <a:gd name="T47" fmla="*/ 2147483647 h 442"/>
              <a:gd name="T48" fmla="*/ 2147483647 w 534"/>
              <a:gd name="T49" fmla="*/ 2147483647 h 442"/>
              <a:gd name="T50" fmla="*/ 2147483647 w 534"/>
              <a:gd name="T51" fmla="*/ 2147483647 h 442"/>
              <a:gd name="T52" fmla="*/ 2147483647 w 534"/>
              <a:gd name="T53" fmla="*/ 2147483647 h 442"/>
              <a:gd name="T54" fmla="*/ 2147483647 w 534"/>
              <a:gd name="T55" fmla="*/ 2147483647 h 442"/>
              <a:gd name="T56" fmla="*/ 2147483647 w 534"/>
              <a:gd name="T57" fmla="*/ 2147483647 h 442"/>
              <a:gd name="T58" fmla="*/ 2147483647 w 534"/>
              <a:gd name="T59" fmla="*/ 2147483647 h 442"/>
              <a:gd name="T60" fmla="*/ 2147483647 w 534"/>
              <a:gd name="T61" fmla="*/ 2147483647 h 442"/>
              <a:gd name="T62" fmla="*/ 2147483647 w 534"/>
              <a:gd name="T63" fmla="*/ 2147483647 h 442"/>
              <a:gd name="T64" fmla="*/ 2147483647 w 534"/>
              <a:gd name="T65" fmla="*/ 2147483647 h 442"/>
              <a:gd name="T66" fmla="*/ 2147483647 w 534"/>
              <a:gd name="T67" fmla="*/ 2147483647 h 442"/>
              <a:gd name="T68" fmla="*/ 2147483647 w 534"/>
              <a:gd name="T69" fmla="*/ 2147483647 h 442"/>
              <a:gd name="T70" fmla="*/ 2147483647 w 534"/>
              <a:gd name="T71" fmla="*/ 2147483647 h 442"/>
              <a:gd name="T72" fmla="*/ 2147483647 w 534"/>
              <a:gd name="T73" fmla="*/ 2147483647 h 442"/>
              <a:gd name="T74" fmla="*/ 2147483647 w 534"/>
              <a:gd name="T75" fmla="*/ 2147483647 h 442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534"/>
              <a:gd name="T115" fmla="*/ 0 h 442"/>
              <a:gd name="T116" fmla="*/ 534 w 534"/>
              <a:gd name="T117" fmla="*/ 442 h 442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534" h="442">
                <a:moveTo>
                  <a:pt x="25" y="327"/>
                </a:moveTo>
                <a:lnTo>
                  <a:pt x="10" y="265"/>
                </a:lnTo>
                <a:lnTo>
                  <a:pt x="0" y="212"/>
                </a:lnTo>
                <a:lnTo>
                  <a:pt x="0" y="200"/>
                </a:lnTo>
                <a:lnTo>
                  <a:pt x="0" y="185"/>
                </a:lnTo>
                <a:lnTo>
                  <a:pt x="4" y="177"/>
                </a:lnTo>
                <a:lnTo>
                  <a:pt x="10" y="164"/>
                </a:lnTo>
                <a:lnTo>
                  <a:pt x="20" y="154"/>
                </a:lnTo>
                <a:lnTo>
                  <a:pt x="27" y="143"/>
                </a:lnTo>
                <a:lnTo>
                  <a:pt x="45" y="135"/>
                </a:lnTo>
                <a:lnTo>
                  <a:pt x="60" y="123"/>
                </a:lnTo>
                <a:lnTo>
                  <a:pt x="62" y="98"/>
                </a:lnTo>
                <a:lnTo>
                  <a:pt x="62" y="72"/>
                </a:lnTo>
                <a:lnTo>
                  <a:pt x="64" y="48"/>
                </a:lnTo>
                <a:lnTo>
                  <a:pt x="64" y="22"/>
                </a:lnTo>
                <a:lnTo>
                  <a:pt x="81" y="22"/>
                </a:lnTo>
                <a:lnTo>
                  <a:pt x="100" y="22"/>
                </a:lnTo>
                <a:lnTo>
                  <a:pt x="100" y="10"/>
                </a:lnTo>
                <a:lnTo>
                  <a:pt x="100" y="0"/>
                </a:lnTo>
                <a:lnTo>
                  <a:pt x="112" y="4"/>
                </a:lnTo>
                <a:lnTo>
                  <a:pt x="121" y="10"/>
                </a:lnTo>
                <a:lnTo>
                  <a:pt x="129" y="14"/>
                </a:lnTo>
                <a:lnTo>
                  <a:pt x="137" y="22"/>
                </a:lnTo>
                <a:lnTo>
                  <a:pt x="150" y="39"/>
                </a:lnTo>
                <a:lnTo>
                  <a:pt x="162" y="60"/>
                </a:lnTo>
                <a:lnTo>
                  <a:pt x="185" y="64"/>
                </a:lnTo>
                <a:lnTo>
                  <a:pt x="212" y="70"/>
                </a:lnTo>
                <a:lnTo>
                  <a:pt x="214" y="83"/>
                </a:lnTo>
                <a:lnTo>
                  <a:pt x="217" y="95"/>
                </a:lnTo>
                <a:lnTo>
                  <a:pt x="248" y="106"/>
                </a:lnTo>
                <a:lnTo>
                  <a:pt x="275" y="118"/>
                </a:lnTo>
                <a:lnTo>
                  <a:pt x="285" y="131"/>
                </a:lnTo>
                <a:lnTo>
                  <a:pt x="294" y="141"/>
                </a:lnTo>
                <a:lnTo>
                  <a:pt x="302" y="148"/>
                </a:lnTo>
                <a:lnTo>
                  <a:pt x="312" y="156"/>
                </a:lnTo>
                <a:lnTo>
                  <a:pt x="337" y="168"/>
                </a:lnTo>
                <a:lnTo>
                  <a:pt x="360" y="179"/>
                </a:lnTo>
                <a:lnTo>
                  <a:pt x="385" y="189"/>
                </a:lnTo>
                <a:lnTo>
                  <a:pt x="404" y="196"/>
                </a:lnTo>
                <a:lnTo>
                  <a:pt x="413" y="204"/>
                </a:lnTo>
                <a:lnTo>
                  <a:pt x="419" y="212"/>
                </a:lnTo>
                <a:lnTo>
                  <a:pt x="429" y="219"/>
                </a:lnTo>
                <a:lnTo>
                  <a:pt x="431" y="231"/>
                </a:lnTo>
                <a:lnTo>
                  <a:pt x="456" y="235"/>
                </a:lnTo>
                <a:lnTo>
                  <a:pt x="477" y="239"/>
                </a:lnTo>
                <a:lnTo>
                  <a:pt x="498" y="242"/>
                </a:lnTo>
                <a:lnTo>
                  <a:pt x="521" y="246"/>
                </a:lnTo>
                <a:lnTo>
                  <a:pt x="529" y="279"/>
                </a:lnTo>
                <a:lnTo>
                  <a:pt x="534" y="312"/>
                </a:lnTo>
                <a:lnTo>
                  <a:pt x="515" y="325"/>
                </a:lnTo>
                <a:lnTo>
                  <a:pt x="502" y="337"/>
                </a:lnTo>
                <a:lnTo>
                  <a:pt x="502" y="346"/>
                </a:lnTo>
                <a:lnTo>
                  <a:pt x="502" y="358"/>
                </a:lnTo>
                <a:lnTo>
                  <a:pt x="502" y="379"/>
                </a:lnTo>
                <a:lnTo>
                  <a:pt x="507" y="396"/>
                </a:lnTo>
                <a:lnTo>
                  <a:pt x="471" y="421"/>
                </a:lnTo>
                <a:lnTo>
                  <a:pt x="440" y="434"/>
                </a:lnTo>
                <a:lnTo>
                  <a:pt x="423" y="440"/>
                </a:lnTo>
                <a:lnTo>
                  <a:pt x="411" y="442"/>
                </a:lnTo>
                <a:lnTo>
                  <a:pt x="396" y="442"/>
                </a:lnTo>
                <a:lnTo>
                  <a:pt x="383" y="442"/>
                </a:lnTo>
                <a:lnTo>
                  <a:pt x="356" y="440"/>
                </a:lnTo>
                <a:lnTo>
                  <a:pt x="323" y="433"/>
                </a:lnTo>
                <a:lnTo>
                  <a:pt x="290" y="421"/>
                </a:lnTo>
                <a:lnTo>
                  <a:pt x="250" y="406"/>
                </a:lnTo>
                <a:lnTo>
                  <a:pt x="248" y="394"/>
                </a:lnTo>
                <a:lnTo>
                  <a:pt x="246" y="383"/>
                </a:lnTo>
                <a:lnTo>
                  <a:pt x="225" y="379"/>
                </a:lnTo>
                <a:lnTo>
                  <a:pt x="204" y="373"/>
                </a:lnTo>
                <a:lnTo>
                  <a:pt x="185" y="369"/>
                </a:lnTo>
                <a:lnTo>
                  <a:pt x="164" y="361"/>
                </a:lnTo>
                <a:lnTo>
                  <a:pt x="162" y="354"/>
                </a:lnTo>
                <a:lnTo>
                  <a:pt x="162" y="342"/>
                </a:lnTo>
                <a:lnTo>
                  <a:pt x="104" y="338"/>
                </a:lnTo>
                <a:lnTo>
                  <a:pt x="70" y="337"/>
                </a:lnTo>
                <a:lnTo>
                  <a:pt x="48" y="335"/>
                </a:lnTo>
                <a:lnTo>
                  <a:pt x="25" y="327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80" name="Freeform 476"/>
          <p:cNvSpPr>
            <a:spLocks/>
          </p:cNvSpPr>
          <p:nvPr/>
        </p:nvSpPr>
        <p:spPr bwMode="auto">
          <a:xfrm>
            <a:off x="1560513" y="1897063"/>
            <a:ext cx="423862" cy="350837"/>
          </a:xfrm>
          <a:custGeom>
            <a:avLst/>
            <a:gdLst>
              <a:gd name="T0" fmla="*/ 2147483647 w 534"/>
              <a:gd name="T1" fmla="*/ 2147483647 h 442"/>
              <a:gd name="T2" fmla="*/ 0 w 534"/>
              <a:gd name="T3" fmla="*/ 2147483647 h 442"/>
              <a:gd name="T4" fmla="*/ 2147483647 w 534"/>
              <a:gd name="T5" fmla="*/ 2147483647 h 442"/>
              <a:gd name="T6" fmla="*/ 2147483647 w 534"/>
              <a:gd name="T7" fmla="*/ 2147483647 h 442"/>
              <a:gd name="T8" fmla="*/ 2147483647 w 534"/>
              <a:gd name="T9" fmla="*/ 2147483647 h 442"/>
              <a:gd name="T10" fmla="*/ 2147483647 w 534"/>
              <a:gd name="T11" fmla="*/ 2147483647 h 442"/>
              <a:gd name="T12" fmla="*/ 2147483647 w 534"/>
              <a:gd name="T13" fmla="*/ 2147483647 h 442"/>
              <a:gd name="T14" fmla="*/ 2147483647 w 534"/>
              <a:gd name="T15" fmla="*/ 2147483647 h 442"/>
              <a:gd name="T16" fmla="*/ 2147483647 w 534"/>
              <a:gd name="T17" fmla="*/ 2147483647 h 442"/>
              <a:gd name="T18" fmla="*/ 2147483647 w 534"/>
              <a:gd name="T19" fmla="*/ 2147483647 h 442"/>
              <a:gd name="T20" fmla="*/ 2147483647 w 534"/>
              <a:gd name="T21" fmla="*/ 2147483647 h 442"/>
              <a:gd name="T22" fmla="*/ 2147483647 w 534"/>
              <a:gd name="T23" fmla="*/ 2147483647 h 442"/>
              <a:gd name="T24" fmla="*/ 2147483647 w 534"/>
              <a:gd name="T25" fmla="*/ 2147483647 h 442"/>
              <a:gd name="T26" fmla="*/ 2147483647 w 534"/>
              <a:gd name="T27" fmla="*/ 2147483647 h 442"/>
              <a:gd name="T28" fmla="*/ 2147483647 w 534"/>
              <a:gd name="T29" fmla="*/ 2147483647 h 442"/>
              <a:gd name="T30" fmla="*/ 2147483647 w 534"/>
              <a:gd name="T31" fmla="*/ 2147483647 h 442"/>
              <a:gd name="T32" fmla="*/ 2147483647 w 534"/>
              <a:gd name="T33" fmla="*/ 2147483647 h 442"/>
              <a:gd name="T34" fmla="*/ 2147483647 w 534"/>
              <a:gd name="T35" fmla="*/ 2147483647 h 442"/>
              <a:gd name="T36" fmla="*/ 2147483647 w 534"/>
              <a:gd name="T37" fmla="*/ 2147483647 h 442"/>
              <a:gd name="T38" fmla="*/ 2147483647 w 534"/>
              <a:gd name="T39" fmla="*/ 2147483647 h 442"/>
              <a:gd name="T40" fmla="*/ 2147483647 w 534"/>
              <a:gd name="T41" fmla="*/ 2147483647 h 442"/>
              <a:gd name="T42" fmla="*/ 2147483647 w 534"/>
              <a:gd name="T43" fmla="*/ 2147483647 h 442"/>
              <a:gd name="T44" fmla="*/ 2147483647 w 534"/>
              <a:gd name="T45" fmla="*/ 2147483647 h 442"/>
              <a:gd name="T46" fmla="*/ 2147483647 w 534"/>
              <a:gd name="T47" fmla="*/ 2147483647 h 442"/>
              <a:gd name="T48" fmla="*/ 2147483647 w 534"/>
              <a:gd name="T49" fmla="*/ 2147483647 h 442"/>
              <a:gd name="T50" fmla="*/ 2147483647 w 534"/>
              <a:gd name="T51" fmla="*/ 2147483647 h 442"/>
              <a:gd name="T52" fmla="*/ 2147483647 w 534"/>
              <a:gd name="T53" fmla="*/ 2147483647 h 442"/>
              <a:gd name="T54" fmla="*/ 2147483647 w 534"/>
              <a:gd name="T55" fmla="*/ 2147483647 h 442"/>
              <a:gd name="T56" fmla="*/ 2147483647 w 534"/>
              <a:gd name="T57" fmla="*/ 2147483647 h 442"/>
              <a:gd name="T58" fmla="*/ 2147483647 w 534"/>
              <a:gd name="T59" fmla="*/ 2147483647 h 442"/>
              <a:gd name="T60" fmla="*/ 2147483647 w 534"/>
              <a:gd name="T61" fmla="*/ 2147483647 h 442"/>
              <a:gd name="T62" fmla="*/ 2147483647 w 534"/>
              <a:gd name="T63" fmla="*/ 2147483647 h 442"/>
              <a:gd name="T64" fmla="*/ 2147483647 w 534"/>
              <a:gd name="T65" fmla="*/ 2147483647 h 442"/>
              <a:gd name="T66" fmla="*/ 2147483647 w 534"/>
              <a:gd name="T67" fmla="*/ 2147483647 h 442"/>
              <a:gd name="T68" fmla="*/ 2147483647 w 534"/>
              <a:gd name="T69" fmla="*/ 2147483647 h 442"/>
              <a:gd name="T70" fmla="*/ 2147483647 w 534"/>
              <a:gd name="T71" fmla="*/ 2147483647 h 442"/>
              <a:gd name="T72" fmla="*/ 2147483647 w 534"/>
              <a:gd name="T73" fmla="*/ 2147483647 h 442"/>
              <a:gd name="T74" fmla="*/ 2147483647 w 534"/>
              <a:gd name="T75" fmla="*/ 2147483647 h 442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534"/>
              <a:gd name="T115" fmla="*/ 0 h 442"/>
              <a:gd name="T116" fmla="*/ 534 w 534"/>
              <a:gd name="T117" fmla="*/ 442 h 442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534" h="442">
                <a:moveTo>
                  <a:pt x="25" y="327"/>
                </a:moveTo>
                <a:lnTo>
                  <a:pt x="10" y="265"/>
                </a:lnTo>
                <a:lnTo>
                  <a:pt x="0" y="212"/>
                </a:lnTo>
                <a:lnTo>
                  <a:pt x="0" y="200"/>
                </a:lnTo>
                <a:lnTo>
                  <a:pt x="0" y="185"/>
                </a:lnTo>
                <a:lnTo>
                  <a:pt x="4" y="177"/>
                </a:lnTo>
                <a:lnTo>
                  <a:pt x="10" y="164"/>
                </a:lnTo>
                <a:lnTo>
                  <a:pt x="20" y="154"/>
                </a:lnTo>
                <a:lnTo>
                  <a:pt x="27" y="143"/>
                </a:lnTo>
                <a:lnTo>
                  <a:pt x="45" y="135"/>
                </a:lnTo>
                <a:lnTo>
                  <a:pt x="60" y="123"/>
                </a:lnTo>
                <a:lnTo>
                  <a:pt x="62" y="98"/>
                </a:lnTo>
                <a:lnTo>
                  <a:pt x="62" y="72"/>
                </a:lnTo>
                <a:lnTo>
                  <a:pt x="64" y="48"/>
                </a:lnTo>
                <a:lnTo>
                  <a:pt x="64" y="22"/>
                </a:lnTo>
                <a:lnTo>
                  <a:pt x="81" y="22"/>
                </a:lnTo>
                <a:lnTo>
                  <a:pt x="100" y="22"/>
                </a:lnTo>
                <a:lnTo>
                  <a:pt x="100" y="10"/>
                </a:lnTo>
                <a:lnTo>
                  <a:pt x="100" y="0"/>
                </a:lnTo>
                <a:lnTo>
                  <a:pt x="112" y="4"/>
                </a:lnTo>
                <a:lnTo>
                  <a:pt x="121" y="10"/>
                </a:lnTo>
                <a:lnTo>
                  <a:pt x="129" y="14"/>
                </a:lnTo>
                <a:lnTo>
                  <a:pt x="137" y="22"/>
                </a:lnTo>
                <a:lnTo>
                  <a:pt x="150" y="39"/>
                </a:lnTo>
                <a:lnTo>
                  <a:pt x="162" y="60"/>
                </a:lnTo>
                <a:lnTo>
                  <a:pt x="185" y="64"/>
                </a:lnTo>
                <a:lnTo>
                  <a:pt x="212" y="70"/>
                </a:lnTo>
                <a:lnTo>
                  <a:pt x="214" y="83"/>
                </a:lnTo>
                <a:lnTo>
                  <a:pt x="217" y="95"/>
                </a:lnTo>
                <a:lnTo>
                  <a:pt x="248" y="106"/>
                </a:lnTo>
                <a:lnTo>
                  <a:pt x="275" y="118"/>
                </a:lnTo>
                <a:lnTo>
                  <a:pt x="285" y="131"/>
                </a:lnTo>
                <a:lnTo>
                  <a:pt x="294" y="141"/>
                </a:lnTo>
                <a:lnTo>
                  <a:pt x="302" y="148"/>
                </a:lnTo>
                <a:lnTo>
                  <a:pt x="312" y="156"/>
                </a:lnTo>
                <a:lnTo>
                  <a:pt x="337" y="168"/>
                </a:lnTo>
                <a:lnTo>
                  <a:pt x="360" y="179"/>
                </a:lnTo>
                <a:lnTo>
                  <a:pt x="385" y="189"/>
                </a:lnTo>
                <a:lnTo>
                  <a:pt x="404" y="196"/>
                </a:lnTo>
                <a:lnTo>
                  <a:pt x="413" y="204"/>
                </a:lnTo>
                <a:lnTo>
                  <a:pt x="419" y="212"/>
                </a:lnTo>
                <a:lnTo>
                  <a:pt x="429" y="219"/>
                </a:lnTo>
                <a:lnTo>
                  <a:pt x="431" y="231"/>
                </a:lnTo>
                <a:lnTo>
                  <a:pt x="456" y="235"/>
                </a:lnTo>
                <a:lnTo>
                  <a:pt x="477" y="239"/>
                </a:lnTo>
                <a:lnTo>
                  <a:pt x="498" y="242"/>
                </a:lnTo>
                <a:lnTo>
                  <a:pt x="521" y="246"/>
                </a:lnTo>
                <a:lnTo>
                  <a:pt x="529" y="279"/>
                </a:lnTo>
                <a:lnTo>
                  <a:pt x="534" y="312"/>
                </a:lnTo>
                <a:lnTo>
                  <a:pt x="515" y="325"/>
                </a:lnTo>
                <a:lnTo>
                  <a:pt x="502" y="337"/>
                </a:lnTo>
                <a:lnTo>
                  <a:pt x="502" y="346"/>
                </a:lnTo>
                <a:lnTo>
                  <a:pt x="502" y="358"/>
                </a:lnTo>
                <a:lnTo>
                  <a:pt x="502" y="379"/>
                </a:lnTo>
                <a:lnTo>
                  <a:pt x="507" y="396"/>
                </a:lnTo>
                <a:lnTo>
                  <a:pt x="471" y="421"/>
                </a:lnTo>
                <a:lnTo>
                  <a:pt x="440" y="434"/>
                </a:lnTo>
                <a:lnTo>
                  <a:pt x="423" y="440"/>
                </a:lnTo>
                <a:lnTo>
                  <a:pt x="411" y="442"/>
                </a:lnTo>
                <a:lnTo>
                  <a:pt x="396" y="442"/>
                </a:lnTo>
                <a:lnTo>
                  <a:pt x="383" y="442"/>
                </a:lnTo>
                <a:lnTo>
                  <a:pt x="356" y="440"/>
                </a:lnTo>
                <a:lnTo>
                  <a:pt x="323" y="433"/>
                </a:lnTo>
                <a:lnTo>
                  <a:pt x="290" y="421"/>
                </a:lnTo>
                <a:lnTo>
                  <a:pt x="250" y="406"/>
                </a:lnTo>
                <a:lnTo>
                  <a:pt x="248" y="394"/>
                </a:lnTo>
                <a:lnTo>
                  <a:pt x="246" y="383"/>
                </a:lnTo>
                <a:lnTo>
                  <a:pt x="225" y="379"/>
                </a:lnTo>
                <a:lnTo>
                  <a:pt x="204" y="373"/>
                </a:lnTo>
                <a:lnTo>
                  <a:pt x="185" y="369"/>
                </a:lnTo>
                <a:lnTo>
                  <a:pt x="164" y="361"/>
                </a:lnTo>
                <a:lnTo>
                  <a:pt x="162" y="354"/>
                </a:lnTo>
                <a:lnTo>
                  <a:pt x="162" y="342"/>
                </a:lnTo>
                <a:lnTo>
                  <a:pt x="104" y="338"/>
                </a:lnTo>
                <a:lnTo>
                  <a:pt x="70" y="337"/>
                </a:lnTo>
                <a:lnTo>
                  <a:pt x="48" y="335"/>
                </a:lnTo>
                <a:lnTo>
                  <a:pt x="25" y="327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81" name="Freeform 477"/>
          <p:cNvSpPr>
            <a:spLocks/>
          </p:cNvSpPr>
          <p:nvPr/>
        </p:nvSpPr>
        <p:spPr bwMode="auto">
          <a:xfrm>
            <a:off x="1500188" y="2452688"/>
            <a:ext cx="827087" cy="563562"/>
          </a:xfrm>
          <a:custGeom>
            <a:avLst/>
            <a:gdLst>
              <a:gd name="T0" fmla="*/ 2147483647 w 1040"/>
              <a:gd name="T1" fmla="*/ 2147483647 h 709"/>
              <a:gd name="T2" fmla="*/ 2147483647 w 1040"/>
              <a:gd name="T3" fmla="*/ 2147483647 h 709"/>
              <a:gd name="T4" fmla="*/ 2147483647 w 1040"/>
              <a:gd name="T5" fmla="*/ 2147483647 h 709"/>
              <a:gd name="T6" fmla="*/ 2147483647 w 1040"/>
              <a:gd name="T7" fmla="*/ 2147483647 h 709"/>
              <a:gd name="T8" fmla="*/ 2147483647 w 1040"/>
              <a:gd name="T9" fmla="*/ 2147483647 h 709"/>
              <a:gd name="T10" fmla="*/ 2147483647 w 1040"/>
              <a:gd name="T11" fmla="*/ 2147483647 h 709"/>
              <a:gd name="T12" fmla="*/ 2147483647 w 1040"/>
              <a:gd name="T13" fmla="*/ 2147483647 h 709"/>
              <a:gd name="T14" fmla="*/ 2147483647 w 1040"/>
              <a:gd name="T15" fmla="*/ 2147483647 h 709"/>
              <a:gd name="T16" fmla="*/ 2147483647 w 1040"/>
              <a:gd name="T17" fmla="*/ 2147483647 h 709"/>
              <a:gd name="T18" fmla="*/ 2147483647 w 1040"/>
              <a:gd name="T19" fmla="*/ 2147483647 h 709"/>
              <a:gd name="T20" fmla="*/ 2147483647 w 1040"/>
              <a:gd name="T21" fmla="*/ 2147483647 h 709"/>
              <a:gd name="T22" fmla="*/ 2147483647 w 1040"/>
              <a:gd name="T23" fmla="*/ 0 h 709"/>
              <a:gd name="T24" fmla="*/ 2147483647 w 1040"/>
              <a:gd name="T25" fmla="*/ 2147483647 h 709"/>
              <a:gd name="T26" fmla="*/ 2147483647 w 1040"/>
              <a:gd name="T27" fmla="*/ 2147483647 h 709"/>
              <a:gd name="T28" fmla="*/ 2147483647 w 1040"/>
              <a:gd name="T29" fmla="*/ 2147483647 h 709"/>
              <a:gd name="T30" fmla="*/ 2147483647 w 1040"/>
              <a:gd name="T31" fmla="*/ 2147483647 h 709"/>
              <a:gd name="T32" fmla="*/ 2147483647 w 1040"/>
              <a:gd name="T33" fmla="*/ 2147483647 h 709"/>
              <a:gd name="T34" fmla="*/ 2147483647 w 1040"/>
              <a:gd name="T35" fmla="*/ 2147483647 h 709"/>
              <a:gd name="T36" fmla="*/ 2147483647 w 1040"/>
              <a:gd name="T37" fmla="*/ 2147483647 h 709"/>
              <a:gd name="T38" fmla="*/ 2147483647 w 1040"/>
              <a:gd name="T39" fmla="*/ 2147483647 h 709"/>
              <a:gd name="T40" fmla="*/ 2147483647 w 1040"/>
              <a:gd name="T41" fmla="*/ 2147483647 h 709"/>
              <a:gd name="T42" fmla="*/ 2147483647 w 1040"/>
              <a:gd name="T43" fmla="*/ 2147483647 h 709"/>
              <a:gd name="T44" fmla="*/ 2147483647 w 1040"/>
              <a:gd name="T45" fmla="*/ 2147483647 h 709"/>
              <a:gd name="T46" fmla="*/ 2147483647 w 1040"/>
              <a:gd name="T47" fmla="*/ 2147483647 h 709"/>
              <a:gd name="T48" fmla="*/ 2147483647 w 1040"/>
              <a:gd name="T49" fmla="*/ 2147483647 h 709"/>
              <a:gd name="T50" fmla="*/ 2147483647 w 1040"/>
              <a:gd name="T51" fmla="*/ 2147483647 h 709"/>
              <a:gd name="T52" fmla="*/ 2147483647 w 1040"/>
              <a:gd name="T53" fmla="*/ 2147483647 h 709"/>
              <a:gd name="T54" fmla="*/ 2147483647 w 1040"/>
              <a:gd name="T55" fmla="*/ 2147483647 h 709"/>
              <a:gd name="T56" fmla="*/ 2147483647 w 1040"/>
              <a:gd name="T57" fmla="*/ 2147483647 h 709"/>
              <a:gd name="T58" fmla="*/ 2147483647 w 1040"/>
              <a:gd name="T59" fmla="*/ 2147483647 h 709"/>
              <a:gd name="T60" fmla="*/ 2147483647 w 1040"/>
              <a:gd name="T61" fmla="*/ 2147483647 h 709"/>
              <a:gd name="T62" fmla="*/ 2147483647 w 1040"/>
              <a:gd name="T63" fmla="*/ 2147483647 h 709"/>
              <a:gd name="T64" fmla="*/ 2147483647 w 1040"/>
              <a:gd name="T65" fmla="*/ 2147483647 h 709"/>
              <a:gd name="T66" fmla="*/ 2147483647 w 1040"/>
              <a:gd name="T67" fmla="*/ 2147483647 h 709"/>
              <a:gd name="T68" fmla="*/ 2147483647 w 1040"/>
              <a:gd name="T69" fmla="*/ 2147483647 h 709"/>
              <a:gd name="T70" fmla="*/ 2147483647 w 1040"/>
              <a:gd name="T71" fmla="*/ 2147483647 h 709"/>
              <a:gd name="T72" fmla="*/ 2147483647 w 1040"/>
              <a:gd name="T73" fmla="*/ 2147483647 h 709"/>
              <a:gd name="T74" fmla="*/ 2147483647 w 1040"/>
              <a:gd name="T75" fmla="*/ 2147483647 h 709"/>
              <a:gd name="T76" fmla="*/ 2147483647 w 1040"/>
              <a:gd name="T77" fmla="*/ 2147483647 h 709"/>
              <a:gd name="T78" fmla="*/ 2147483647 w 1040"/>
              <a:gd name="T79" fmla="*/ 2147483647 h 709"/>
              <a:gd name="T80" fmla="*/ 2147483647 w 1040"/>
              <a:gd name="T81" fmla="*/ 2147483647 h 709"/>
              <a:gd name="T82" fmla="*/ 2147483647 w 1040"/>
              <a:gd name="T83" fmla="*/ 2147483647 h 709"/>
              <a:gd name="T84" fmla="*/ 0 w 1040"/>
              <a:gd name="T85" fmla="*/ 2147483647 h 709"/>
              <a:gd name="T86" fmla="*/ 2147483647 w 1040"/>
              <a:gd name="T87" fmla="*/ 2147483647 h 709"/>
              <a:gd name="T88" fmla="*/ 2147483647 w 1040"/>
              <a:gd name="T89" fmla="*/ 2147483647 h 709"/>
              <a:gd name="T90" fmla="*/ 2147483647 w 1040"/>
              <a:gd name="T91" fmla="*/ 2147483647 h 709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1040"/>
              <a:gd name="T139" fmla="*/ 0 h 709"/>
              <a:gd name="T140" fmla="*/ 1040 w 1040"/>
              <a:gd name="T141" fmla="*/ 709 h 709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1040" h="709">
                <a:moveTo>
                  <a:pt x="17" y="83"/>
                </a:moveTo>
                <a:lnTo>
                  <a:pt x="57" y="83"/>
                </a:lnTo>
                <a:lnTo>
                  <a:pt x="94" y="83"/>
                </a:lnTo>
                <a:lnTo>
                  <a:pt x="132" y="83"/>
                </a:lnTo>
                <a:lnTo>
                  <a:pt x="170" y="83"/>
                </a:lnTo>
                <a:lnTo>
                  <a:pt x="172" y="89"/>
                </a:lnTo>
                <a:lnTo>
                  <a:pt x="174" y="96"/>
                </a:lnTo>
                <a:lnTo>
                  <a:pt x="199" y="102"/>
                </a:lnTo>
                <a:lnTo>
                  <a:pt x="226" y="108"/>
                </a:lnTo>
                <a:lnTo>
                  <a:pt x="267" y="110"/>
                </a:lnTo>
                <a:lnTo>
                  <a:pt x="307" y="114"/>
                </a:lnTo>
                <a:lnTo>
                  <a:pt x="347" y="118"/>
                </a:lnTo>
                <a:lnTo>
                  <a:pt x="388" y="119"/>
                </a:lnTo>
                <a:lnTo>
                  <a:pt x="411" y="123"/>
                </a:lnTo>
                <a:lnTo>
                  <a:pt x="422" y="123"/>
                </a:lnTo>
                <a:lnTo>
                  <a:pt x="434" y="123"/>
                </a:lnTo>
                <a:lnTo>
                  <a:pt x="445" y="135"/>
                </a:lnTo>
                <a:lnTo>
                  <a:pt x="462" y="148"/>
                </a:lnTo>
                <a:lnTo>
                  <a:pt x="466" y="143"/>
                </a:lnTo>
                <a:lnTo>
                  <a:pt x="470" y="137"/>
                </a:lnTo>
                <a:lnTo>
                  <a:pt x="474" y="129"/>
                </a:lnTo>
                <a:lnTo>
                  <a:pt x="476" y="108"/>
                </a:lnTo>
                <a:lnTo>
                  <a:pt x="497" y="106"/>
                </a:lnTo>
                <a:lnTo>
                  <a:pt x="518" y="102"/>
                </a:lnTo>
                <a:lnTo>
                  <a:pt x="541" y="102"/>
                </a:lnTo>
                <a:lnTo>
                  <a:pt x="564" y="100"/>
                </a:lnTo>
                <a:lnTo>
                  <a:pt x="572" y="85"/>
                </a:lnTo>
                <a:lnTo>
                  <a:pt x="581" y="73"/>
                </a:lnTo>
                <a:lnTo>
                  <a:pt x="593" y="62"/>
                </a:lnTo>
                <a:lnTo>
                  <a:pt x="606" y="52"/>
                </a:lnTo>
                <a:lnTo>
                  <a:pt x="618" y="41"/>
                </a:lnTo>
                <a:lnTo>
                  <a:pt x="626" y="29"/>
                </a:lnTo>
                <a:lnTo>
                  <a:pt x="633" y="18"/>
                </a:lnTo>
                <a:lnTo>
                  <a:pt x="641" y="0"/>
                </a:lnTo>
                <a:lnTo>
                  <a:pt x="674" y="0"/>
                </a:lnTo>
                <a:lnTo>
                  <a:pt x="712" y="0"/>
                </a:lnTo>
                <a:lnTo>
                  <a:pt x="726" y="18"/>
                </a:lnTo>
                <a:lnTo>
                  <a:pt x="739" y="27"/>
                </a:lnTo>
                <a:lnTo>
                  <a:pt x="754" y="37"/>
                </a:lnTo>
                <a:lnTo>
                  <a:pt x="775" y="41"/>
                </a:lnTo>
                <a:lnTo>
                  <a:pt x="775" y="52"/>
                </a:lnTo>
                <a:lnTo>
                  <a:pt x="775" y="64"/>
                </a:lnTo>
                <a:lnTo>
                  <a:pt x="827" y="64"/>
                </a:lnTo>
                <a:lnTo>
                  <a:pt x="883" y="64"/>
                </a:lnTo>
                <a:lnTo>
                  <a:pt x="937" y="64"/>
                </a:lnTo>
                <a:lnTo>
                  <a:pt x="992" y="64"/>
                </a:lnTo>
                <a:lnTo>
                  <a:pt x="998" y="83"/>
                </a:lnTo>
                <a:lnTo>
                  <a:pt x="1004" y="106"/>
                </a:lnTo>
                <a:lnTo>
                  <a:pt x="1014" y="110"/>
                </a:lnTo>
                <a:lnTo>
                  <a:pt x="1025" y="112"/>
                </a:lnTo>
                <a:lnTo>
                  <a:pt x="1035" y="135"/>
                </a:lnTo>
                <a:lnTo>
                  <a:pt x="1040" y="158"/>
                </a:lnTo>
                <a:lnTo>
                  <a:pt x="1035" y="179"/>
                </a:lnTo>
                <a:lnTo>
                  <a:pt x="1025" y="204"/>
                </a:lnTo>
                <a:lnTo>
                  <a:pt x="1010" y="206"/>
                </a:lnTo>
                <a:lnTo>
                  <a:pt x="994" y="208"/>
                </a:lnTo>
                <a:lnTo>
                  <a:pt x="991" y="221"/>
                </a:lnTo>
                <a:lnTo>
                  <a:pt x="979" y="233"/>
                </a:lnTo>
                <a:lnTo>
                  <a:pt x="969" y="246"/>
                </a:lnTo>
                <a:lnTo>
                  <a:pt x="956" y="256"/>
                </a:lnTo>
                <a:lnTo>
                  <a:pt x="927" y="273"/>
                </a:lnTo>
                <a:lnTo>
                  <a:pt x="896" y="285"/>
                </a:lnTo>
                <a:lnTo>
                  <a:pt x="895" y="294"/>
                </a:lnTo>
                <a:lnTo>
                  <a:pt x="893" y="304"/>
                </a:lnTo>
                <a:lnTo>
                  <a:pt x="881" y="312"/>
                </a:lnTo>
                <a:lnTo>
                  <a:pt x="871" y="317"/>
                </a:lnTo>
                <a:lnTo>
                  <a:pt x="871" y="358"/>
                </a:lnTo>
                <a:lnTo>
                  <a:pt x="871" y="396"/>
                </a:lnTo>
                <a:lnTo>
                  <a:pt x="871" y="436"/>
                </a:lnTo>
                <a:lnTo>
                  <a:pt x="871" y="475"/>
                </a:lnTo>
                <a:lnTo>
                  <a:pt x="860" y="492"/>
                </a:lnTo>
                <a:lnTo>
                  <a:pt x="852" y="504"/>
                </a:lnTo>
                <a:lnTo>
                  <a:pt x="848" y="515"/>
                </a:lnTo>
                <a:lnTo>
                  <a:pt x="847" y="536"/>
                </a:lnTo>
                <a:lnTo>
                  <a:pt x="831" y="532"/>
                </a:lnTo>
                <a:lnTo>
                  <a:pt x="816" y="529"/>
                </a:lnTo>
                <a:lnTo>
                  <a:pt x="804" y="527"/>
                </a:lnTo>
                <a:lnTo>
                  <a:pt x="793" y="523"/>
                </a:lnTo>
                <a:lnTo>
                  <a:pt x="772" y="511"/>
                </a:lnTo>
                <a:lnTo>
                  <a:pt x="752" y="502"/>
                </a:lnTo>
                <a:lnTo>
                  <a:pt x="743" y="496"/>
                </a:lnTo>
                <a:lnTo>
                  <a:pt x="729" y="494"/>
                </a:lnTo>
                <a:lnTo>
                  <a:pt x="720" y="492"/>
                </a:lnTo>
                <a:lnTo>
                  <a:pt x="708" y="490"/>
                </a:lnTo>
                <a:lnTo>
                  <a:pt x="697" y="492"/>
                </a:lnTo>
                <a:lnTo>
                  <a:pt x="683" y="494"/>
                </a:lnTo>
                <a:lnTo>
                  <a:pt x="670" y="502"/>
                </a:lnTo>
                <a:lnTo>
                  <a:pt x="656" y="507"/>
                </a:lnTo>
                <a:lnTo>
                  <a:pt x="654" y="525"/>
                </a:lnTo>
                <a:lnTo>
                  <a:pt x="647" y="542"/>
                </a:lnTo>
                <a:lnTo>
                  <a:pt x="633" y="561"/>
                </a:lnTo>
                <a:lnTo>
                  <a:pt x="622" y="577"/>
                </a:lnTo>
                <a:lnTo>
                  <a:pt x="593" y="613"/>
                </a:lnTo>
                <a:lnTo>
                  <a:pt x="570" y="646"/>
                </a:lnTo>
                <a:lnTo>
                  <a:pt x="518" y="665"/>
                </a:lnTo>
                <a:lnTo>
                  <a:pt x="470" y="682"/>
                </a:lnTo>
                <a:lnTo>
                  <a:pt x="422" y="696"/>
                </a:lnTo>
                <a:lnTo>
                  <a:pt x="370" y="709"/>
                </a:lnTo>
                <a:lnTo>
                  <a:pt x="364" y="701"/>
                </a:lnTo>
                <a:lnTo>
                  <a:pt x="363" y="694"/>
                </a:lnTo>
                <a:lnTo>
                  <a:pt x="361" y="682"/>
                </a:lnTo>
                <a:lnTo>
                  <a:pt x="361" y="665"/>
                </a:lnTo>
                <a:lnTo>
                  <a:pt x="343" y="648"/>
                </a:lnTo>
                <a:lnTo>
                  <a:pt x="336" y="636"/>
                </a:lnTo>
                <a:lnTo>
                  <a:pt x="328" y="623"/>
                </a:lnTo>
                <a:lnTo>
                  <a:pt x="326" y="609"/>
                </a:lnTo>
                <a:lnTo>
                  <a:pt x="295" y="601"/>
                </a:lnTo>
                <a:lnTo>
                  <a:pt x="265" y="598"/>
                </a:lnTo>
                <a:lnTo>
                  <a:pt x="232" y="592"/>
                </a:lnTo>
                <a:lnTo>
                  <a:pt x="201" y="588"/>
                </a:lnTo>
                <a:lnTo>
                  <a:pt x="180" y="552"/>
                </a:lnTo>
                <a:lnTo>
                  <a:pt x="159" y="511"/>
                </a:lnTo>
                <a:lnTo>
                  <a:pt x="146" y="467"/>
                </a:lnTo>
                <a:lnTo>
                  <a:pt x="134" y="429"/>
                </a:lnTo>
                <a:lnTo>
                  <a:pt x="121" y="421"/>
                </a:lnTo>
                <a:lnTo>
                  <a:pt x="101" y="417"/>
                </a:lnTo>
                <a:lnTo>
                  <a:pt x="84" y="383"/>
                </a:lnTo>
                <a:lnTo>
                  <a:pt x="63" y="348"/>
                </a:lnTo>
                <a:lnTo>
                  <a:pt x="53" y="346"/>
                </a:lnTo>
                <a:lnTo>
                  <a:pt x="46" y="340"/>
                </a:lnTo>
                <a:lnTo>
                  <a:pt x="38" y="333"/>
                </a:lnTo>
                <a:lnTo>
                  <a:pt x="28" y="325"/>
                </a:lnTo>
                <a:lnTo>
                  <a:pt x="23" y="315"/>
                </a:lnTo>
                <a:lnTo>
                  <a:pt x="15" y="306"/>
                </a:lnTo>
                <a:lnTo>
                  <a:pt x="9" y="294"/>
                </a:lnTo>
                <a:lnTo>
                  <a:pt x="3" y="281"/>
                </a:lnTo>
                <a:lnTo>
                  <a:pt x="1" y="269"/>
                </a:lnTo>
                <a:lnTo>
                  <a:pt x="0" y="258"/>
                </a:lnTo>
                <a:lnTo>
                  <a:pt x="0" y="246"/>
                </a:lnTo>
                <a:lnTo>
                  <a:pt x="0" y="233"/>
                </a:lnTo>
                <a:lnTo>
                  <a:pt x="1" y="221"/>
                </a:lnTo>
                <a:lnTo>
                  <a:pt x="5" y="214"/>
                </a:lnTo>
                <a:lnTo>
                  <a:pt x="11" y="202"/>
                </a:lnTo>
                <a:lnTo>
                  <a:pt x="17" y="192"/>
                </a:lnTo>
                <a:lnTo>
                  <a:pt x="17" y="167"/>
                </a:lnTo>
                <a:lnTo>
                  <a:pt x="17" y="137"/>
                </a:lnTo>
                <a:lnTo>
                  <a:pt x="17" y="110"/>
                </a:lnTo>
                <a:lnTo>
                  <a:pt x="17" y="83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82" name="Freeform 478"/>
          <p:cNvSpPr>
            <a:spLocks/>
          </p:cNvSpPr>
          <p:nvPr/>
        </p:nvSpPr>
        <p:spPr bwMode="auto">
          <a:xfrm>
            <a:off x="1500188" y="2452688"/>
            <a:ext cx="827087" cy="563562"/>
          </a:xfrm>
          <a:custGeom>
            <a:avLst/>
            <a:gdLst>
              <a:gd name="T0" fmla="*/ 2147483647 w 1040"/>
              <a:gd name="T1" fmla="*/ 2147483647 h 709"/>
              <a:gd name="T2" fmla="*/ 2147483647 w 1040"/>
              <a:gd name="T3" fmla="*/ 2147483647 h 709"/>
              <a:gd name="T4" fmla="*/ 2147483647 w 1040"/>
              <a:gd name="T5" fmla="*/ 2147483647 h 709"/>
              <a:gd name="T6" fmla="*/ 2147483647 w 1040"/>
              <a:gd name="T7" fmla="*/ 2147483647 h 709"/>
              <a:gd name="T8" fmla="*/ 2147483647 w 1040"/>
              <a:gd name="T9" fmla="*/ 2147483647 h 709"/>
              <a:gd name="T10" fmla="*/ 2147483647 w 1040"/>
              <a:gd name="T11" fmla="*/ 2147483647 h 709"/>
              <a:gd name="T12" fmla="*/ 2147483647 w 1040"/>
              <a:gd name="T13" fmla="*/ 2147483647 h 709"/>
              <a:gd name="T14" fmla="*/ 2147483647 w 1040"/>
              <a:gd name="T15" fmla="*/ 2147483647 h 709"/>
              <a:gd name="T16" fmla="*/ 2147483647 w 1040"/>
              <a:gd name="T17" fmla="*/ 2147483647 h 709"/>
              <a:gd name="T18" fmla="*/ 2147483647 w 1040"/>
              <a:gd name="T19" fmla="*/ 2147483647 h 709"/>
              <a:gd name="T20" fmla="*/ 2147483647 w 1040"/>
              <a:gd name="T21" fmla="*/ 2147483647 h 709"/>
              <a:gd name="T22" fmla="*/ 2147483647 w 1040"/>
              <a:gd name="T23" fmla="*/ 0 h 709"/>
              <a:gd name="T24" fmla="*/ 2147483647 w 1040"/>
              <a:gd name="T25" fmla="*/ 2147483647 h 709"/>
              <a:gd name="T26" fmla="*/ 2147483647 w 1040"/>
              <a:gd name="T27" fmla="*/ 2147483647 h 709"/>
              <a:gd name="T28" fmla="*/ 2147483647 w 1040"/>
              <a:gd name="T29" fmla="*/ 2147483647 h 709"/>
              <a:gd name="T30" fmla="*/ 2147483647 w 1040"/>
              <a:gd name="T31" fmla="*/ 2147483647 h 709"/>
              <a:gd name="T32" fmla="*/ 2147483647 w 1040"/>
              <a:gd name="T33" fmla="*/ 2147483647 h 709"/>
              <a:gd name="T34" fmla="*/ 2147483647 w 1040"/>
              <a:gd name="T35" fmla="*/ 2147483647 h 709"/>
              <a:gd name="T36" fmla="*/ 2147483647 w 1040"/>
              <a:gd name="T37" fmla="*/ 2147483647 h 709"/>
              <a:gd name="T38" fmla="*/ 2147483647 w 1040"/>
              <a:gd name="T39" fmla="*/ 2147483647 h 709"/>
              <a:gd name="T40" fmla="*/ 2147483647 w 1040"/>
              <a:gd name="T41" fmla="*/ 2147483647 h 709"/>
              <a:gd name="T42" fmla="*/ 2147483647 w 1040"/>
              <a:gd name="T43" fmla="*/ 2147483647 h 709"/>
              <a:gd name="T44" fmla="*/ 2147483647 w 1040"/>
              <a:gd name="T45" fmla="*/ 2147483647 h 709"/>
              <a:gd name="T46" fmla="*/ 2147483647 w 1040"/>
              <a:gd name="T47" fmla="*/ 2147483647 h 709"/>
              <a:gd name="T48" fmla="*/ 2147483647 w 1040"/>
              <a:gd name="T49" fmla="*/ 2147483647 h 709"/>
              <a:gd name="T50" fmla="*/ 2147483647 w 1040"/>
              <a:gd name="T51" fmla="*/ 2147483647 h 709"/>
              <a:gd name="T52" fmla="*/ 2147483647 w 1040"/>
              <a:gd name="T53" fmla="*/ 2147483647 h 709"/>
              <a:gd name="T54" fmla="*/ 2147483647 w 1040"/>
              <a:gd name="T55" fmla="*/ 2147483647 h 709"/>
              <a:gd name="T56" fmla="*/ 2147483647 w 1040"/>
              <a:gd name="T57" fmla="*/ 2147483647 h 709"/>
              <a:gd name="T58" fmla="*/ 2147483647 w 1040"/>
              <a:gd name="T59" fmla="*/ 2147483647 h 709"/>
              <a:gd name="T60" fmla="*/ 2147483647 w 1040"/>
              <a:gd name="T61" fmla="*/ 2147483647 h 709"/>
              <a:gd name="T62" fmla="*/ 2147483647 w 1040"/>
              <a:gd name="T63" fmla="*/ 2147483647 h 709"/>
              <a:gd name="T64" fmla="*/ 2147483647 w 1040"/>
              <a:gd name="T65" fmla="*/ 2147483647 h 709"/>
              <a:gd name="T66" fmla="*/ 2147483647 w 1040"/>
              <a:gd name="T67" fmla="*/ 2147483647 h 709"/>
              <a:gd name="T68" fmla="*/ 2147483647 w 1040"/>
              <a:gd name="T69" fmla="*/ 2147483647 h 709"/>
              <a:gd name="T70" fmla="*/ 2147483647 w 1040"/>
              <a:gd name="T71" fmla="*/ 2147483647 h 709"/>
              <a:gd name="T72" fmla="*/ 2147483647 w 1040"/>
              <a:gd name="T73" fmla="*/ 2147483647 h 709"/>
              <a:gd name="T74" fmla="*/ 2147483647 w 1040"/>
              <a:gd name="T75" fmla="*/ 2147483647 h 709"/>
              <a:gd name="T76" fmla="*/ 2147483647 w 1040"/>
              <a:gd name="T77" fmla="*/ 2147483647 h 709"/>
              <a:gd name="T78" fmla="*/ 2147483647 w 1040"/>
              <a:gd name="T79" fmla="*/ 2147483647 h 709"/>
              <a:gd name="T80" fmla="*/ 2147483647 w 1040"/>
              <a:gd name="T81" fmla="*/ 2147483647 h 709"/>
              <a:gd name="T82" fmla="*/ 2147483647 w 1040"/>
              <a:gd name="T83" fmla="*/ 2147483647 h 709"/>
              <a:gd name="T84" fmla="*/ 0 w 1040"/>
              <a:gd name="T85" fmla="*/ 2147483647 h 709"/>
              <a:gd name="T86" fmla="*/ 2147483647 w 1040"/>
              <a:gd name="T87" fmla="*/ 2147483647 h 709"/>
              <a:gd name="T88" fmla="*/ 2147483647 w 1040"/>
              <a:gd name="T89" fmla="*/ 2147483647 h 709"/>
              <a:gd name="T90" fmla="*/ 2147483647 w 1040"/>
              <a:gd name="T91" fmla="*/ 2147483647 h 709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1040"/>
              <a:gd name="T139" fmla="*/ 0 h 709"/>
              <a:gd name="T140" fmla="*/ 1040 w 1040"/>
              <a:gd name="T141" fmla="*/ 709 h 709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1040" h="709">
                <a:moveTo>
                  <a:pt x="17" y="83"/>
                </a:moveTo>
                <a:lnTo>
                  <a:pt x="57" y="83"/>
                </a:lnTo>
                <a:lnTo>
                  <a:pt x="94" y="83"/>
                </a:lnTo>
                <a:lnTo>
                  <a:pt x="132" y="83"/>
                </a:lnTo>
                <a:lnTo>
                  <a:pt x="170" y="83"/>
                </a:lnTo>
                <a:lnTo>
                  <a:pt x="172" y="89"/>
                </a:lnTo>
                <a:lnTo>
                  <a:pt x="174" y="96"/>
                </a:lnTo>
                <a:lnTo>
                  <a:pt x="199" y="102"/>
                </a:lnTo>
                <a:lnTo>
                  <a:pt x="226" y="108"/>
                </a:lnTo>
                <a:lnTo>
                  <a:pt x="267" y="110"/>
                </a:lnTo>
                <a:lnTo>
                  <a:pt x="307" y="114"/>
                </a:lnTo>
                <a:lnTo>
                  <a:pt x="347" y="118"/>
                </a:lnTo>
                <a:lnTo>
                  <a:pt x="388" y="119"/>
                </a:lnTo>
                <a:lnTo>
                  <a:pt x="411" y="123"/>
                </a:lnTo>
                <a:lnTo>
                  <a:pt x="422" y="123"/>
                </a:lnTo>
                <a:lnTo>
                  <a:pt x="434" y="123"/>
                </a:lnTo>
                <a:lnTo>
                  <a:pt x="445" y="135"/>
                </a:lnTo>
                <a:lnTo>
                  <a:pt x="462" y="148"/>
                </a:lnTo>
                <a:lnTo>
                  <a:pt x="466" y="143"/>
                </a:lnTo>
                <a:lnTo>
                  <a:pt x="470" y="137"/>
                </a:lnTo>
                <a:lnTo>
                  <a:pt x="474" y="129"/>
                </a:lnTo>
                <a:lnTo>
                  <a:pt x="476" y="108"/>
                </a:lnTo>
                <a:lnTo>
                  <a:pt x="497" y="106"/>
                </a:lnTo>
                <a:lnTo>
                  <a:pt x="518" y="102"/>
                </a:lnTo>
                <a:lnTo>
                  <a:pt x="541" y="102"/>
                </a:lnTo>
                <a:lnTo>
                  <a:pt x="564" y="100"/>
                </a:lnTo>
                <a:lnTo>
                  <a:pt x="572" y="85"/>
                </a:lnTo>
                <a:lnTo>
                  <a:pt x="581" y="73"/>
                </a:lnTo>
                <a:lnTo>
                  <a:pt x="593" y="62"/>
                </a:lnTo>
                <a:lnTo>
                  <a:pt x="606" y="52"/>
                </a:lnTo>
                <a:lnTo>
                  <a:pt x="618" y="41"/>
                </a:lnTo>
                <a:lnTo>
                  <a:pt x="626" y="29"/>
                </a:lnTo>
                <a:lnTo>
                  <a:pt x="633" y="18"/>
                </a:lnTo>
                <a:lnTo>
                  <a:pt x="641" y="0"/>
                </a:lnTo>
                <a:lnTo>
                  <a:pt x="674" y="0"/>
                </a:lnTo>
                <a:lnTo>
                  <a:pt x="712" y="0"/>
                </a:lnTo>
                <a:lnTo>
                  <a:pt x="726" y="18"/>
                </a:lnTo>
                <a:lnTo>
                  <a:pt x="739" y="27"/>
                </a:lnTo>
                <a:lnTo>
                  <a:pt x="754" y="37"/>
                </a:lnTo>
                <a:lnTo>
                  <a:pt x="775" y="41"/>
                </a:lnTo>
                <a:lnTo>
                  <a:pt x="775" y="52"/>
                </a:lnTo>
                <a:lnTo>
                  <a:pt x="775" y="64"/>
                </a:lnTo>
                <a:lnTo>
                  <a:pt x="827" y="64"/>
                </a:lnTo>
                <a:lnTo>
                  <a:pt x="883" y="64"/>
                </a:lnTo>
                <a:lnTo>
                  <a:pt x="937" y="64"/>
                </a:lnTo>
                <a:lnTo>
                  <a:pt x="992" y="64"/>
                </a:lnTo>
                <a:lnTo>
                  <a:pt x="998" y="83"/>
                </a:lnTo>
                <a:lnTo>
                  <a:pt x="1004" y="106"/>
                </a:lnTo>
                <a:lnTo>
                  <a:pt x="1014" y="110"/>
                </a:lnTo>
                <a:lnTo>
                  <a:pt x="1025" y="112"/>
                </a:lnTo>
                <a:lnTo>
                  <a:pt x="1035" y="135"/>
                </a:lnTo>
                <a:lnTo>
                  <a:pt x="1040" y="158"/>
                </a:lnTo>
                <a:lnTo>
                  <a:pt x="1035" y="179"/>
                </a:lnTo>
                <a:lnTo>
                  <a:pt x="1025" y="204"/>
                </a:lnTo>
                <a:lnTo>
                  <a:pt x="1010" y="206"/>
                </a:lnTo>
                <a:lnTo>
                  <a:pt x="994" y="208"/>
                </a:lnTo>
                <a:lnTo>
                  <a:pt x="991" y="221"/>
                </a:lnTo>
                <a:lnTo>
                  <a:pt x="979" y="233"/>
                </a:lnTo>
                <a:lnTo>
                  <a:pt x="969" y="246"/>
                </a:lnTo>
                <a:lnTo>
                  <a:pt x="956" y="256"/>
                </a:lnTo>
                <a:lnTo>
                  <a:pt x="927" y="273"/>
                </a:lnTo>
                <a:lnTo>
                  <a:pt x="896" y="285"/>
                </a:lnTo>
                <a:lnTo>
                  <a:pt x="895" y="294"/>
                </a:lnTo>
                <a:lnTo>
                  <a:pt x="893" y="304"/>
                </a:lnTo>
                <a:lnTo>
                  <a:pt x="881" y="312"/>
                </a:lnTo>
                <a:lnTo>
                  <a:pt x="871" y="317"/>
                </a:lnTo>
                <a:lnTo>
                  <a:pt x="871" y="358"/>
                </a:lnTo>
                <a:lnTo>
                  <a:pt x="871" y="396"/>
                </a:lnTo>
                <a:lnTo>
                  <a:pt x="871" y="436"/>
                </a:lnTo>
                <a:lnTo>
                  <a:pt x="871" y="475"/>
                </a:lnTo>
                <a:lnTo>
                  <a:pt x="860" y="492"/>
                </a:lnTo>
                <a:lnTo>
                  <a:pt x="852" y="504"/>
                </a:lnTo>
                <a:lnTo>
                  <a:pt x="848" y="515"/>
                </a:lnTo>
                <a:lnTo>
                  <a:pt x="847" y="536"/>
                </a:lnTo>
                <a:lnTo>
                  <a:pt x="831" y="532"/>
                </a:lnTo>
                <a:lnTo>
                  <a:pt x="816" y="529"/>
                </a:lnTo>
                <a:lnTo>
                  <a:pt x="804" y="527"/>
                </a:lnTo>
                <a:lnTo>
                  <a:pt x="793" y="523"/>
                </a:lnTo>
                <a:lnTo>
                  <a:pt x="772" y="511"/>
                </a:lnTo>
                <a:lnTo>
                  <a:pt x="752" y="502"/>
                </a:lnTo>
                <a:lnTo>
                  <a:pt x="743" y="496"/>
                </a:lnTo>
                <a:lnTo>
                  <a:pt x="729" y="494"/>
                </a:lnTo>
                <a:lnTo>
                  <a:pt x="720" y="492"/>
                </a:lnTo>
                <a:lnTo>
                  <a:pt x="708" y="490"/>
                </a:lnTo>
                <a:lnTo>
                  <a:pt x="697" y="492"/>
                </a:lnTo>
                <a:lnTo>
                  <a:pt x="683" y="494"/>
                </a:lnTo>
                <a:lnTo>
                  <a:pt x="670" y="502"/>
                </a:lnTo>
                <a:lnTo>
                  <a:pt x="656" y="507"/>
                </a:lnTo>
                <a:lnTo>
                  <a:pt x="654" y="525"/>
                </a:lnTo>
                <a:lnTo>
                  <a:pt x="647" y="542"/>
                </a:lnTo>
                <a:lnTo>
                  <a:pt x="633" y="561"/>
                </a:lnTo>
                <a:lnTo>
                  <a:pt x="622" y="577"/>
                </a:lnTo>
                <a:lnTo>
                  <a:pt x="593" y="613"/>
                </a:lnTo>
                <a:lnTo>
                  <a:pt x="570" y="646"/>
                </a:lnTo>
                <a:lnTo>
                  <a:pt x="518" y="665"/>
                </a:lnTo>
                <a:lnTo>
                  <a:pt x="470" y="682"/>
                </a:lnTo>
                <a:lnTo>
                  <a:pt x="422" y="696"/>
                </a:lnTo>
                <a:lnTo>
                  <a:pt x="370" y="709"/>
                </a:lnTo>
                <a:lnTo>
                  <a:pt x="364" y="701"/>
                </a:lnTo>
                <a:lnTo>
                  <a:pt x="363" y="694"/>
                </a:lnTo>
                <a:lnTo>
                  <a:pt x="361" y="682"/>
                </a:lnTo>
                <a:lnTo>
                  <a:pt x="361" y="665"/>
                </a:lnTo>
                <a:lnTo>
                  <a:pt x="343" y="648"/>
                </a:lnTo>
                <a:lnTo>
                  <a:pt x="336" y="636"/>
                </a:lnTo>
                <a:lnTo>
                  <a:pt x="328" y="623"/>
                </a:lnTo>
                <a:lnTo>
                  <a:pt x="326" y="609"/>
                </a:lnTo>
                <a:lnTo>
                  <a:pt x="295" y="601"/>
                </a:lnTo>
                <a:lnTo>
                  <a:pt x="265" y="598"/>
                </a:lnTo>
                <a:lnTo>
                  <a:pt x="232" y="592"/>
                </a:lnTo>
                <a:lnTo>
                  <a:pt x="201" y="588"/>
                </a:lnTo>
                <a:lnTo>
                  <a:pt x="180" y="552"/>
                </a:lnTo>
                <a:lnTo>
                  <a:pt x="159" y="511"/>
                </a:lnTo>
                <a:lnTo>
                  <a:pt x="146" y="467"/>
                </a:lnTo>
                <a:lnTo>
                  <a:pt x="134" y="429"/>
                </a:lnTo>
                <a:lnTo>
                  <a:pt x="121" y="421"/>
                </a:lnTo>
                <a:lnTo>
                  <a:pt x="101" y="417"/>
                </a:lnTo>
                <a:lnTo>
                  <a:pt x="84" y="383"/>
                </a:lnTo>
                <a:lnTo>
                  <a:pt x="63" y="348"/>
                </a:lnTo>
                <a:lnTo>
                  <a:pt x="53" y="346"/>
                </a:lnTo>
                <a:lnTo>
                  <a:pt x="46" y="340"/>
                </a:lnTo>
                <a:lnTo>
                  <a:pt x="38" y="333"/>
                </a:lnTo>
                <a:lnTo>
                  <a:pt x="28" y="325"/>
                </a:lnTo>
                <a:lnTo>
                  <a:pt x="23" y="315"/>
                </a:lnTo>
                <a:lnTo>
                  <a:pt x="15" y="306"/>
                </a:lnTo>
                <a:lnTo>
                  <a:pt x="9" y="294"/>
                </a:lnTo>
                <a:lnTo>
                  <a:pt x="3" y="281"/>
                </a:lnTo>
                <a:lnTo>
                  <a:pt x="1" y="269"/>
                </a:lnTo>
                <a:lnTo>
                  <a:pt x="0" y="258"/>
                </a:lnTo>
                <a:lnTo>
                  <a:pt x="0" y="246"/>
                </a:lnTo>
                <a:lnTo>
                  <a:pt x="0" y="233"/>
                </a:lnTo>
                <a:lnTo>
                  <a:pt x="1" y="221"/>
                </a:lnTo>
                <a:lnTo>
                  <a:pt x="5" y="214"/>
                </a:lnTo>
                <a:lnTo>
                  <a:pt x="11" y="202"/>
                </a:lnTo>
                <a:lnTo>
                  <a:pt x="17" y="192"/>
                </a:lnTo>
                <a:lnTo>
                  <a:pt x="17" y="167"/>
                </a:lnTo>
                <a:lnTo>
                  <a:pt x="17" y="137"/>
                </a:lnTo>
                <a:lnTo>
                  <a:pt x="17" y="110"/>
                </a:lnTo>
                <a:lnTo>
                  <a:pt x="17" y="83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83" name="Freeform 479"/>
          <p:cNvSpPr>
            <a:spLocks/>
          </p:cNvSpPr>
          <p:nvPr/>
        </p:nvSpPr>
        <p:spPr bwMode="auto">
          <a:xfrm>
            <a:off x="801688" y="2430463"/>
            <a:ext cx="993775" cy="792162"/>
          </a:xfrm>
          <a:custGeom>
            <a:avLst/>
            <a:gdLst>
              <a:gd name="T0" fmla="*/ 2147483647 w 1252"/>
              <a:gd name="T1" fmla="*/ 2147483647 h 998"/>
              <a:gd name="T2" fmla="*/ 2147483647 w 1252"/>
              <a:gd name="T3" fmla="*/ 2147483647 h 998"/>
              <a:gd name="T4" fmla="*/ 2147483647 w 1252"/>
              <a:gd name="T5" fmla="*/ 2147483647 h 998"/>
              <a:gd name="T6" fmla="*/ 2147483647 w 1252"/>
              <a:gd name="T7" fmla="*/ 2147483647 h 998"/>
              <a:gd name="T8" fmla="*/ 2147483647 w 1252"/>
              <a:gd name="T9" fmla="*/ 2147483647 h 998"/>
              <a:gd name="T10" fmla="*/ 2147483647 w 1252"/>
              <a:gd name="T11" fmla="*/ 2147483647 h 998"/>
              <a:gd name="T12" fmla="*/ 2147483647 w 1252"/>
              <a:gd name="T13" fmla="*/ 2147483647 h 998"/>
              <a:gd name="T14" fmla="*/ 2147483647 w 1252"/>
              <a:gd name="T15" fmla="*/ 2147483647 h 998"/>
              <a:gd name="T16" fmla="*/ 2147483647 w 1252"/>
              <a:gd name="T17" fmla="*/ 2147483647 h 998"/>
              <a:gd name="T18" fmla="*/ 2147483647 w 1252"/>
              <a:gd name="T19" fmla="*/ 2147483647 h 998"/>
              <a:gd name="T20" fmla="*/ 2147483647 w 1252"/>
              <a:gd name="T21" fmla="*/ 2147483647 h 998"/>
              <a:gd name="T22" fmla="*/ 2147483647 w 1252"/>
              <a:gd name="T23" fmla="*/ 2147483647 h 998"/>
              <a:gd name="T24" fmla="*/ 2147483647 w 1252"/>
              <a:gd name="T25" fmla="*/ 2147483647 h 998"/>
              <a:gd name="T26" fmla="*/ 2147483647 w 1252"/>
              <a:gd name="T27" fmla="*/ 2147483647 h 998"/>
              <a:gd name="T28" fmla="*/ 2147483647 w 1252"/>
              <a:gd name="T29" fmla="*/ 2147483647 h 998"/>
              <a:gd name="T30" fmla="*/ 2147483647 w 1252"/>
              <a:gd name="T31" fmla="*/ 2147483647 h 998"/>
              <a:gd name="T32" fmla="*/ 2147483647 w 1252"/>
              <a:gd name="T33" fmla="*/ 2147483647 h 998"/>
              <a:gd name="T34" fmla="*/ 2147483647 w 1252"/>
              <a:gd name="T35" fmla="*/ 2147483647 h 998"/>
              <a:gd name="T36" fmla="*/ 2147483647 w 1252"/>
              <a:gd name="T37" fmla="*/ 2147483647 h 998"/>
              <a:gd name="T38" fmla="*/ 2147483647 w 1252"/>
              <a:gd name="T39" fmla="*/ 2147483647 h 998"/>
              <a:gd name="T40" fmla="*/ 2147483647 w 1252"/>
              <a:gd name="T41" fmla="*/ 2147483647 h 998"/>
              <a:gd name="T42" fmla="*/ 2147483647 w 1252"/>
              <a:gd name="T43" fmla="*/ 2147483647 h 998"/>
              <a:gd name="T44" fmla="*/ 2147483647 w 1252"/>
              <a:gd name="T45" fmla="*/ 2147483647 h 998"/>
              <a:gd name="T46" fmla="*/ 2147483647 w 1252"/>
              <a:gd name="T47" fmla="*/ 2147483647 h 998"/>
              <a:gd name="T48" fmla="*/ 2147483647 w 1252"/>
              <a:gd name="T49" fmla="*/ 2147483647 h 998"/>
              <a:gd name="T50" fmla="*/ 2147483647 w 1252"/>
              <a:gd name="T51" fmla="*/ 2147483647 h 998"/>
              <a:gd name="T52" fmla="*/ 2147483647 w 1252"/>
              <a:gd name="T53" fmla="*/ 2147483647 h 998"/>
              <a:gd name="T54" fmla="*/ 2147483647 w 1252"/>
              <a:gd name="T55" fmla="*/ 2147483647 h 998"/>
              <a:gd name="T56" fmla="*/ 2147483647 w 1252"/>
              <a:gd name="T57" fmla="*/ 2147483647 h 998"/>
              <a:gd name="T58" fmla="*/ 2147483647 w 1252"/>
              <a:gd name="T59" fmla="*/ 2147483647 h 998"/>
              <a:gd name="T60" fmla="*/ 2147483647 w 1252"/>
              <a:gd name="T61" fmla="*/ 2147483647 h 998"/>
              <a:gd name="T62" fmla="*/ 2147483647 w 1252"/>
              <a:gd name="T63" fmla="*/ 2147483647 h 998"/>
              <a:gd name="T64" fmla="*/ 2147483647 w 1252"/>
              <a:gd name="T65" fmla="*/ 2147483647 h 998"/>
              <a:gd name="T66" fmla="*/ 2147483647 w 1252"/>
              <a:gd name="T67" fmla="*/ 2147483647 h 998"/>
              <a:gd name="T68" fmla="*/ 2147483647 w 1252"/>
              <a:gd name="T69" fmla="*/ 2147483647 h 998"/>
              <a:gd name="T70" fmla="*/ 2147483647 w 1252"/>
              <a:gd name="T71" fmla="*/ 2147483647 h 998"/>
              <a:gd name="T72" fmla="*/ 2147483647 w 1252"/>
              <a:gd name="T73" fmla="*/ 2147483647 h 998"/>
              <a:gd name="T74" fmla="*/ 2147483647 w 1252"/>
              <a:gd name="T75" fmla="*/ 2147483647 h 998"/>
              <a:gd name="T76" fmla="*/ 2147483647 w 1252"/>
              <a:gd name="T77" fmla="*/ 2147483647 h 998"/>
              <a:gd name="T78" fmla="*/ 2147483647 w 1252"/>
              <a:gd name="T79" fmla="*/ 2147483647 h 998"/>
              <a:gd name="T80" fmla="*/ 2147483647 w 1252"/>
              <a:gd name="T81" fmla="*/ 2147483647 h 998"/>
              <a:gd name="T82" fmla="*/ 2147483647 w 1252"/>
              <a:gd name="T83" fmla="*/ 2147483647 h 998"/>
              <a:gd name="T84" fmla="*/ 2147483647 w 1252"/>
              <a:gd name="T85" fmla="*/ 2147483647 h 998"/>
              <a:gd name="T86" fmla="*/ 2147483647 w 1252"/>
              <a:gd name="T87" fmla="*/ 2147483647 h 998"/>
              <a:gd name="T88" fmla="*/ 2147483647 w 1252"/>
              <a:gd name="T89" fmla="*/ 2147483647 h 998"/>
              <a:gd name="T90" fmla="*/ 2147483647 w 1252"/>
              <a:gd name="T91" fmla="*/ 2147483647 h 998"/>
              <a:gd name="T92" fmla="*/ 2147483647 w 1252"/>
              <a:gd name="T93" fmla="*/ 2147483647 h 998"/>
              <a:gd name="T94" fmla="*/ 2147483647 w 1252"/>
              <a:gd name="T95" fmla="*/ 2147483647 h 998"/>
              <a:gd name="T96" fmla="*/ 2147483647 w 1252"/>
              <a:gd name="T97" fmla="*/ 2147483647 h 998"/>
              <a:gd name="T98" fmla="*/ 2147483647 w 1252"/>
              <a:gd name="T99" fmla="*/ 2147483647 h 998"/>
              <a:gd name="T100" fmla="*/ 2147483647 w 1252"/>
              <a:gd name="T101" fmla="*/ 2147483647 h 998"/>
              <a:gd name="T102" fmla="*/ 2147483647 w 1252"/>
              <a:gd name="T103" fmla="*/ 2147483647 h 998"/>
              <a:gd name="T104" fmla="*/ 2147483647 w 1252"/>
              <a:gd name="T105" fmla="*/ 2147483647 h 998"/>
              <a:gd name="T106" fmla="*/ 2147483647 w 1252"/>
              <a:gd name="T107" fmla="*/ 2147483647 h 99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1252"/>
              <a:gd name="T163" fmla="*/ 0 h 998"/>
              <a:gd name="T164" fmla="*/ 1252 w 1252"/>
              <a:gd name="T165" fmla="*/ 998 h 998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1252" h="998">
                <a:moveTo>
                  <a:pt x="419" y="733"/>
                </a:moveTo>
                <a:lnTo>
                  <a:pt x="386" y="710"/>
                </a:lnTo>
                <a:lnTo>
                  <a:pt x="352" y="685"/>
                </a:lnTo>
                <a:lnTo>
                  <a:pt x="323" y="687"/>
                </a:lnTo>
                <a:lnTo>
                  <a:pt x="296" y="689"/>
                </a:lnTo>
                <a:lnTo>
                  <a:pt x="282" y="689"/>
                </a:lnTo>
                <a:lnTo>
                  <a:pt x="267" y="689"/>
                </a:lnTo>
                <a:lnTo>
                  <a:pt x="255" y="685"/>
                </a:lnTo>
                <a:lnTo>
                  <a:pt x="244" y="677"/>
                </a:lnTo>
                <a:lnTo>
                  <a:pt x="217" y="693"/>
                </a:lnTo>
                <a:lnTo>
                  <a:pt x="194" y="706"/>
                </a:lnTo>
                <a:lnTo>
                  <a:pt x="167" y="714"/>
                </a:lnTo>
                <a:lnTo>
                  <a:pt x="142" y="722"/>
                </a:lnTo>
                <a:lnTo>
                  <a:pt x="113" y="724"/>
                </a:lnTo>
                <a:lnTo>
                  <a:pt x="88" y="724"/>
                </a:lnTo>
                <a:lnTo>
                  <a:pt x="60" y="720"/>
                </a:lnTo>
                <a:lnTo>
                  <a:pt x="29" y="712"/>
                </a:lnTo>
                <a:lnTo>
                  <a:pt x="29" y="699"/>
                </a:lnTo>
                <a:lnTo>
                  <a:pt x="33" y="687"/>
                </a:lnTo>
                <a:lnTo>
                  <a:pt x="52" y="681"/>
                </a:lnTo>
                <a:lnTo>
                  <a:pt x="69" y="676"/>
                </a:lnTo>
                <a:lnTo>
                  <a:pt x="81" y="670"/>
                </a:lnTo>
                <a:lnTo>
                  <a:pt x="94" y="662"/>
                </a:lnTo>
                <a:lnTo>
                  <a:pt x="106" y="651"/>
                </a:lnTo>
                <a:lnTo>
                  <a:pt x="117" y="641"/>
                </a:lnTo>
                <a:lnTo>
                  <a:pt x="125" y="628"/>
                </a:lnTo>
                <a:lnTo>
                  <a:pt x="138" y="614"/>
                </a:lnTo>
                <a:lnTo>
                  <a:pt x="138" y="599"/>
                </a:lnTo>
                <a:lnTo>
                  <a:pt x="136" y="587"/>
                </a:lnTo>
                <a:lnTo>
                  <a:pt x="108" y="581"/>
                </a:lnTo>
                <a:lnTo>
                  <a:pt x="77" y="578"/>
                </a:lnTo>
                <a:lnTo>
                  <a:pt x="75" y="570"/>
                </a:lnTo>
                <a:lnTo>
                  <a:pt x="73" y="564"/>
                </a:lnTo>
                <a:lnTo>
                  <a:pt x="58" y="564"/>
                </a:lnTo>
                <a:lnTo>
                  <a:pt x="37" y="564"/>
                </a:lnTo>
                <a:lnTo>
                  <a:pt x="17" y="564"/>
                </a:lnTo>
                <a:lnTo>
                  <a:pt x="0" y="564"/>
                </a:lnTo>
                <a:lnTo>
                  <a:pt x="4" y="520"/>
                </a:lnTo>
                <a:lnTo>
                  <a:pt x="14" y="468"/>
                </a:lnTo>
                <a:lnTo>
                  <a:pt x="19" y="439"/>
                </a:lnTo>
                <a:lnTo>
                  <a:pt x="29" y="416"/>
                </a:lnTo>
                <a:lnTo>
                  <a:pt x="42" y="397"/>
                </a:lnTo>
                <a:lnTo>
                  <a:pt x="54" y="384"/>
                </a:lnTo>
                <a:lnTo>
                  <a:pt x="94" y="380"/>
                </a:lnTo>
                <a:lnTo>
                  <a:pt x="123" y="378"/>
                </a:lnTo>
                <a:lnTo>
                  <a:pt x="165" y="374"/>
                </a:lnTo>
                <a:lnTo>
                  <a:pt x="225" y="370"/>
                </a:lnTo>
                <a:lnTo>
                  <a:pt x="225" y="378"/>
                </a:lnTo>
                <a:lnTo>
                  <a:pt x="227" y="384"/>
                </a:lnTo>
                <a:lnTo>
                  <a:pt x="255" y="384"/>
                </a:lnTo>
                <a:lnTo>
                  <a:pt x="282" y="386"/>
                </a:lnTo>
                <a:lnTo>
                  <a:pt x="311" y="386"/>
                </a:lnTo>
                <a:lnTo>
                  <a:pt x="340" y="388"/>
                </a:lnTo>
                <a:lnTo>
                  <a:pt x="344" y="380"/>
                </a:lnTo>
                <a:lnTo>
                  <a:pt x="346" y="370"/>
                </a:lnTo>
                <a:lnTo>
                  <a:pt x="363" y="370"/>
                </a:lnTo>
                <a:lnTo>
                  <a:pt x="386" y="370"/>
                </a:lnTo>
                <a:lnTo>
                  <a:pt x="386" y="363"/>
                </a:lnTo>
                <a:lnTo>
                  <a:pt x="388" y="353"/>
                </a:lnTo>
                <a:lnTo>
                  <a:pt x="403" y="349"/>
                </a:lnTo>
                <a:lnTo>
                  <a:pt x="415" y="345"/>
                </a:lnTo>
                <a:lnTo>
                  <a:pt x="419" y="320"/>
                </a:lnTo>
                <a:lnTo>
                  <a:pt x="424" y="295"/>
                </a:lnTo>
                <a:lnTo>
                  <a:pt x="444" y="291"/>
                </a:lnTo>
                <a:lnTo>
                  <a:pt x="465" y="286"/>
                </a:lnTo>
                <a:lnTo>
                  <a:pt x="463" y="257"/>
                </a:lnTo>
                <a:lnTo>
                  <a:pt x="465" y="242"/>
                </a:lnTo>
                <a:lnTo>
                  <a:pt x="476" y="224"/>
                </a:lnTo>
                <a:lnTo>
                  <a:pt x="490" y="201"/>
                </a:lnTo>
                <a:lnTo>
                  <a:pt x="488" y="182"/>
                </a:lnTo>
                <a:lnTo>
                  <a:pt x="482" y="163"/>
                </a:lnTo>
                <a:lnTo>
                  <a:pt x="480" y="157"/>
                </a:lnTo>
                <a:lnTo>
                  <a:pt x="480" y="149"/>
                </a:lnTo>
                <a:lnTo>
                  <a:pt x="482" y="142"/>
                </a:lnTo>
                <a:lnTo>
                  <a:pt x="484" y="134"/>
                </a:lnTo>
                <a:lnTo>
                  <a:pt x="499" y="134"/>
                </a:lnTo>
                <a:lnTo>
                  <a:pt x="513" y="136"/>
                </a:lnTo>
                <a:lnTo>
                  <a:pt x="532" y="136"/>
                </a:lnTo>
                <a:lnTo>
                  <a:pt x="561" y="130"/>
                </a:lnTo>
                <a:lnTo>
                  <a:pt x="565" y="122"/>
                </a:lnTo>
                <a:lnTo>
                  <a:pt x="572" y="115"/>
                </a:lnTo>
                <a:lnTo>
                  <a:pt x="620" y="115"/>
                </a:lnTo>
                <a:lnTo>
                  <a:pt x="672" y="115"/>
                </a:lnTo>
                <a:lnTo>
                  <a:pt x="697" y="113"/>
                </a:lnTo>
                <a:lnTo>
                  <a:pt x="726" y="109"/>
                </a:lnTo>
                <a:lnTo>
                  <a:pt x="734" y="103"/>
                </a:lnTo>
                <a:lnTo>
                  <a:pt x="745" y="99"/>
                </a:lnTo>
                <a:lnTo>
                  <a:pt x="755" y="94"/>
                </a:lnTo>
                <a:lnTo>
                  <a:pt x="766" y="88"/>
                </a:lnTo>
                <a:lnTo>
                  <a:pt x="741" y="67"/>
                </a:lnTo>
                <a:lnTo>
                  <a:pt x="718" y="51"/>
                </a:lnTo>
                <a:lnTo>
                  <a:pt x="707" y="42"/>
                </a:lnTo>
                <a:lnTo>
                  <a:pt x="697" y="28"/>
                </a:lnTo>
                <a:lnTo>
                  <a:pt x="695" y="21"/>
                </a:lnTo>
                <a:lnTo>
                  <a:pt x="695" y="17"/>
                </a:lnTo>
                <a:lnTo>
                  <a:pt x="693" y="9"/>
                </a:lnTo>
                <a:lnTo>
                  <a:pt x="695" y="0"/>
                </a:lnTo>
                <a:lnTo>
                  <a:pt x="726" y="3"/>
                </a:lnTo>
                <a:lnTo>
                  <a:pt x="755" y="3"/>
                </a:lnTo>
                <a:lnTo>
                  <a:pt x="763" y="9"/>
                </a:lnTo>
                <a:lnTo>
                  <a:pt x="766" y="17"/>
                </a:lnTo>
                <a:lnTo>
                  <a:pt x="787" y="17"/>
                </a:lnTo>
                <a:lnTo>
                  <a:pt x="805" y="19"/>
                </a:lnTo>
                <a:lnTo>
                  <a:pt x="816" y="19"/>
                </a:lnTo>
                <a:lnTo>
                  <a:pt x="826" y="21"/>
                </a:lnTo>
                <a:lnTo>
                  <a:pt x="835" y="26"/>
                </a:lnTo>
                <a:lnTo>
                  <a:pt x="845" y="34"/>
                </a:lnTo>
                <a:lnTo>
                  <a:pt x="843" y="51"/>
                </a:lnTo>
                <a:lnTo>
                  <a:pt x="843" y="65"/>
                </a:lnTo>
                <a:lnTo>
                  <a:pt x="835" y="76"/>
                </a:lnTo>
                <a:lnTo>
                  <a:pt x="826" y="92"/>
                </a:lnTo>
                <a:lnTo>
                  <a:pt x="822" y="101"/>
                </a:lnTo>
                <a:lnTo>
                  <a:pt x="816" y="111"/>
                </a:lnTo>
                <a:lnTo>
                  <a:pt x="837" y="111"/>
                </a:lnTo>
                <a:lnTo>
                  <a:pt x="859" y="111"/>
                </a:lnTo>
                <a:lnTo>
                  <a:pt x="880" y="111"/>
                </a:lnTo>
                <a:lnTo>
                  <a:pt x="899" y="111"/>
                </a:lnTo>
                <a:lnTo>
                  <a:pt x="899" y="124"/>
                </a:lnTo>
                <a:lnTo>
                  <a:pt x="899" y="149"/>
                </a:lnTo>
                <a:lnTo>
                  <a:pt x="899" y="172"/>
                </a:lnTo>
                <a:lnTo>
                  <a:pt x="899" y="197"/>
                </a:lnTo>
                <a:lnTo>
                  <a:pt x="899" y="220"/>
                </a:lnTo>
                <a:lnTo>
                  <a:pt x="893" y="230"/>
                </a:lnTo>
                <a:lnTo>
                  <a:pt x="887" y="242"/>
                </a:lnTo>
                <a:lnTo>
                  <a:pt x="883" y="249"/>
                </a:lnTo>
                <a:lnTo>
                  <a:pt x="882" y="261"/>
                </a:lnTo>
                <a:lnTo>
                  <a:pt x="882" y="274"/>
                </a:lnTo>
                <a:lnTo>
                  <a:pt x="882" y="286"/>
                </a:lnTo>
                <a:lnTo>
                  <a:pt x="883" y="297"/>
                </a:lnTo>
                <a:lnTo>
                  <a:pt x="885" y="309"/>
                </a:lnTo>
                <a:lnTo>
                  <a:pt x="891" y="322"/>
                </a:lnTo>
                <a:lnTo>
                  <a:pt x="897" y="334"/>
                </a:lnTo>
                <a:lnTo>
                  <a:pt x="905" y="343"/>
                </a:lnTo>
                <a:lnTo>
                  <a:pt x="910" y="353"/>
                </a:lnTo>
                <a:lnTo>
                  <a:pt x="920" y="361"/>
                </a:lnTo>
                <a:lnTo>
                  <a:pt x="928" y="368"/>
                </a:lnTo>
                <a:lnTo>
                  <a:pt x="935" y="374"/>
                </a:lnTo>
                <a:lnTo>
                  <a:pt x="945" y="376"/>
                </a:lnTo>
                <a:lnTo>
                  <a:pt x="966" y="411"/>
                </a:lnTo>
                <a:lnTo>
                  <a:pt x="983" y="445"/>
                </a:lnTo>
                <a:lnTo>
                  <a:pt x="1003" y="449"/>
                </a:lnTo>
                <a:lnTo>
                  <a:pt x="1016" y="457"/>
                </a:lnTo>
                <a:lnTo>
                  <a:pt x="1028" y="495"/>
                </a:lnTo>
                <a:lnTo>
                  <a:pt x="1041" y="539"/>
                </a:lnTo>
                <a:lnTo>
                  <a:pt x="1062" y="580"/>
                </a:lnTo>
                <a:lnTo>
                  <a:pt x="1083" y="616"/>
                </a:lnTo>
                <a:lnTo>
                  <a:pt x="1114" y="620"/>
                </a:lnTo>
                <a:lnTo>
                  <a:pt x="1147" y="626"/>
                </a:lnTo>
                <a:lnTo>
                  <a:pt x="1177" y="629"/>
                </a:lnTo>
                <a:lnTo>
                  <a:pt x="1208" y="637"/>
                </a:lnTo>
                <a:lnTo>
                  <a:pt x="1210" y="651"/>
                </a:lnTo>
                <a:lnTo>
                  <a:pt x="1218" y="664"/>
                </a:lnTo>
                <a:lnTo>
                  <a:pt x="1225" y="676"/>
                </a:lnTo>
                <a:lnTo>
                  <a:pt x="1243" y="693"/>
                </a:lnTo>
                <a:lnTo>
                  <a:pt x="1243" y="710"/>
                </a:lnTo>
                <a:lnTo>
                  <a:pt x="1245" y="722"/>
                </a:lnTo>
                <a:lnTo>
                  <a:pt x="1246" y="729"/>
                </a:lnTo>
                <a:lnTo>
                  <a:pt x="1252" y="737"/>
                </a:lnTo>
                <a:lnTo>
                  <a:pt x="1250" y="766"/>
                </a:lnTo>
                <a:lnTo>
                  <a:pt x="1245" y="789"/>
                </a:lnTo>
                <a:lnTo>
                  <a:pt x="1231" y="814"/>
                </a:lnTo>
                <a:lnTo>
                  <a:pt x="1218" y="831"/>
                </a:lnTo>
                <a:lnTo>
                  <a:pt x="1202" y="850"/>
                </a:lnTo>
                <a:lnTo>
                  <a:pt x="1181" y="864"/>
                </a:lnTo>
                <a:lnTo>
                  <a:pt x="1160" y="875"/>
                </a:lnTo>
                <a:lnTo>
                  <a:pt x="1135" y="881"/>
                </a:lnTo>
                <a:lnTo>
                  <a:pt x="1135" y="891"/>
                </a:lnTo>
                <a:lnTo>
                  <a:pt x="1135" y="904"/>
                </a:lnTo>
                <a:lnTo>
                  <a:pt x="1114" y="906"/>
                </a:lnTo>
                <a:lnTo>
                  <a:pt x="1097" y="906"/>
                </a:lnTo>
                <a:lnTo>
                  <a:pt x="1093" y="921"/>
                </a:lnTo>
                <a:lnTo>
                  <a:pt x="1093" y="933"/>
                </a:lnTo>
                <a:lnTo>
                  <a:pt x="1066" y="933"/>
                </a:lnTo>
                <a:lnTo>
                  <a:pt x="1041" y="935"/>
                </a:lnTo>
                <a:lnTo>
                  <a:pt x="1016" y="935"/>
                </a:lnTo>
                <a:lnTo>
                  <a:pt x="991" y="935"/>
                </a:lnTo>
                <a:lnTo>
                  <a:pt x="989" y="946"/>
                </a:lnTo>
                <a:lnTo>
                  <a:pt x="987" y="952"/>
                </a:lnTo>
                <a:lnTo>
                  <a:pt x="972" y="952"/>
                </a:lnTo>
                <a:lnTo>
                  <a:pt x="956" y="952"/>
                </a:lnTo>
                <a:lnTo>
                  <a:pt x="953" y="964"/>
                </a:lnTo>
                <a:lnTo>
                  <a:pt x="947" y="975"/>
                </a:lnTo>
                <a:lnTo>
                  <a:pt x="924" y="981"/>
                </a:lnTo>
                <a:lnTo>
                  <a:pt x="910" y="983"/>
                </a:lnTo>
                <a:lnTo>
                  <a:pt x="899" y="992"/>
                </a:lnTo>
                <a:lnTo>
                  <a:pt x="891" y="998"/>
                </a:lnTo>
                <a:lnTo>
                  <a:pt x="851" y="983"/>
                </a:lnTo>
                <a:lnTo>
                  <a:pt x="832" y="975"/>
                </a:lnTo>
                <a:lnTo>
                  <a:pt x="812" y="971"/>
                </a:lnTo>
                <a:lnTo>
                  <a:pt x="789" y="969"/>
                </a:lnTo>
                <a:lnTo>
                  <a:pt x="787" y="962"/>
                </a:lnTo>
                <a:lnTo>
                  <a:pt x="786" y="952"/>
                </a:lnTo>
                <a:lnTo>
                  <a:pt x="776" y="952"/>
                </a:lnTo>
                <a:lnTo>
                  <a:pt x="766" y="950"/>
                </a:lnTo>
                <a:lnTo>
                  <a:pt x="763" y="948"/>
                </a:lnTo>
                <a:lnTo>
                  <a:pt x="755" y="944"/>
                </a:lnTo>
                <a:lnTo>
                  <a:pt x="751" y="927"/>
                </a:lnTo>
                <a:lnTo>
                  <a:pt x="745" y="906"/>
                </a:lnTo>
                <a:lnTo>
                  <a:pt x="714" y="904"/>
                </a:lnTo>
                <a:lnTo>
                  <a:pt x="690" y="898"/>
                </a:lnTo>
                <a:lnTo>
                  <a:pt x="682" y="891"/>
                </a:lnTo>
                <a:lnTo>
                  <a:pt x="678" y="887"/>
                </a:lnTo>
                <a:lnTo>
                  <a:pt x="672" y="879"/>
                </a:lnTo>
                <a:lnTo>
                  <a:pt x="670" y="875"/>
                </a:lnTo>
                <a:lnTo>
                  <a:pt x="668" y="841"/>
                </a:lnTo>
                <a:lnTo>
                  <a:pt x="668" y="797"/>
                </a:lnTo>
                <a:lnTo>
                  <a:pt x="645" y="797"/>
                </a:lnTo>
                <a:lnTo>
                  <a:pt x="632" y="804"/>
                </a:lnTo>
                <a:lnTo>
                  <a:pt x="611" y="810"/>
                </a:lnTo>
                <a:lnTo>
                  <a:pt x="590" y="818"/>
                </a:lnTo>
                <a:lnTo>
                  <a:pt x="582" y="808"/>
                </a:lnTo>
                <a:lnTo>
                  <a:pt x="574" y="802"/>
                </a:lnTo>
                <a:lnTo>
                  <a:pt x="570" y="789"/>
                </a:lnTo>
                <a:lnTo>
                  <a:pt x="561" y="772"/>
                </a:lnTo>
                <a:lnTo>
                  <a:pt x="526" y="758"/>
                </a:lnTo>
                <a:lnTo>
                  <a:pt x="492" y="745"/>
                </a:lnTo>
                <a:lnTo>
                  <a:pt x="457" y="737"/>
                </a:lnTo>
                <a:lnTo>
                  <a:pt x="419" y="733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84" name="Freeform 480"/>
          <p:cNvSpPr>
            <a:spLocks/>
          </p:cNvSpPr>
          <p:nvPr/>
        </p:nvSpPr>
        <p:spPr bwMode="auto">
          <a:xfrm>
            <a:off x="671513" y="2171700"/>
            <a:ext cx="428625" cy="409575"/>
          </a:xfrm>
          <a:custGeom>
            <a:avLst/>
            <a:gdLst>
              <a:gd name="T0" fmla="*/ 2147483647 w 539"/>
              <a:gd name="T1" fmla="*/ 2147483647 h 517"/>
              <a:gd name="T2" fmla="*/ 2147483647 w 539"/>
              <a:gd name="T3" fmla="*/ 2147483647 h 517"/>
              <a:gd name="T4" fmla="*/ 2147483647 w 539"/>
              <a:gd name="T5" fmla="*/ 2147483647 h 517"/>
              <a:gd name="T6" fmla="*/ 2147483647 w 539"/>
              <a:gd name="T7" fmla="*/ 2147483647 h 517"/>
              <a:gd name="T8" fmla="*/ 2147483647 w 539"/>
              <a:gd name="T9" fmla="*/ 2147483647 h 517"/>
              <a:gd name="T10" fmla="*/ 2147483647 w 539"/>
              <a:gd name="T11" fmla="*/ 2147483647 h 517"/>
              <a:gd name="T12" fmla="*/ 2147483647 w 539"/>
              <a:gd name="T13" fmla="*/ 2147483647 h 517"/>
              <a:gd name="T14" fmla="*/ 2147483647 w 539"/>
              <a:gd name="T15" fmla="*/ 2147483647 h 517"/>
              <a:gd name="T16" fmla="*/ 2147483647 w 539"/>
              <a:gd name="T17" fmla="*/ 2147483647 h 517"/>
              <a:gd name="T18" fmla="*/ 2147483647 w 539"/>
              <a:gd name="T19" fmla="*/ 2147483647 h 517"/>
              <a:gd name="T20" fmla="*/ 2147483647 w 539"/>
              <a:gd name="T21" fmla="*/ 2147483647 h 517"/>
              <a:gd name="T22" fmla="*/ 2147483647 w 539"/>
              <a:gd name="T23" fmla="*/ 2147483647 h 517"/>
              <a:gd name="T24" fmla="*/ 2147483647 w 539"/>
              <a:gd name="T25" fmla="*/ 2147483647 h 517"/>
              <a:gd name="T26" fmla="*/ 2147483647 w 539"/>
              <a:gd name="T27" fmla="*/ 2147483647 h 517"/>
              <a:gd name="T28" fmla="*/ 2147483647 w 539"/>
              <a:gd name="T29" fmla="*/ 2147483647 h 517"/>
              <a:gd name="T30" fmla="*/ 2147483647 w 539"/>
              <a:gd name="T31" fmla="*/ 2147483647 h 517"/>
              <a:gd name="T32" fmla="*/ 2147483647 w 539"/>
              <a:gd name="T33" fmla="*/ 2147483647 h 517"/>
              <a:gd name="T34" fmla="*/ 2147483647 w 539"/>
              <a:gd name="T35" fmla="*/ 2147483647 h 517"/>
              <a:gd name="T36" fmla="*/ 2147483647 w 539"/>
              <a:gd name="T37" fmla="*/ 2147483647 h 517"/>
              <a:gd name="T38" fmla="*/ 2147483647 w 539"/>
              <a:gd name="T39" fmla="*/ 2147483647 h 517"/>
              <a:gd name="T40" fmla="*/ 2147483647 w 539"/>
              <a:gd name="T41" fmla="*/ 2147483647 h 517"/>
              <a:gd name="T42" fmla="*/ 2147483647 w 539"/>
              <a:gd name="T43" fmla="*/ 0 h 517"/>
              <a:gd name="T44" fmla="*/ 2147483647 w 539"/>
              <a:gd name="T45" fmla="*/ 2147483647 h 517"/>
              <a:gd name="T46" fmla="*/ 2147483647 w 539"/>
              <a:gd name="T47" fmla="*/ 2147483647 h 517"/>
              <a:gd name="T48" fmla="*/ 2147483647 w 539"/>
              <a:gd name="T49" fmla="*/ 2147483647 h 517"/>
              <a:gd name="T50" fmla="*/ 2147483647 w 539"/>
              <a:gd name="T51" fmla="*/ 2147483647 h 517"/>
              <a:gd name="T52" fmla="*/ 2147483647 w 539"/>
              <a:gd name="T53" fmla="*/ 2147483647 h 517"/>
              <a:gd name="T54" fmla="*/ 2147483647 w 539"/>
              <a:gd name="T55" fmla="*/ 2147483647 h 517"/>
              <a:gd name="T56" fmla="*/ 2147483647 w 539"/>
              <a:gd name="T57" fmla="*/ 2147483647 h 517"/>
              <a:gd name="T58" fmla="*/ 2147483647 w 539"/>
              <a:gd name="T59" fmla="*/ 2147483647 h 517"/>
              <a:gd name="T60" fmla="*/ 2147483647 w 539"/>
              <a:gd name="T61" fmla="*/ 2147483647 h 517"/>
              <a:gd name="T62" fmla="*/ 2147483647 w 539"/>
              <a:gd name="T63" fmla="*/ 2147483647 h 517"/>
              <a:gd name="T64" fmla="*/ 2147483647 w 539"/>
              <a:gd name="T65" fmla="*/ 2147483647 h 517"/>
              <a:gd name="T66" fmla="*/ 2147483647 w 539"/>
              <a:gd name="T67" fmla="*/ 2147483647 h 517"/>
              <a:gd name="T68" fmla="*/ 2147483647 w 539"/>
              <a:gd name="T69" fmla="*/ 2147483647 h 517"/>
              <a:gd name="T70" fmla="*/ 2147483647 w 539"/>
              <a:gd name="T71" fmla="*/ 2147483647 h 517"/>
              <a:gd name="T72" fmla="*/ 2147483647 w 539"/>
              <a:gd name="T73" fmla="*/ 2147483647 h 517"/>
              <a:gd name="T74" fmla="*/ 2147483647 w 539"/>
              <a:gd name="T75" fmla="*/ 2147483647 h 517"/>
              <a:gd name="T76" fmla="*/ 2147483647 w 539"/>
              <a:gd name="T77" fmla="*/ 2147483647 h 517"/>
              <a:gd name="T78" fmla="*/ 2147483647 w 539"/>
              <a:gd name="T79" fmla="*/ 2147483647 h 517"/>
              <a:gd name="T80" fmla="*/ 2147483647 w 539"/>
              <a:gd name="T81" fmla="*/ 2147483647 h 517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539"/>
              <a:gd name="T124" fmla="*/ 0 h 517"/>
              <a:gd name="T125" fmla="*/ 539 w 539"/>
              <a:gd name="T126" fmla="*/ 517 h 517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539" h="517">
                <a:moveTo>
                  <a:pt x="36" y="517"/>
                </a:moveTo>
                <a:lnTo>
                  <a:pt x="32" y="513"/>
                </a:lnTo>
                <a:lnTo>
                  <a:pt x="25" y="509"/>
                </a:lnTo>
                <a:lnTo>
                  <a:pt x="15" y="505"/>
                </a:lnTo>
                <a:lnTo>
                  <a:pt x="0" y="499"/>
                </a:lnTo>
                <a:lnTo>
                  <a:pt x="15" y="461"/>
                </a:lnTo>
                <a:lnTo>
                  <a:pt x="32" y="419"/>
                </a:lnTo>
                <a:lnTo>
                  <a:pt x="38" y="396"/>
                </a:lnTo>
                <a:lnTo>
                  <a:pt x="48" y="378"/>
                </a:lnTo>
                <a:lnTo>
                  <a:pt x="56" y="355"/>
                </a:lnTo>
                <a:lnTo>
                  <a:pt x="61" y="334"/>
                </a:lnTo>
                <a:lnTo>
                  <a:pt x="84" y="327"/>
                </a:lnTo>
                <a:lnTo>
                  <a:pt x="109" y="321"/>
                </a:lnTo>
                <a:lnTo>
                  <a:pt x="119" y="315"/>
                </a:lnTo>
                <a:lnTo>
                  <a:pt x="128" y="307"/>
                </a:lnTo>
                <a:lnTo>
                  <a:pt x="138" y="300"/>
                </a:lnTo>
                <a:lnTo>
                  <a:pt x="146" y="288"/>
                </a:lnTo>
                <a:lnTo>
                  <a:pt x="182" y="277"/>
                </a:lnTo>
                <a:lnTo>
                  <a:pt x="221" y="263"/>
                </a:lnTo>
                <a:lnTo>
                  <a:pt x="257" y="250"/>
                </a:lnTo>
                <a:lnTo>
                  <a:pt x="292" y="236"/>
                </a:lnTo>
                <a:lnTo>
                  <a:pt x="294" y="227"/>
                </a:lnTo>
                <a:lnTo>
                  <a:pt x="296" y="217"/>
                </a:lnTo>
                <a:lnTo>
                  <a:pt x="321" y="217"/>
                </a:lnTo>
                <a:lnTo>
                  <a:pt x="340" y="215"/>
                </a:lnTo>
                <a:lnTo>
                  <a:pt x="359" y="209"/>
                </a:lnTo>
                <a:lnTo>
                  <a:pt x="378" y="202"/>
                </a:lnTo>
                <a:lnTo>
                  <a:pt x="378" y="186"/>
                </a:lnTo>
                <a:lnTo>
                  <a:pt x="378" y="171"/>
                </a:lnTo>
                <a:lnTo>
                  <a:pt x="361" y="158"/>
                </a:lnTo>
                <a:lnTo>
                  <a:pt x="342" y="146"/>
                </a:lnTo>
                <a:lnTo>
                  <a:pt x="344" y="112"/>
                </a:lnTo>
                <a:lnTo>
                  <a:pt x="349" y="92"/>
                </a:lnTo>
                <a:lnTo>
                  <a:pt x="357" y="73"/>
                </a:lnTo>
                <a:lnTo>
                  <a:pt x="369" y="46"/>
                </a:lnTo>
                <a:lnTo>
                  <a:pt x="370" y="37"/>
                </a:lnTo>
                <a:lnTo>
                  <a:pt x="372" y="27"/>
                </a:lnTo>
                <a:lnTo>
                  <a:pt x="397" y="27"/>
                </a:lnTo>
                <a:lnTo>
                  <a:pt x="420" y="27"/>
                </a:lnTo>
                <a:lnTo>
                  <a:pt x="445" y="27"/>
                </a:lnTo>
                <a:lnTo>
                  <a:pt x="466" y="27"/>
                </a:lnTo>
                <a:lnTo>
                  <a:pt x="472" y="12"/>
                </a:lnTo>
                <a:lnTo>
                  <a:pt x="476" y="0"/>
                </a:lnTo>
                <a:lnTo>
                  <a:pt x="497" y="0"/>
                </a:lnTo>
                <a:lnTo>
                  <a:pt x="509" y="2"/>
                </a:lnTo>
                <a:lnTo>
                  <a:pt x="520" y="10"/>
                </a:lnTo>
                <a:lnTo>
                  <a:pt x="539" y="19"/>
                </a:lnTo>
                <a:lnTo>
                  <a:pt x="536" y="44"/>
                </a:lnTo>
                <a:lnTo>
                  <a:pt x="532" y="62"/>
                </a:lnTo>
                <a:lnTo>
                  <a:pt x="522" y="81"/>
                </a:lnTo>
                <a:lnTo>
                  <a:pt x="513" y="96"/>
                </a:lnTo>
                <a:lnTo>
                  <a:pt x="503" y="110"/>
                </a:lnTo>
                <a:lnTo>
                  <a:pt x="497" y="129"/>
                </a:lnTo>
                <a:lnTo>
                  <a:pt x="488" y="148"/>
                </a:lnTo>
                <a:lnTo>
                  <a:pt x="486" y="171"/>
                </a:lnTo>
                <a:lnTo>
                  <a:pt x="499" y="177"/>
                </a:lnTo>
                <a:lnTo>
                  <a:pt x="509" y="181"/>
                </a:lnTo>
                <a:lnTo>
                  <a:pt x="511" y="200"/>
                </a:lnTo>
                <a:lnTo>
                  <a:pt x="513" y="217"/>
                </a:lnTo>
                <a:lnTo>
                  <a:pt x="424" y="246"/>
                </a:lnTo>
                <a:lnTo>
                  <a:pt x="369" y="265"/>
                </a:lnTo>
                <a:lnTo>
                  <a:pt x="330" y="279"/>
                </a:lnTo>
                <a:lnTo>
                  <a:pt x="296" y="290"/>
                </a:lnTo>
                <a:lnTo>
                  <a:pt x="292" y="302"/>
                </a:lnTo>
                <a:lnTo>
                  <a:pt x="288" y="313"/>
                </a:lnTo>
                <a:lnTo>
                  <a:pt x="284" y="321"/>
                </a:lnTo>
                <a:lnTo>
                  <a:pt x="280" y="325"/>
                </a:lnTo>
                <a:lnTo>
                  <a:pt x="263" y="327"/>
                </a:lnTo>
                <a:lnTo>
                  <a:pt x="240" y="330"/>
                </a:lnTo>
                <a:lnTo>
                  <a:pt x="217" y="359"/>
                </a:lnTo>
                <a:lnTo>
                  <a:pt x="192" y="386"/>
                </a:lnTo>
                <a:lnTo>
                  <a:pt x="182" y="390"/>
                </a:lnTo>
                <a:lnTo>
                  <a:pt x="175" y="392"/>
                </a:lnTo>
                <a:lnTo>
                  <a:pt x="165" y="396"/>
                </a:lnTo>
                <a:lnTo>
                  <a:pt x="155" y="403"/>
                </a:lnTo>
                <a:lnTo>
                  <a:pt x="140" y="417"/>
                </a:lnTo>
                <a:lnTo>
                  <a:pt x="123" y="432"/>
                </a:lnTo>
                <a:lnTo>
                  <a:pt x="109" y="451"/>
                </a:lnTo>
                <a:lnTo>
                  <a:pt x="96" y="473"/>
                </a:lnTo>
                <a:lnTo>
                  <a:pt x="86" y="490"/>
                </a:lnTo>
                <a:lnTo>
                  <a:pt x="79" y="509"/>
                </a:lnTo>
                <a:lnTo>
                  <a:pt x="59" y="513"/>
                </a:lnTo>
                <a:lnTo>
                  <a:pt x="36" y="517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85" name="Freeform 481"/>
          <p:cNvSpPr>
            <a:spLocks/>
          </p:cNvSpPr>
          <p:nvPr/>
        </p:nvSpPr>
        <p:spPr bwMode="auto">
          <a:xfrm>
            <a:off x="544513" y="2409825"/>
            <a:ext cx="711200" cy="484188"/>
          </a:xfrm>
          <a:custGeom>
            <a:avLst/>
            <a:gdLst>
              <a:gd name="T0" fmla="*/ 2147483647 w 895"/>
              <a:gd name="T1" fmla="*/ 2147483647 h 608"/>
              <a:gd name="T2" fmla="*/ 2147483647 w 895"/>
              <a:gd name="T3" fmla="*/ 2147483647 h 608"/>
              <a:gd name="T4" fmla="*/ 2147483647 w 895"/>
              <a:gd name="T5" fmla="*/ 2147483647 h 608"/>
              <a:gd name="T6" fmla="*/ 2147483647 w 895"/>
              <a:gd name="T7" fmla="*/ 2147483647 h 608"/>
              <a:gd name="T8" fmla="*/ 2147483647 w 895"/>
              <a:gd name="T9" fmla="*/ 2147483647 h 608"/>
              <a:gd name="T10" fmla="*/ 2147483647 w 895"/>
              <a:gd name="T11" fmla="*/ 2147483647 h 608"/>
              <a:gd name="T12" fmla="*/ 2147483647 w 895"/>
              <a:gd name="T13" fmla="*/ 2147483647 h 608"/>
              <a:gd name="T14" fmla="*/ 2147483647 w 895"/>
              <a:gd name="T15" fmla="*/ 2147483647 h 608"/>
              <a:gd name="T16" fmla="*/ 2147483647 w 895"/>
              <a:gd name="T17" fmla="*/ 2147483647 h 608"/>
              <a:gd name="T18" fmla="*/ 2147483647 w 895"/>
              <a:gd name="T19" fmla="*/ 2147483647 h 608"/>
              <a:gd name="T20" fmla="*/ 2147483647 w 895"/>
              <a:gd name="T21" fmla="*/ 2147483647 h 608"/>
              <a:gd name="T22" fmla="*/ 2147483647 w 895"/>
              <a:gd name="T23" fmla="*/ 2147483647 h 608"/>
              <a:gd name="T24" fmla="*/ 2147483647 w 895"/>
              <a:gd name="T25" fmla="*/ 2147483647 h 608"/>
              <a:gd name="T26" fmla="*/ 2147483647 w 895"/>
              <a:gd name="T27" fmla="*/ 2147483647 h 608"/>
              <a:gd name="T28" fmla="*/ 2147483647 w 895"/>
              <a:gd name="T29" fmla="*/ 2147483647 h 608"/>
              <a:gd name="T30" fmla="*/ 2147483647 w 895"/>
              <a:gd name="T31" fmla="*/ 2147483647 h 608"/>
              <a:gd name="T32" fmla="*/ 2147483647 w 895"/>
              <a:gd name="T33" fmla="*/ 2147483647 h 608"/>
              <a:gd name="T34" fmla="*/ 2147483647 w 895"/>
              <a:gd name="T35" fmla="*/ 2147483647 h 608"/>
              <a:gd name="T36" fmla="*/ 2147483647 w 895"/>
              <a:gd name="T37" fmla="*/ 2147483647 h 608"/>
              <a:gd name="T38" fmla="*/ 2147483647 w 895"/>
              <a:gd name="T39" fmla="*/ 2147483647 h 608"/>
              <a:gd name="T40" fmla="*/ 2147483647 w 895"/>
              <a:gd name="T41" fmla="*/ 2147483647 h 608"/>
              <a:gd name="T42" fmla="*/ 2147483647 w 895"/>
              <a:gd name="T43" fmla="*/ 2147483647 h 608"/>
              <a:gd name="T44" fmla="*/ 2147483647 w 895"/>
              <a:gd name="T45" fmla="*/ 2147483647 h 608"/>
              <a:gd name="T46" fmla="*/ 2147483647 w 895"/>
              <a:gd name="T47" fmla="*/ 2147483647 h 608"/>
              <a:gd name="T48" fmla="*/ 2147483647 w 895"/>
              <a:gd name="T49" fmla="*/ 2147483647 h 608"/>
              <a:gd name="T50" fmla="*/ 2147483647 w 895"/>
              <a:gd name="T51" fmla="*/ 2147483647 h 608"/>
              <a:gd name="T52" fmla="*/ 2147483647 w 895"/>
              <a:gd name="T53" fmla="*/ 2147483647 h 608"/>
              <a:gd name="T54" fmla="*/ 2147483647 w 895"/>
              <a:gd name="T55" fmla="*/ 2147483647 h 608"/>
              <a:gd name="T56" fmla="*/ 2147483647 w 895"/>
              <a:gd name="T57" fmla="*/ 2147483647 h 608"/>
              <a:gd name="T58" fmla="*/ 2147483647 w 895"/>
              <a:gd name="T59" fmla="*/ 2147483647 h 608"/>
              <a:gd name="T60" fmla="*/ 2147483647 w 895"/>
              <a:gd name="T61" fmla="*/ 2147483647 h 608"/>
              <a:gd name="T62" fmla="*/ 2147483647 w 895"/>
              <a:gd name="T63" fmla="*/ 2147483647 h 608"/>
              <a:gd name="T64" fmla="*/ 2147483647 w 895"/>
              <a:gd name="T65" fmla="*/ 2147483647 h 608"/>
              <a:gd name="T66" fmla="*/ 2147483647 w 895"/>
              <a:gd name="T67" fmla="*/ 2147483647 h 608"/>
              <a:gd name="T68" fmla="*/ 2147483647 w 895"/>
              <a:gd name="T69" fmla="*/ 2147483647 h 608"/>
              <a:gd name="T70" fmla="*/ 2147483647 w 895"/>
              <a:gd name="T71" fmla="*/ 2147483647 h 608"/>
              <a:gd name="T72" fmla="*/ 2147483647 w 895"/>
              <a:gd name="T73" fmla="*/ 2147483647 h 608"/>
              <a:gd name="T74" fmla="*/ 2147483647 w 895"/>
              <a:gd name="T75" fmla="*/ 2147483647 h 608"/>
              <a:gd name="T76" fmla="*/ 2147483647 w 895"/>
              <a:gd name="T77" fmla="*/ 2147483647 h 608"/>
              <a:gd name="T78" fmla="*/ 2147483647 w 895"/>
              <a:gd name="T79" fmla="*/ 2147483647 h 608"/>
              <a:gd name="T80" fmla="*/ 2147483647 w 895"/>
              <a:gd name="T81" fmla="*/ 2147483647 h 608"/>
              <a:gd name="T82" fmla="*/ 2147483647 w 895"/>
              <a:gd name="T83" fmla="*/ 2147483647 h 608"/>
              <a:gd name="T84" fmla="*/ 2147483647 w 895"/>
              <a:gd name="T85" fmla="*/ 2147483647 h 608"/>
              <a:gd name="T86" fmla="*/ 2147483647 w 895"/>
              <a:gd name="T87" fmla="*/ 2147483647 h 608"/>
              <a:gd name="T88" fmla="*/ 2147483647 w 895"/>
              <a:gd name="T89" fmla="*/ 2147483647 h 608"/>
              <a:gd name="T90" fmla="*/ 2147483647 w 895"/>
              <a:gd name="T91" fmla="*/ 2147483647 h 608"/>
              <a:gd name="T92" fmla="*/ 2147483647 w 895"/>
              <a:gd name="T93" fmla="*/ 2147483647 h 608"/>
              <a:gd name="T94" fmla="*/ 2147483647 w 895"/>
              <a:gd name="T95" fmla="*/ 2147483647 h 608"/>
              <a:gd name="T96" fmla="*/ 2147483647 w 895"/>
              <a:gd name="T97" fmla="*/ 2147483647 h 608"/>
              <a:gd name="T98" fmla="*/ 0 w 895"/>
              <a:gd name="T99" fmla="*/ 2147483647 h 608"/>
              <a:gd name="T100" fmla="*/ 0 w 895"/>
              <a:gd name="T101" fmla="*/ 2147483647 h 608"/>
              <a:gd name="T102" fmla="*/ 2147483647 w 895"/>
              <a:gd name="T103" fmla="*/ 2147483647 h 608"/>
              <a:gd name="T104" fmla="*/ 2147483647 w 895"/>
              <a:gd name="T105" fmla="*/ 2147483647 h 608"/>
              <a:gd name="T106" fmla="*/ 2147483647 w 895"/>
              <a:gd name="T107" fmla="*/ 2147483647 h 608"/>
              <a:gd name="T108" fmla="*/ 2147483647 w 895"/>
              <a:gd name="T109" fmla="*/ 2147483647 h 608"/>
              <a:gd name="T110" fmla="*/ 2147483647 w 895"/>
              <a:gd name="T111" fmla="*/ 2147483647 h 608"/>
              <a:gd name="T112" fmla="*/ 2147483647 w 895"/>
              <a:gd name="T113" fmla="*/ 2147483647 h 608"/>
              <a:gd name="T114" fmla="*/ 2147483647 w 895"/>
              <a:gd name="T115" fmla="*/ 2147483647 h 608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895"/>
              <a:gd name="T175" fmla="*/ 0 h 608"/>
              <a:gd name="T176" fmla="*/ 895 w 895"/>
              <a:gd name="T177" fmla="*/ 608 h 608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895" h="608">
                <a:moveTo>
                  <a:pt x="150" y="257"/>
                </a:moveTo>
                <a:lnTo>
                  <a:pt x="162" y="257"/>
                </a:lnTo>
                <a:lnTo>
                  <a:pt x="171" y="255"/>
                </a:lnTo>
                <a:lnTo>
                  <a:pt x="179" y="251"/>
                </a:lnTo>
                <a:lnTo>
                  <a:pt x="183" y="249"/>
                </a:lnTo>
                <a:lnTo>
                  <a:pt x="192" y="236"/>
                </a:lnTo>
                <a:lnTo>
                  <a:pt x="196" y="215"/>
                </a:lnTo>
                <a:lnTo>
                  <a:pt x="219" y="211"/>
                </a:lnTo>
                <a:lnTo>
                  <a:pt x="239" y="207"/>
                </a:lnTo>
                <a:lnTo>
                  <a:pt x="246" y="188"/>
                </a:lnTo>
                <a:lnTo>
                  <a:pt x="256" y="171"/>
                </a:lnTo>
                <a:lnTo>
                  <a:pt x="269" y="149"/>
                </a:lnTo>
                <a:lnTo>
                  <a:pt x="283" y="130"/>
                </a:lnTo>
                <a:lnTo>
                  <a:pt x="300" y="115"/>
                </a:lnTo>
                <a:lnTo>
                  <a:pt x="315" y="101"/>
                </a:lnTo>
                <a:lnTo>
                  <a:pt x="325" y="94"/>
                </a:lnTo>
                <a:lnTo>
                  <a:pt x="335" y="90"/>
                </a:lnTo>
                <a:lnTo>
                  <a:pt x="342" y="88"/>
                </a:lnTo>
                <a:lnTo>
                  <a:pt x="352" y="84"/>
                </a:lnTo>
                <a:lnTo>
                  <a:pt x="360" y="90"/>
                </a:lnTo>
                <a:lnTo>
                  <a:pt x="369" y="94"/>
                </a:lnTo>
                <a:lnTo>
                  <a:pt x="398" y="84"/>
                </a:lnTo>
                <a:lnTo>
                  <a:pt x="434" y="69"/>
                </a:lnTo>
                <a:lnTo>
                  <a:pt x="452" y="61"/>
                </a:lnTo>
                <a:lnTo>
                  <a:pt x="469" y="48"/>
                </a:lnTo>
                <a:lnTo>
                  <a:pt x="481" y="36"/>
                </a:lnTo>
                <a:lnTo>
                  <a:pt x="488" y="25"/>
                </a:lnTo>
                <a:lnTo>
                  <a:pt x="555" y="21"/>
                </a:lnTo>
                <a:lnTo>
                  <a:pt x="621" y="13"/>
                </a:lnTo>
                <a:lnTo>
                  <a:pt x="686" y="5"/>
                </a:lnTo>
                <a:lnTo>
                  <a:pt x="753" y="0"/>
                </a:lnTo>
                <a:lnTo>
                  <a:pt x="778" y="25"/>
                </a:lnTo>
                <a:lnTo>
                  <a:pt x="807" y="53"/>
                </a:lnTo>
                <a:lnTo>
                  <a:pt x="819" y="71"/>
                </a:lnTo>
                <a:lnTo>
                  <a:pt x="830" y="84"/>
                </a:lnTo>
                <a:lnTo>
                  <a:pt x="840" y="101"/>
                </a:lnTo>
                <a:lnTo>
                  <a:pt x="849" y="117"/>
                </a:lnTo>
                <a:lnTo>
                  <a:pt x="870" y="119"/>
                </a:lnTo>
                <a:lnTo>
                  <a:pt x="888" y="119"/>
                </a:lnTo>
                <a:lnTo>
                  <a:pt x="893" y="130"/>
                </a:lnTo>
                <a:lnTo>
                  <a:pt x="895" y="140"/>
                </a:lnTo>
                <a:lnTo>
                  <a:pt x="888" y="147"/>
                </a:lnTo>
                <a:lnTo>
                  <a:pt x="884" y="155"/>
                </a:lnTo>
                <a:lnTo>
                  <a:pt x="855" y="161"/>
                </a:lnTo>
                <a:lnTo>
                  <a:pt x="836" y="161"/>
                </a:lnTo>
                <a:lnTo>
                  <a:pt x="822" y="159"/>
                </a:lnTo>
                <a:lnTo>
                  <a:pt x="807" y="159"/>
                </a:lnTo>
                <a:lnTo>
                  <a:pt x="805" y="167"/>
                </a:lnTo>
                <a:lnTo>
                  <a:pt x="803" y="174"/>
                </a:lnTo>
                <a:lnTo>
                  <a:pt x="803" y="182"/>
                </a:lnTo>
                <a:lnTo>
                  <a:pt x="805" y="188"/>
                </a:lnTo>
                <a:lnTo>
                  <a:pt x="811" y="207"/>
                </a:lnTo>
                <a:lnTo>
                  <a:pt x="813" y="226"/>
                </a:lnTo>
                <a:lnTo>
                  <a:pt x="799" y="249"/>
                </a:lnTo>
                <a:lnTo>
                  <a:pt x="788" y="267"/>
                </a:lnTo>
                <a:lnTo>
                  <a:pt x="786" y="282"/>
                </a:lnTo>
                <a:lnTo>
                  <a:pt x="788" y="311"/>
                </a:lnTo>
                <a:lnTo>
                  <a:pt x="767" y="316"/>
                </a:lnTo>
                <a:lnTo>
                  <a:pt x="747" y="320"/>
                </a:lnTo>
                <a:lnTo>
                  <a:pt x="742" y="345"/>
                </a:lnTo>
                <a:lnTo>
                  <a:pt x="738" y="370"/>
                </a:lnTo>
                <a:lnTo>
                  <a:pt x="726" y="374"/>
                </a:lnTo>
                <a:lnTo>
                  <a:pt x="711" y="378"/>
                </a:lnTo>
                <a:lnTo>
                  <a:pt x="709" y="388"/>
                </a:lnTo>
                <a:lnTo>
                  <a:pt x="709" y="395"/>
                </a:lnTo>
                <a:lnTo>
                  <a:pt x="686" y="395"/>
                </a:lnTo>
                <a:lnTo>
                  <a:pt x="669" y="395"/>
                </a:lnTo>
                <a:lnTo>
                  <a:pt x="667" y="405"/>
                </a:lnTo>
                <a:lnTo>
                  <a:pt x="663" y="413"/>
                </a:lnTo>
                <a:lnTo>
                  <a:pt x="634" y="411"/>
                </a:lnTo>
                <a:lnTo>
                  <a:pt x="605" y="411"/>
                </a:lnTo>
                <a:lnTo>
                  <a:pt x="578" y="409"/>
                </a:lnTo>
                <a:lnTo>
                  <a:pt x="550" y="409"/>
                </a:lnTo>
                <a:lnTo>
                  <a:pt x="548" y="403"/>
                </a:lnTo>
                <a:lnTo>
                  <a:pt x="548" y="395"/>
                </a:lnTo>
                <a:lnTo>
                  <a:pt x="488" y="399"/>
                </a:lnTo>
                <a:lnTo>
                  <a:pt x="446" y="403"/>
                </a:lnTo>
                <a:lnTo>
                  <a:pt x="417" y="405"/>
                </a:lnTo>
                <a:lnTo>
                  <a:pt x="377" y="409"/>
                </a:lnTo>
                <a:lnTo>
                  <a:pt x="365" y="422"/>
                </a:lnTo>
                <a:lnTo>
                  <a:pt x="352" y="441"/>
                </a:lnTo>
                <a:lnTo>
                  <a:pt x="342" y="464"/>
                </a:lnTo>
                <a:lnTo>
                  <a:pt x="337" y="493"/>
                </a:lnTo>
                <a:lnTo>
                  <a:pt x="327" y="545"/>
                </a:lnTo>
                <a:lnTo>
                  <a:pt x="323" y="589"/>
                </a:lnTo>
                <a:lnTo>
                  <a:pt x="292" y="589"/>
                </a:lnTo>
                <a:lnTo>
                  <a:pt x="264" y="589"/>
                </a:lnTo>
                <a:lnTo>
                  <a:pt x="235" y="589"/>
                </a:lnTo>
                <a:lnTo>
                  <a:pt x="206" y="589"/>
                </a:lnTo>
                <a:lnTo>
                  <a:pt x="204" y="595"/>
                </a:lnTo>
                <a:lnTo>
                  <a:pt x="202" y="603"/>
                </a:lnTo>
                <a:lnTo>
                  <a:pt x="158" y="606"/>
                </a:lnTo>
                <a:lnTo>
                  <a:pt x="119" y="608"/>
                </a:lnTo>
                <a:lnTo>
                  <a:pt x="81" y="608"/>
                </a:lnTo>
                <a:lnTo>
                  <a:pt x="37" y="606"/>
                </a:lnTo>
                <a:lnTo>
                  <a:pt x="37" y="597"/>
                </a:lnTo>
                <a:lnTo>
                  <a:pt x="37" y="589"/>
                </a:lnTo>
                <a:lnTo>
                  <a:pt x="20" y="582"/>
                </a:lnTo>
                <a:lnTo>
                  <a:pt x="4" y="578"/>
                </a:lnTo>
                <a:lnTo>
                  <a:pt x="0" y="558"/>
                </a:lnTo>
                <a:lnTo>
                  <a:pt x="0" y="543"/>
                </a:lnTo>
                <a:lnTo>
                  <a:pt x="0" y="528"/>
                </a:lnTo>
                <a:lnTo>
                  <a:pt x="4" y="512"/>
                </a:lnTo>
                <a:lnTo>
                  <a:pt x="14" y="501"/>
                </a:lnTo>
                <a:lnTo>
                  <a:pt x="27" y="493"/>
                </a:lnTo>
                <a:lnTo>
                  <a:pt x="41" y="480"/>
                </a:lnTo>
                <a:lnTo>
                  <a:pt x="60" y="468"/>
                </a:lnTo>
                <a:lnTo>
                  <a:pt x="64" y="414"/>
                </a:lnTo>
                <a:lnTo>
                  <a:pt x="77" y="353"/>
                </a:lnTo>
                <a:lnTo>
                  <a:pt x="87" y="320"/>
                </a:lnTo>
                <a:lnTo>
                  <a:pt x="98" y="292"/>
                </a:lnTo>
                <a:lnTo>
                  <a:pt x="106" y="280"/>
                </a:lnTo>
                <a:lnTo>
                  <a:pt x="112" y="270"/>
                </a:lnTo>
                <a:lnTo>
                  <a:pt x="123" y="263"/>
                </a:lnTo>
                <a:lnTo>
                  <a:pt x="133" y="257"/>
                </a:lnTo>
                <a:lnTo>
                  <a:pt x="143" y="257"/>
                </a:lnTo>
                <a:lnTo>
                  <a:pt x="150" y="257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86" name="Freeform 482"/>
          <p:cNvSpPr>
            <a:spLocks/>
          </p:cNvSpPr>
          <p:nvPr/>
        </p:nvSpPr>
        <p:spPr bwMode="auto">
          <a:xfrm>
            <a:off x="1085850" y="1547813"/>
            <a:ext cx="554038" cy="422275"/>
          </a:xfrm>
          <a:custGeom>
            <a:avLst/>
            <a:gdLst>
              <a:gd name="T0" fmla="*/ 2147483647 w 697"/>
              <a:gd name="T1" fmla="*/ 2147483647 h 532"/>
              <a:gd name="T2" fmla="*/ 2147483647 w 697"/>
              <a:gd name="T3" fmla="*/ 2147483647 h 532"/>
              <a:gd name="T4" fmla="*/ 2147483647 w 697"/>
              <a:gd name="T5" fmla="*/ 2147483647 h 532"/>
              <a:gd name="T6" fmla="*/ 0 w 697"/>
              <a:gd name="T7" fmla="*/ 2147483647 h 532"/>
              <a:gd name="T8" fmla="*/ 2147483647 w 697"/>
              <a:gd name="T9" fmla="*/ 2147483647 h 532"/>
              <a:gd name="T10" fmla="*/ 2147483647 w 697"/>
              <a:gd name="T11" fmla="*/ 2147483647 h 532"/>
              <a:gd name="T12" fmla="*/ 2147483647 w 697"/>
              <a:gd name="T13" fmla="*/ 2147483647 h 532"/>
              <a:gd name="T14" fmla="*/ 2147483647 w 697"/>
              <a:gd name="T15" fmla="*/ 2147483647 h 532"/>
              <a:gd name="T16" fmla="*/ 2147483647 w 697"/>
              <a:gd name="T17" fmla="*/ 2147483647 h 532"/>
              <a:gd name="T18" fmla="*/ 2147483647 w 697"/>
              <a:gd name="T19" fmla="*/ 2147483647 h 532"/>
              <a:gd name="T20" fmla="*/ 2147483647 w 697"/>
              <a:gd name="T21" fmla="*/ 2147483647 h 532"/>
              <a:gd name="T22" fmla="*/ 2147483647 w 697"/>
              <a:gd name="T23" fmla="*/ 2147483647 h 532"/>
              <a:gd name="T24" fmla="*/ 2147483647 w 697"/>
              <a:gd name="T25" fmla="*/ 2147483647 h 532"/>
              <a:gd name="T26" fmla="*/ 2147483647 w 697"/>
              <a:gd name="T27" fmla="*/ 0 h 532"/>
              <a:gd name="T28" fmla="*/ 2147483647 w 697"/>
              <a:gd name="T29" fmla="*/ 2147483647 h 532"/>
              <a:gd name="T30" fmla="*/ 2147483647 w 697"/>
              <a:gd name="T31" fmla="*/ 2147483647 h 532"/>
              <a:gd name="T32" fmla="*/ 2147483647 w 697"/>
              <a:gd name="T33" fmla="*/ 2147483647 h 532"/>
              <a:gd name="T34" fmla="*/ 2147483647 w 697"/>
              <a:gd name="T35" fmla="*/ 2147483647 h 532"/>
              <a:gd name="T36" fmla="*/ 2147483647 w 697"/>
              <a:gd name="T37" fmla="*/ 2147483647 h 532"/>
              <a:gd name="T38" fmla="*/ 2147483647 w 697"/>
              <a:gd name="T39" fmla="*/ 2147483647 h 532"/>
              <a:gd name="T40" fmla="*/ 2147483647 w 697"/>
              <a:gd name="T41" fmla="*/ 2147483647 h 532"/>
              <a:gd name="T42" fmla="*/ 2147483647 w 697"/>
              <a:gd name="T43" fmla="*/ 2147483647 h 532"/>
              <a:gd name="T44" fmla="*/ 2147483647 w 697"/>
              <a:gd name="T45" fmla="*/ 2147483647 h 532"/>
              <a:gd name="T46" fmla="*/ 2147483647 w 697"/>
              <a:gd name="T47" fmla="*/ 2147483647 h 532"/>
              <a:gd name="T48" fmla="*/ 2147483647 w 697"/>
              <a:gd name="T49" fmla="*/ 2147483647 h 532"/>
              <a:gd name="T50" fmla="*/ 2147483647 w 697"/>
              <a:gd name="T51" fmla="*/ 2147483647 h 532"/>
              <a:gd name="T52" fmla="*/ 2147483647 w 697"/>
              <a:gd name="T53" fmla="*/ 2147483647 h 532"/>
              <a:gd name="T54" fmla="*/ 2147483647 w 697"/>
              <a:gd name="T55" fmla="*/ 2147483647 h 532"/>
              <a:gd name="T56" fmla="*/ 2147483647 w 697"/>
              <a:gd name="T57" fmla="*/ 2147483647 h 532"/>
              <a:gd name="T58" fmla="*/ 2147483647 w 697"/>
              <a:gd name="T59" fmla="*/ 2147483647 h 532"/>
              <a:gd name="T60" fmla="*/ 2147483647 w 697"/>
              <a:gd name="T61" fmla="*/ 2147483647 h 532"/>
              <a:gd name="T62" fmla="*/ 2147483647 w 697"/>
              <a:gd name="T63" fmla="*/ 2147483647 h 532"/>
              <a:gd name="T64" fmla="*/ 2147483647 w 697"/>
              <a:gd name="T65" fmla="*/ 2147483647 h 532"/>
              <a:gd name="T66" fmla="*/ 2147483647 w 697"/>
              <a:gd name="T67" fmla="*/ 2147483647 h 532"/>
              <a:gd name="T68" fmla="*/ 2147483647 w 697"/>
              <a:gd name="T69" fmla="*/ 2147483647 h 532"/>
              <a:gd name="T70" fmla="*/ 2147483647 w 697"/>
              <a:gd name="T71" fmla="*/ 2147483647 h 532"/>
              <a:gd name="T72" fmla="*/ 2147483647 w 697"/>
              <a:gd name="T73" fmla="*/ 2147483647 h 532"/>
              <a:gd name="T74" fmla="*/ 2147483647 w 697"/>
              <a:gd name="T75" fmla="*/ 2147483647 h 532"/>
              <a:gd name="T76" fmla="*/ 2147483647 w 697"/>
              <a:gd name="T77" fmla="*/ 2147483647 h 532"/>
              <a:gd name="T78" fmla="*/ 2147483647 w 697"/>
              <a:gd name="T79" fmla="*/ 2147483647 h 532"/>
              <a:gd name="T80" fmla="*/ 2147483647 w 697"/>
              <a:gd name="T81" fmla="*/ 2147483647 h 532"/>
              <a:gd name="T82" fmla="*/ 2147483647 w 697"/>
              <a:gd name="T83" fmla="*/ 2147483647 h 532"/>
              <a:gd name="T84" fmla="*/ 2147483647 w 697"/>
              <a:gd name="T85" fmla="*/ 2147483647 h 532"/>
              <a:gd name="T86" fmla="*/ 2147483647 w 697"/>
              <a:gd name="T87" fmla="*/ 2147483647 h 532"/>
              <a:gd name="T88" fmla="*/ 2147483647 w 697"/>
              <a:gd name="T89" fmla="*/ 2147483647 h 532"/>
              <a:gd name="T90" fmla="*/ 2147483647 w 697"/>
              <a:gd name="T91" fmla="*/ 2147483647 h 532"/>
              <a:gd name="T92" fmla="*/ 2147483647 w 697"/>
              <a:gd name="T93" fmla="*/ 2147483647 h 53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697"/>
              <a:gd name="T142" fmla="*/ 0 h 532"/>
              <a:gd name="T143" fmla="*/ 697 w 697"/>
              <a:gd name="T144" fmla="*/ 532 h 532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697" h="532">
                <a:moveTo>
                  <a:pt x="307" y="451"/>
                </a:moveTo>
                <a:lnTo>
                  <a:pt x="302" y="443"/>
                </a:lnTo>
                <a:lnTo>
                  <a:pt x="300" y="439"/>
                </a:lnTo>
                <a:lnTo>
                  <a:pt x="227" y="438"/>
                </a:lnTo>
                <a:lnTo>
                  <a:pt x="152" y="436"/>
                </a:lnTo>
                <a:lnTo>
                  <a:pt x="75" y="432"/>
                </a:lnTo>
                <a:lnTo>
                  <a:pt x="0" y="430"/>
                </a:lnTo>
                <a:lnTo>
                  <a:pt x="0" y="395"/>
                </a:lnTo>
                <a:lnTo>
                  <a:pt x="0" y="359"/>
                </a:lnTo>
                <a:lnTo>
                  <a:pt x="14" y="349"/>
                </a:lnTo>
                <a:lnTo>
                  <a:pt x="27" y="338"/>
                </a:lnTo>
                <a:lnTo>
                  <a:pt x="37" y="324"/>
                </a:lnTo>
                <a:lnTo>
                  <a:pt x="44" y="311"/>
                </a:lnTo>
                <a:lnTo>
                  <a:pt x="50" y="297"/>
                </a:lnTo>
                <a:lnTo>
                  <a:pt x="56" y="284"/>
                </a:lnTo>
                <a:lnTo>
                  <a:pt x="60" y="265"/>
                </a:lnTo>
                <a:lnTo>
                  <a:pt x="62" y="251"/>
                </a:lnTo>
                <a:lnTo>
                  <a:pt x="71" y="186"/>
                </a:lnTo>
                <a:lnTo>
                  <a:pt x="73" y="119"/>
                </a:lnTo>
                <a:lnTo>
                  <a:pt x="85" y="111"/>
                </a:lnTo>
                <a:lnTo>
                  <a:pt x="94" y="105"/>
                </a:lnTo>
                <a:lnTo>
                  <a:pt x="96" y="80"/>
                </a:lnTo>
                <a:lnTo>
                  <a:pt x="98" y="57"/>
                </a:lnTo>
                <a:lnTo>
                  <a:pt x="98" y="32"/>
                </a:lnTo>
                <a:lnTo>
                  <a:pt x="100" y="9"/>
                </a:lnTo>
                <a:lnTo>
                  <a:pt x="173" y="2"/>
                </a:lnTo>
                <a:lnTo>
                  <a:pt x="248" y="0"/>
                </a:lnTo>
                <a:lnTo>
                  <a:pt x="267" y="0"/>
                </a:lnTo>
                <a:lnTo>
                  <a:pt x="284" y="4"/>
                </a:lnTo>
                <a:lnTo>
                  <a:pt x="298" y="9"/>
                </a:lnTo>
                <a:lnTo>
                  <a:pt x="313" y="15"/>
                </a:lnTo>
                <a:lnTo>
                  <a:pt x="327" y="25"/>
                </a:lnTo>
                <a:lnTo>
                  <a:pt x="336" y="40"/>
                </a:lnTo>
                <a:lnTo>
                  <a:pt x="346" y="55"/>
                </a:lnTo>
                <a:lnTo>
                  <a:pt x="357" y="73"/>
                </a:lnTo>
                <a:lnTo>
                  <a:pt x="384" y="98"/>
                </a:lnTo>
                <a:lnTo>
                  <a:pt x="407" y="119"/>
                </a:lnTo>
                <a:lnTo>
                  <a:pt x="455" y="119"/>
                </a:lnTo>
                <a:lnTo>
                  <a:pt x="503" y="119"/>
                </a:lnTo>
                <a:lnTo>
                  <a:pt x="549" y="119"/>
                </a:lnTo>
                <a:lnTo>
                  <a:pt x="597" y="119"/>
                </a:lnTo>
                <a:lnTo>
                  <a:pt x="597" y="128"/>
                </a:lnTo>
                <a:lnTo>
                  <a:pt x="597" y="140"/>
                </a:lnTo>
                <a:lnTo>
                  <a:pt x="630" y="144"/>
                </a:lnTo>
                <a:lnTo>
                  <a:pt x="661" y="149"/>
                </a:lnTo>
                <a:lnTo>
                  <a:pt x="667" y="165"/>
                </a:lnTo>
                <a:lnTo>
                  <a:pt x="667" y="178"/>
                </a:lnTo>
                <a:lnTo>
                  <a:pt x="665" y="192"/>
                </a:lnTo>
                <a:lnTo>
                  <a:pt x="661" y="203"/>
                </a:lnTo>
                <a:lnTo>
                  <a:pt x="649" y="226"/>
                </a:lnTo>
                <a:lnTo>
                  <a:pt x="632" y="253"/>
                </a:lnTo>
                <a:lnTo>
                  <a:pt x="644" y="272"/>
                </a:lnTo>
                <a:lnTo>
                  <a:pt x="653" y="290"/>
                </a:lnTo>
                <a:lnTo>
                  <a:pt x="657" y="305"/>
                </a:lnTo>
                <a:lnTo>
                  <a:pt x="661" y="320"/>
                </a:lnTo>
                <a:lnTo>
                  <a:pt x="667" y="355"/>
                </a:lnTo>
                <a:lnTo>
                  <a:pt x="669" y="395"/>
                </a:lnTo>
                <a:lnTo>
                  <a:pt x="678" y="401"/>
                </a:lnTo>
                <a:lnTo>
                  <a:pt x="682" y="407"/>
                </a:lnTo>
                <a:lnTo>
                  <a:pt x="692" y="418"/>
                </a:lnTo>
                <a:lnTo>
                  <a:pt x="697" y="439"/>
                </a:lnTo>
                <a:lnTo>
                  <a:pt x="697" y="449"/>
                </a:lnTo>
                <a:lnTo>
                  <a:pt x="697" y="461"/>
                </a:lnTo>
                <a:lnTo>
                  <a:pt x="678" y="461"/>
                </a:lnTo>
                <a:lnTo>
                  <a:pt x="661" y="461"/>
                </a:lnTo>
                <a:lnTo>
                  <a:pt x="659" y="447"/>
                </a:lnTo>
                <a:lnTo>
                  <a:pt x="657" y="436"/>
                </a:lnTo>
                <a:lnTo>
                  <a:pt x="647" y="430"/>
                </a:lnTo>
                <a:lnTo>
                  <a:pt x="636" y="428"/>
                </a:lnTo>
                <a:lnTo>
                  <a:pt x="632" y="414"/>
                </a:lnTo>
                <a:lnTo>
                  <a:pt x="628" y="401"/>
                </a:lnTo>
                <a:lnTo>
                  <a:pt x="599" y="405"/>
                </a:lnTo>
                <a:lnTo>
                  <a:pt x="573" y="413"/>
                </a:lnTo>
                <a:lnTo>
                  <a:pt x="548" y="418"/>
                </a:lnTo>
                <a:lnTo>
                  <a:pt x="517" y="426"/>
                </a:lnTo>
                <a:lnTo>
                  <a:pt x="509" y="414"/>
                </a:lnTo>
                <a:lnTo>
                  <a:pt x="498" y="411"/>
                </a:lnTo>
                <a:lnTo>
                  <a:pt x="486" y="405"/>
                </a:lnTo>
                <a:lnTo>
                  <a:pt x="476" y="403"/>
                </a:lnTo>
                <a:lnTo>
                  <a:pt x="453" y="403"/>
                </a:lnTo>
                <a:lnTo>
                  <a:pt x="427" y="403"/>
                </a:lnTo>
                <a:lnTo>
                  <a:pt x="421" y="418"/>
                </a:lnTo>
                <a:lnTo>
                  <a:pt x="417" y="436"/>
                </a:lnTo>
                <a:lnTo>
                  <a:pt x="404" y="438"/>
                </a:lnTo>
                <a:lnTo>
                  <a:pt x="386" y="439"/>
                </a:lnTo>
                <a:lnTo>
                  <a:pt x="382" y="464"/>
                </a:lnTo>
                <a:lnTo>
                  <a:pt x="379" y="487"/>
                </a:lnTo>
                <a:lnTo>
                  <a:pt x="371" y="507"/>
                </a:lnTo>
                <a:lnTo>
                  <a:pt x="357" y="532"/>
                </a:lnTo>
                <a:lnTo>
                  <a:pt x="346" y="532"/>
                </a:lnTo>
                <a:lnTo>
                  <a:pt x="336" y="532"/>
                </a:lnTo>
                <a:lnTo>
                  <a:pt x="336" y="522"/>
                </a:lnTo>
                <a:lnTo>
                  <a:pt x="332" y="509"/>
                </a:lnTo>
                <a:lnTo>
                  <a:pt x="325" y="487"/>
                </a:lnTo>
                <a:lnTo>
                  <a:pt x="307" y="451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87" name="Freeform 483"/>
          <p:cNvSpPr>
            <a:spLocks/>
          </p:cNvSpPr>
          <p:nvPr/>
        </p:nvSpPr>
        <p:spPr bwMode="auto">
          <a:xfrm>
            <a:off x="966788" y="1866900"/>
            <a:ext cx="644525" cy="476250"/>
          </a:xfrm>
          <a:custGeom>
            <a:avLst/>
            <a:gdLst>
              <a:gd name="T0" fmla="*/ 2147483647 w 811"/>
              <a:gd name="T1" fmla="*/ 2147483647 h 601"/>
              <a:gd name="T2" fmla="*/ 2147483647 w 811"/>
              <a:gd name="T3" fmla="*/ 2147483647 h 601"/>
              <a:gd name="T4" fmla="*/ 2147483647 w 811"/>
              <a:gd name="T5" fmla="*/ 2147483647 h 601"/>
              <a:gd name="T6" fmla="*/ 2147483647 w 811"/>
              <a:gd name="T7" fmla="*/ 2147483647 h 601"/>
              <a:gd name="T8" fmla="*/ 2147483647 w 811"/>
              <a:gd name="T9" fmla="*/ 2147483647 h 601"/>
              <a:gd name="T10" fmla="*/ 2147483647 w 811"/>
              <a:gd name="T11" fmla="*/ 2147483647 h 601"/>
              <a:gd name="T12" fmla="*/ 2147483647 w 811"/>
              <a:gd name="T13" fmla="*/ 2147483647 h 601"/>
              <a:gd name="T14" fmla="*/ 0 w 811"/>
              <a:gd name="T15" fmla="*/ 2147483647 h 601"/>
              <a:gd name="T16" fmla="*/ 2147483647 w 811"/>
              <a:gd name="T17" fmla="*/ 2147483647 h 601"/>
              <a:gd name="T18" fmla="*/ 2147483647 w 811"/>
              <a:gd name="T19" fmla="*/ 2147483647 h 601"/>
              <a:gd name="T20" fmla="*/ 2147483647 w 811"/>
              <a:gd name="T21" fmla="*/ 2147483647 h 601"/>
              <a:gd name="T22" fmla="*/ 2147483647 w 811"/>
              <a:gd name="T23" fmla="*/ 2147483647 h 601"/>
              <a:gd name="T24" fmla="*/ 2147483647 w 811"/>
              <a:gd name="T25" fmla="*/ 2147483647 h 601"/>
              <a:gd name="T26" fmla="*/ 2147483647 w 811"/>
              <a:gd name="T27" fmla="*/ 2147483647 h 601"/>
              <a:gd name="T28" fmla="*/ 2147483647 w 811"/>
              <a:gd name="T29" fmla="*/ 2147483647 h 601"/>
              <a:gd name="T30" fmla="*/ 2147483647 w 811"/>
              <a:gd name="T31" fmla="*/ 2147483647 h 601"/>
              <a:gd name="T32" fmla="*/ 2147483647 w 811"/>
              <a:gd name="T33" fmla="*/ 2147483647 h 601"/>
              <a:gd name="T34" fmla="*/ 2147483647 w 811"/>
              <a:gd name="T35" fmla="*/ 2147483647 h 601"/>
              <a:gd name="T36" fmla="*/ 2147483647 w 811"/>
              <a:gd name="T37" fmla="*/ 2147483647 h 601"/>
              <a:gd name="T38" fmla="*/ 2147483647 w 811"/>
              <a:gd name="T39" fmla="*/ 2147483647 h 601"/>
              <a:gd name="T40" fmla="*/ 2147483647 w 811"/>
              <a:gd name="T41" fmla="*/ 2147483647 h 601"/>
              <a:gd name="T42" fmla="*/ 2147483647 w 811"/>
              <a:gd name="T43" fmla="*/ 2147483647 h 601"/>
              <a:gd name="T44" fmla="*/ 2147483647 w 811"/>
              <a:gd name="T45" fmla="*/ 2147483647 h 601"/>
              <a:gd name="T46" fmla="*/ 2147483647 w 811"/>
              <a:gd name="T47" fmla="*/ 2147483647 h 601"/>
              <a:gd name="T48" fmla="*/ 2147483647 w 811"/>
              <a:gd name="T49" fmla="*/ 2147483647 h 601"/>
              <a:gd name="T50" fmla="*/ 2147483647 w 811"/>
              <a:gd name="T51" fmla="*/ 2147483647 h 601"/>
              <a:gd name="T52" fmla="*/ 2147483647 w 811"/>
              <a:gd name="T53" fmla="*/ 2147483647 h 601"/>
              <a:gd name="T54" fmla="*/ 2147483647 w 811"/>
              <a:gd name="T55" fmla="*/ 2147483647 h 601"/>
              <a:gd name="T56" fmla="*/ 2147483647 w 811"/>
              <a:gd name="T57" fmla="*/ 2147483647 h 601"/>
              <a:gd name="T58" fmla="*/ 2147483647 w 811"/>
              <a:gd name="T59" fmla="*/ 2147483647 h 601"/>
              <a:gd name="T60" fmla="*/ 2147483647 w 811"/>
              <a:gd name="T61" fmla="*/ 2147483647 h 601"/>
              <a:gd name="T62" fmla="*/ 2147483647 w 811"/>
              <a:gd name="T63" fmla="*/ 2147483647 h 601"/>
              <a:gd name="T64" fmla="*/ 2147483647 w 811"/>
              <a:gd name="T65" fmla="*/ 2147483647 h 601"/>
              <a:gd name="T66" fmla="*/ 2147483647 w 811"/>
              <a:gd name="T67" fmla="*/ 2147483647 h 601"/>
              <a:gd name="T68" fmla="*/ 2147483647 w 811"/>
              <a:gd name="T69" fmla="*/ 2147483647 h 601"/>
              <a:gd name="T70" fmla="*/ 2147483647 w 811"/>
              <a:gd name="T71" fmla="*/ 2147483647 h 601"/>
              <a:gd name="T72" fmla="*/ 2147483647 w 811"/>
              <a:gd name="T73" fmla="*/ 2147483647 h 601"/>
              <a:gd name="T74" fmla="*/ 2147483647 w 811"/>
              <a:gd name="T75" fmla="*/ 2147483647 h 601"/>
              <a:gd name="T76" fmla="*/ 2147483647 w 811"/>
              <a:gd name="T77" fmla="*/ 2147483647 h 601"/>
              <a:gd name="T78" fmla="*/ 2147483647 w 811"/>
              <a:gd name="T79" fmla="*/ 2147483647 h 601"/>
              <a:gd name="T80" fmla="*/ 2147483647 w 811"/>
              <a:gd name="T81" fmla="*/ 2147483647 h 601"/>
              <a:gd name="T82" fmla="*/ 2147483647 w 811"/>
              <a:gd name="T83" fmla="*/ 2147483647 h 601"/>
              <a:gd name="T84" fmla="*/ 2147483647 w 811"/>
              <a:gd name="T85" fmla="*/ 2147483647 h 601"/>
              <a:gd name="T86" fmla="*/ 2147483647 w 811"/>
              <a:gd name="T87" fmla="*/ 2147483647 h 601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811"/>
              <a:gd name="T133" fmla="*/ 0 h 601"/>
              <a:gd name="T134" fmla="*/ 811 w 811"/>
              <a:gd name="T135" fmla="*/ 601 h 601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811" h="601">
                <a:moveTo>
                  <a:pt x="141" y="601"/>
                </a:moveTo>
                <a:lnTo>
                  <a:pt x="139" y="584"/>
                </a:lnTo>
                <a:lnTo>
                  <a:pt x="137" y="565"/>
                </a:lnTo>
                <a:lnTo>
                  <a:pt x="127" y="561"/>
                </a:lnTo>
                <a:lnTo>
                  <a:pt x="114" y="555"/>
                </a:lnTo>
                <a:lnTo>
                  <a:pt x="116" y="532"/>
                </a:lnTo>
                <a:lnTo>
                  <a:pt x="125" y="513"/>
                </a:lnTo>
                <a:lnTo>
                  <a:pt x="131" y="494"/>
                </a:lnTo>
                <a:lnTo>
                  <a:pt x="141" y="480"/>
                </a:lnTo>
                <a:lnTo>
                  <a:pt x="150" y="465"/>
                </a:lnTo>
                <a:lnTo>
                  <a:pt x="160" y="446"/>
                </a:lnTo>
                <a:lnTo>
                  <a:pt x="164" y="428"/>
                </a:lnTo>
                <a:lnTo>
                  <a:pt x="167" y="403"/>
                </a:lnTo>
                <a:lnTo>
                  <a:pt x="148" y="394"/>
                </a:lnTo>
                <a:lnTo>
                  <a:pt x="137" y="386"/>
                </a:lnTo>
                <a:lnTo>
                  <a:pt x="125" y="384"/>
                </a:lnTo>
                <a:lnTo>
                  <a:pt x="104" y="384"/>
                </a:lnTo>
                <a:lnTo>
                  <a:pt x="100" y="396"/>
                </a:lnTo>
                <a:lnTo>
                  <a:pt x="94" y="411"/>
                </a:lnTo>
                <a:lnTo>
                  <a:pt x="73" y="411"/>
                </a:lnTo>
                <a:lnTo>
                  <a:pt x="48" y="411"/>
                </a:lnTo>
                <a:lnTo>
                  <a:pt x="25" y="411"/>
                </a:lnTo>
                <a:lnTo>
                  <a:pt x="0" y="411"/>
                </a:lnTo>
                <a:lnTo>
                  <a:pt x="0" y="386"/>
                </a:lnTo>
                <a:lnTo>
                  <a:pt x="6" y="365"/>
                </a:lnTo>
                <a:lnTo>
                  <a:pt x="12" y="346"/>
                </a:lnTo>
                <a:lnTo>
                  <a:pt x="20" y="327"/>
                </a:lnTo>
                <a:lnTo>
                  <a:pt x="29" y="303"/>
                </a:lnTo>
                <a:lnTo>
                  <a:pt x="35" y="286"/>
                </a:lnTo>
                <a:lnTo>
                  <a:pt x="41" y="267"/>
                </a:lnTo>
                <a:lnTo>
                  <a:pt x="45" y="244"/>
                </a:lnTo>
                <a:lnTo>
                  <a:pt x="54" y="238"/>
                </a:lnTo>
                <a:lnTo>
                  <a:pt x="66" y="232"/>
                </a:lnTo>
                <a:lnTo>
                  <a:pt x="73" y="209"/>
                </a:lnTo>
                <a:lnTo>
                  <a:pt x="79" y="190"/>
                </a:lnTo>
                <a:lnTo>
                  <a:pt x="87" y="167"/>
                </a:lnTo>
                <a:lnTo>
                  <a:pt x="91" y="144"/>
                </a:lnTo>
                <a:lnTo>
                  <a:pt x="104" y="136"/>
                </a:lnTo>
                <a:lnTo>
                  <a:pt x="114" y="133"/>
                </a:lnTo>
                <a:lnTo>
                  <a:pt x="123" y="131"/>
                </a:lnTo>
                <a:lnTo>
                  <a:pt x="131" y="131"/>
                </a:lnTo>
                <a:lnTo>
                  <a:pt x="135" y="131"/>
                </a:lnTo>
                <a:lnTo>
                  <a:pt x="137" y="131"/>
                </a:lnTo>
                <a:lnTo>
                  <a:pt x="143" y="123"/>
                </a:lnTo>
                <a:lnTo>
                  <a:pt x="148" y="111"/>
                </a:lnTo>
                <a:lnTo>
                  <a:pt x="150" y="102"/>
                </a:lnTo>
                <a:lnTo>
                  <a:pt x="150" y="94"/>
                </a:lnTo>
                <a:lnTo>
                  <a:pt x="150" y="71"/>
                </a:lnTo>
                <a:lnTo>
                  <a:pt x="150" y="50"/>
                </a:lnTo>
                <a:lnTo>
                  <a:pt x="150" y="42"/>
                </a:lnTo>
                <a:lnTo>
                  <a:pt x="150" y="38"/>
                </a:lnTo>
                <a:lnTo>
                  <a:pt x="150" y="35"/>
                </a:lnTo>
                <a:lnTo>
                  <a:pt x="150" y="29"/>
                </a:lnTo>
                <a:lnTo>
                  <a:pt x="225" y="31"/>
                </a:lnTo>
                <a:lnTo>
                  <a:pt x="302" y="35"/>
                </a:lnTo>
                <a:lnTo>
                  <a:pt x="377" y="37"/>
                </a:lnTo>
                <a:lnTo>
                  <a:pt x="450" y="38"/>
                </a:lnTo>
                <a:lnTo>
                  <a:pt x="452" y="42"/>
                </a:lnTo>
                <a:lnTo>
                  <a:pt x="457" y="50"/>
                </a:lnTo>
                <a:lnTo>
                  <a:pt x="475" y="86"/>
                </a:lnTo>
                <a:lnTo>
                  <a:pt x="482" y="108"/>
                </a:lnTo>
                <a:lnTo>
                  <a:pt x="486" y="121"/>
                </a:lnTo>
                <a:lnTo>
                  <a:pt x="486" y="131"/>
                </a:lnTo>
                <a:lnTo>
                  <a:pt x="496" y="131"/>
                </a:lnTo>
                <a:lnTo>
                  <a:pt x="507" y="131"/>
                </a:lnTo>
                <a:lnTo>
                  <a:pt x="521" y="106"/>
                </a:lnTo>
                <a:lnTo>
                  <a:pt x="529" y="86"/>
                </a:lnTo>
                <a:lnTo>
                  <a:pt x="532" y="63"/>
                </a:lnTo>
                <a:lnTo>
                  <a:pt x="536" y="38"/>
                </a:lnTo>
                <a:lnTo>
                  <a:pt x="554" y="37"/>
                </a:lnTo>
                <a:lnTo>
                  <a:pt x="567" y="35"/>
                </a:lnTo>
                <a:lnTo>
                  <a:pt x="571" y="17"/>
                </a:lnTo>
                <a:lnTo>
                  <a:pt x="577" y="2"/>
                </a:lnTo>
                <a:lnTo>
                  <a:pt x="603" y="2"/>
                </a:lnTo>
                <a:lnTo>
                  <a:pt x="626" y="2"/>
                </a:lnTo>
                <a:lnTo>
                  <a:pt x="636" y="4"/>
                </a:lnTo>
                <a:lnTo>
                  <a:pt x="648" y="10"/>
                </a:lnTo>
                <a:lnTo>
                  <a:pt x="659" y="13"/>
                </a:lnTo>
                <a:lnTo>
                  <a:pt x="667" y="25"/>
                </a:lnTo>
                <a:lnTo>
                  <a:pt x="698" y="17"/>
                </a:lnTo>
                <a:lnTo>
                  <a:pt x="723" y="12"/>
                </a:lnTo>
                <a:lnTo>
                  <a:pt x="749" y="4"/>
                </a:lnTo>
                <a:lnTo>
                  <a:pt x="778" y="0"/>
                </a:lnTo>
                <a:lnTo>
                  <a:pt x="782" y="13"/>
                </a:lnTo>
                <a:lnTo>
                  <a:pt x="786" y="27"/>
                </a:lnTo>
                <a:lnTo>
                  <a:pt x="797" y="29"/>
                </a:lnTo>
                <a:lnTo>
                  <a:pt x="807" y="35"/>
                </a:lnTo>
                <a:lnTo>
                  <a:pt x="809" y="46"/>
                </a:lnTo>
                <a:lnTo>
                  <a:pt x="811" y="60"/>
                </a:lnTo>
                <a:lnTo>
                  <a:pt x="811" y="86"/>
                </a:lnTo>
                <a:lnTo>
                  <a:pt x="809" y="110"/>
                </a:lnTo>
                <a:lnTo>
                  <a:pt x="809" y="136"/>
                </a:lnTo>
                <a:lnTo>
                  <a:pt x="807" y="161"/>
                </a:lnTo>
                <a:lnTo>
                  <a:pt x="792" y="173"/>
                </a:lnTo>
                <a:lnTo>
                  <a:pt x="774" y="181"/>
                </a:lnTo>
                <a:lnTo>
                  <a:pt x="767" y="192"/>
                </a:lnTo>
                <a:lnTo>
                  <a:pt x="757" y="202"/>
                </a:lnTo>
                <a:lnTo>
                  <a:pt x="751" y="215"/>
                </a:lnTo>
                <a:lnTo>
                  <a:pt x="747" y="223"/>
                </a:lnTo>
                <a:lnTo>
                  <a:pt x="747" y="238"/>
                </a:lnTo>
                <a:lnTo>
                  <a:pt x="747" y="250"/>
                </a:lnTo>
                <a:lnTo>
                  <a:pt x="757" y="303"/>
                </a:lnTo>
                <a:lnTo>
                  <a:pt x="772" y="365"/>
                </a:lnTo>
                <a:lnTo>
                  <a:pt x="767" y="373"/>
                </a:lnTo>
                <a:lnTo>
                  <a:pt x="759" y="376"/>
                </a:lnTo>
                <a:lnTo>
                  <a:pt x="749" y="380"/>
                </a:lnTo>
                <a:lnTo>
                  <a:pt x="744" y="382"/>
                </a:lnTo>
                <a:lnTo>
                  <a:pt x="724" y="384"/>
                </a:lnTo>
                <a:lnTo>
                  <a:pt x="707" y="384"/>
                </a:lnTo>
                <a:lnTo>
                  <a:pt x="703" y="396"/>
                </a:lnTo>
                <a:lnTo>
                  <a:pt x="699" y="403"/>
                </a:lnTo>
                <a:lnTo>
                  <a:pt x="696" y="411"/>
                </a:lnTo>
                <a:lnTo>
                  <a:pt x="688" y="417"/>
                </a:lnTo>
                <a:lnTo>
                  <a:pt x="678" y="421"/>
                </a:lnTo>
                <a:lnTo>
                  <a:pt x="665" y="421"/>
                </a:lnTo>
                <a:lnTo>
                  <a:pt x="636" y="417"/>
                </a:lnTo>
                <a:lnTo>
                  <a:pt x="603" y="411"/>
                </a:lnTo>
                <a:lnTo>
                  <a:pt x="603" y="399"/>
                </a:lnTo>
                <a:lnTo>
                  <a:pt x="603" y="392"/>
                </a:lnTo>
                <a:lnTo>
                  <a:pt x="557" y="388"/>
                </a:lnTo>
                <a:lnTo>
                  <a:pt x="513" y="388"/>
                </a:lnTo>
                <a:lnTo>
                  <a:pt x="469" y="388"/>
                </a:lnTo>
                <a:lnTo>
                  <a:pt x="425" y="386"/>
                </a:lnTo>
                <a:lnTo>
                  <a:pt x="384" y="444"/>
                </a:lnTo>
                <a:lnTo>
                  <a:pt x="352" y="494"/>
                </a:lnTo>
                <a:lnTo>
                  <a:pt x="335" y="517"/>
                </a:lnTo>
                <a:lnTo>
                  <a:pt x="315" y="538"/>
                </a:lnTo>
                <a:lnTo>
                  <a:pt x="290" y="563"/>
                </a:lnTo>
                <a:lnTo>
                  <a:pt x="256" y="586"/>
                </a:lnTo>
                <a:lnTo>
                  <a:pt x="227" y="588"/>
                </a:lnTo>
                <a:lnTo>
                  <a:pt x="198" y="593"/>
                </a:lnTo>
                <a:lnTo>
                  <a:pt x="171" y="599"/>
                </a:lnTo>
                <a:lnTo>
                  <a:pt x="141" y="601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88" name="Freeform 484"/>
          <p:cNvSpPr>
            <a:spLocks/>
          </p:cNvSpPr>
          <p:nvPr/>
        </p:nvSpPr>
        <p:spPr bwMode="auto">
          <a:xfrm>
            <a:off x="801688" y="2430463"/>
            <a:ext cx="993775" cy="792162"/>
          </a:xfrm>
          <a:custGeom>
            <a:avLst/>
            <a:gdLst>
              <a:gd name="T0" fmla="*/ 2147483647 w 1252"/>
              <a:gd name="T1" fmla="*/ 2147483647 h 998"/>
              <a:gd name="T2" fmla="*/ 2147483647 w 1252"/>
              <a:gd name="T3" fmla="*/ 2147483647 h 998"/>
              <a:gd name="T4" fmla="*/ 2147483647 w 1252"/>
              <a:gd name="T5" fmla="*/ 2147483647 h 998"/>
              <a:gd name="T6" fmla="*/ 2147483647 w 1252"/>
              <a:gd name="T7" fmla="*/ 2147483647 h 998"/>
              <a:gd name="T8" fmla="*/ 2147483647 w 1252"/>
              <a:gd name="T9" fmla="*/ 2147483647 h 998"/>
              <a:gd name="T10" fmla="*/ 2147483647 w 1252"/>
              <a:gd name="T11" fmla="*/ 2147483647 h 998"/>
              <a:gd name="T12" fmla="*/ 2147483647 w 1252"/>
              <a:gd name="T13" fmla="*/ 2147483647 h 998"/>
              <a:gd name="T14" fmla="*/ 2147483647 w 1252"/>
              <a:gd name="T15" fmla="*/ 2147483647 h 998"/>
              <a:gd name="T16" fmla="*/ 2147483647 w 1252"/>
              <a:gd name="T17" fmla="*/ 2147483647 h 998"/>
              <a:gd name="T18" fmla="*/ 2147483647 w 1252"/>
              <a:gd name="T19" fmla="*/ 2147483647 h 998"/>
              <a:gd name="T20" fmla="*/ 2147483647 w 1252"/>
              <a:gd name="T21" fmla="*/ 2147483647 h 998"/>
              <a:gd name="T22" fmla="*/ 2147483647 w 1252"/>
              <a:gd name="T23" fmla="*/ 2147483647 h 998"/>
              <a:gd name="T24" fmla="*/ 2147483647 w 1252"/>
              <a:gd name="T25" fmla="*/ 2147483647 h 998"/>
              <a:gd name="T26" fmla="*/ 2147483647 w 1252"/>
              <a:gd name="T27" fmla="*/ 2147483647 h 998"/>
              <a:gd name="T28" fmla="*/ 2147483647 w 1252"/>
              <a:gd name="T29" fmla="*/ 2147483647 h 998"/>
              <a:gd name="T30" fmla="*/ 2147483647 w 1252"/>
              <a:gd name="T31" fmla="*/ 2147483647 h 998"/>
              <a:gd name="T32" fmla="*/ 2147483647 w 1252"/>
              <a:gd name="T33" fmla="*/ 2147483647 h 998"/>
              <a:gd name="T34" fmla="*/ 2147483647 w 1252"/>
              <a:gd name="T35" fmla="*/ 2147483647 h 998"/>
              <a:gd name="T36" fmla="*/ 2147483647 w 1252"/>
              <a:gd name="T37" fmla="*/ 2147483647 h 998"/>
              <a:gd name="T38" fmla="*/ 2147483647 w 1252"/>
              <a:gd name="T39" fmla="*/ 2147483647 h 998"/>
              <a:gd name="T40" fmla="*/ 2147483647 w 1252"/>
              <a:gd name="T41" fmla="*/ 2147483647 h 998"/>
              <a:gd name="T42" fmla="*/ 2147483647 w 1252"/>
              <a:gd name="T43" fmla="*/ 2147483647 h 998"/>
              <a:gd name="T44" fmla="*/ 2147483647 w 1252"/>
              <a:gd name="T45" fmla="*/ 2147483647 h 998"/>
              <a:gd name="T46" fmla="*/ 2147483647 w 1252"/>
              <a:gd name="T47" fmla="*/ 2147483647 h 998"/>
              <a:gd name="T48" fmla="*/ 2147483647 w 1252"/>
              <a:gd name="T49" fmla="*/ 2147483647 h 998"/>
              <a:gd name="T50" fmla="*/ 2147483647 w 1252"/>
              <a:gd name="T51" fmla="*/ 2147483647 h 998"/>
              <a:gd name="T52" fmla="*/ 2147483647 w 1252"/>
              <a:gd name="T53" fmla="*/ 2147483647 h 998"/>
              <a:gd name="T54" fmla="*/ 2147483647 w 1252"/>
              <a:gd name="T55" fmla="*/ 2147483647 h 998"/>
              <a:gd name="T56" fmla="*/ 2147483647 w 1252"/>
              <a:gd name="T57" fmla="*/ 2147483647 h 998"/>
              <a:gd name="T58" fmla="*/ 2147483647 w 1252"/>
              <a:gd name="T59" fmla="*/ 2147483647 h 998"/>
              <a:gd name="T60" fmla="*/ 2147483647 w 1252"/>
              <a:gd name="T61" fmla="*/ 2147483647 h 998"/>
              <a:gd name="T62" fmla="*/ 2147483647 w 1252"/>
              <a:gd name="T63" fmla="*/ 2147483647 h 998"/>
              <a:gd name="T64" fmla="*/ 2147483647 w 1252"/>
              <a:gd name="T65" fmla="*/ 2147483647 h 998"/>
              <a:gd name="T66" fmla="*/ 2147483647 w 1252"/>
              <a:gd name="T67" fmla="*/ 2147483647 h 998"/>
              <a:gd name="T68" fmla="*/ 2147483647 w 1252"/>
              <a:gd name="T69" fmla="*/ 2147483647 h 998"/>
              <a:gd name="T70" fmla="*/ 2147483647 w 1252"/>
              <a:gd name="T71" fmla="*/ 2147483647 h 998"/>
              <a:gd name="T72" fmla="*/ 2147483647 w 1252"/>
              <a:gd name="T73" fmla="*/ 2147483647 h 998"/>
              <a:gd name="T74" fmla="*/ 2147483647 w 1252"/>
              <a:gd name="T75" fmla="*/ 2147483647 h 998"/>
              <a:gd name="T76" fmla="*/ 2147483647 w 1252"/>
              <a:gd name="T77" fmla="*/ 2147483647 h 998"/>
              <a:gd name="T78" fmla="*/ 2147483647 w 1252"/>
              <a:gd name="T79" fmla="*/ 2147483647 h 998"/>
              <a:gd name="T80" fmla="*/ 2147483647 w 1252"/>
              <a:gd name="T81" fmla="*/ 2147483647 h 998"/>
              <a:gd name="T82" fmla="*/ 2147483647 w 1252"/>
              <a:gd name="T83" fmla="*/ 2147483647 h 998"/>
              <a:gd name="T84" fmla="*/ 2147483647 w 1252"/>
              <a:gd name="T85" fmla="*/ 2147483647 h 998"/>
              <a:gd name="T86" fmla="*/ 2147483647 w 1252"/>
              <a:gd name="T87" fmla="*/ 2147483647 h 998"/>
              <a:gd name="T88" fmla="*/ 2147483647 w 1252"/>
              <a:gd name="T89" fmla="*/ 2147483647 h 998"/>
              <a:gd name="T90" fmla="*/ 2147483647 w 1252"/>
              <a:gd name="T91" fmla="*/ 2147483647 h 998"/>
              <a:gd name="T92" fmla="*/ 2147483647 w 1252"/>
              <a:gd name="T93" fmla="*/ 2147483647 h 998"/>
              <a:gd name="T94" fmla="*/ 2147483647 w 1252"/>
              <a:gd name="T95" fmla="*/ 2147483647 h 998"/>
              <a:gd name="T96" fmla="*/ 2147483647 w 1252"/>
              <a:gd name="T97" fmla="*/ 2147483647 h 998"/>
              <a:gd name="T98" fmla="*/ 2147483647 w 1252"/>
              <a:gd name="T99" fmla="*/ 2147483647 h 998"/>
              <a:gd name="T100" fmla="*/ 2147483647 w 1252"/>
              <a:gd name="T101" fmla="*/ 2147483647 h 998"/>
              <a:gd name="T102" fmla="*/ 2147483647 w 1252"/>
              <a:gd name="T103" fmla="*/ 2147483647 h 998"/>
              <a:gd name="T104" fmla="*/ 2147483647 w 1252"/>
              <a:gd name="T105" fmla="*/ 2147483647 h 998"/>
              <a:gd name="T106" fmla="*/ 2147483647 w 1252"/>
              <a:gd name="T107" fmla="*/ 2147483647 h 99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1252"/>
              <a:gd name="T163" fmla="*/ 0 h 998"/>
              <a:gd name="T164" fmla="*/ 1252 w 1252"/>
              <a:gd name="T165" fmla="*/ 998 h 998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1252" h="998">
                <a:moveTo>
                  <a:pt x="419" y="733"/>
                </a:moveTo>
                <a:lnTo>
                  <a:pt x="386" y="710"/>
                </a:lnTo>
                <a:lnTo>
                  <a:pt x="352" y="685"/>
                </a:lnTo>
                <a:lnTo>
                  <a:pt x="323" y="687"/>
                </a:lnTo>
                <a:lnTo>
                  <a:pt x="296" y="689"/>
                </a:lnTo>
                <a:lnTo>
                  <a:pt x="282" y="689"/>
                </a:lnTo>
                <a:lnTo>
                  <a:pt x="267" y="689"/>
                </a:lnTo>
                <a:lnTo>
                  <a:pt x="255" y="685"/>
                </a:lnTo>
                <a:lnTo>
                  <a:pt x="244" y="677"/>
                </a:lnTo>
                <a:lnTo>
                  <a:pt x="217" y="693"/>
                </a:lnTo>
                <a:lnTo>
                  <a:pt x="194" y="706"/>
                </a:lnTo>
                <a:lnTo>
                  <a:pt x="167" y="714"/>
                </a:lnTo>
                <a:lnTo>
                  <a:pt x="142" y="722"/>
                </a:lnTo>
                <a:lnTo>
                  <a:pt x="113" y="724"/>
                </a:lnTo>
                <a:lnTo>
                  <a:pt x="88" y="724"/>
                </a:lnTo>
                <a:lnTo>
                  <a:pt x="60" y="720"/>
                </a:lnTo>
                <a:lnTo>
                  <a:pt x="29" y="712"/>
                </a:lnTo>
                <a:lnTo>
                  <a:pt x="29" y="699"/>
                </a:lnTo>
                <a:lnTo>
                  <a:pt x="33" y="687"/>
                </a:lnTo>
                <a:lnTo>
                  <a:pt x="52" y="681"/>
                </a:lnTo>
                <a:lnTo>
                  <a:pt x="69" y="676"/>
                </a:lnTo>
                <a:lnTo>
                  <a:pt x="81" y="670"/>
                </a:lnTo>
                <a:lnTo>
                  <a:pt x="94" y="662"/>
                </a:lnTo>
                <a:lnTo>
                  <a:pt x="106" y="651"/>
                </a:lnTo>
                <a:lnTo>
                  <a:pt x="117" y="641"/>
                </a:lnTo>
                <a:lnTo>
                  <a:pt x="125" y="628"/>
                </a:lnTo>
                <a:lnTo>
                  <a:pt x="138" y="614"/>
                </a:lnTo>
                <a:lnTo>
                  <a:pt x="138" y="599"/>
                </a:lnTo>
                <a:lnTo>
                  <a:pt x="136" y="587"/>
                </a:lnTo>
                <a:lnTo>
                  <a:pt x="108" y="581"/>
                </a:lnTo>
                <a:lnTo>
                  <a:pt x="77" y="578"/>
                </a:lnTo>
                <a:lnTo>
                  <a:pt x="75" y="570"/>
                </a:lnTo>
                <a:lnTo>
                  <a:pt x="73" y="564"/>
                </a:lnTo>
                <a:lnTo>
                  <a:pt x="58" y="564"/>
                </a:lnTo>
                <a:lnTo>
                  <a:pt x="37" y="564"/>
                </a:lnTo>
                <a:lnTo>
                  <a:pt x="17" y="564"/>
                </a:lnTo>
                <a:lnTo>
                  <a:pt x="0" y="564"/>
                </a:lnTo>
                <a:lnTo>
                  <a:pt x="4" y="520"/>
                </a:lnTo>
                <a:lnTo>
                  <a:pt x="14" y="468"/>
                </a:lnTo>
                <a:lnTo>
                  <a:pt x="19" y="439"/>
                </a:lnTo>
                <a:lnTo>
                  <a:pt x="29" y="416"/>
                </a:lnTo>
                <a:lnTo>
                  <a:pt x="42" y="397"/>
                </a:lnTo>
                <a:lnTo>
                  <a:pt x="54" y="384"/>
                </a:lnTo>
                <a:lnTo>
                  <a:pt x="94" y="380"/>
                </a:lnTo>
                <a:lnTo>
                  <a:pt x="123" y="378"/>
                </a:lnTo>
                <a:lnTo>
                  <a:pt x="165" y="374"/>
                </a:lnTo>
                <a:lnTo>
                  <a:pt x="225" y="370"/>
                </a:lnTo>
                <a:lnTo>
                  <a:pt x="225" y="378"/>
                </a:lnTo>
                <a:lnTo>
                  <a:pt x="227" y="384"/>
                </a:lnTo>
                <a:lnTo>
                  <a:pt x="255" y="384"/>
                </a:lnTo>
                <a:lnTo>
                  <a:pt x="282" y="386"/>
                </a:lnTo>
                <a:lnTo>
                  <a:pt x="311" y="386"/>
                </a:lnTo>
                <a:lnTo>
                  <a:pt x="340" y="388"/>
                </a:lnTo>
                <a:lnTo>
                  <a:pt x="344" y="380"/>
                </a:lnTo>
                <a:lnTo>
                  <a:pt x="346" y="370"/>
                </a:lnTo>
                <a:lnTo>
                  <a:pt x="363" y="370"/>
                </a:lnTo>
                <a:lnTo>
                  <a:pt x="386" y="370"/>
                </a:lnTo>
                <a:lnTo>
                  <a:pt x="386" y="363"/>
                </a:lnTo>
                <a:lnTo>
                  <a:pt x="388" y="353"/>
                </a:lnTo>
                <a:lnTo>
                  <a:pt x="403" y="349"/>
                </a:lnTo>
                <a:lnTo>
                  <a:pt x="415" y="345"/>
                </a:lnTo>
                <a:lnTo>
                  <a:pt x="419" y="320"/>
                </a:lnTo>
                <a:lnTo>
                  <a:pt x="424" y="295"/>
                </a:lnTo>
                <a:lnTo>
                  <a:pt x="444" y="291"/>
                </a:lnTo>
                <a:lnTo>
                  <a:pt x="465" y="286"/>
                </a:lnTo>
                <a:lnTo>
                  <a:pt x="463" y="257"/>
                </a:lnTo>
                <a:lnTo>
                  <a:pt x="465" y="242"/>
                </a:lnTo>
                <a:lnTo>
                  <a:pt x="476" y="224"/>
                </a:lnTo>
                <a:lnTo>
                  <a:pt x="490" y="201"/>
                </a:lnTo>
                <a:lnTo>
                  <a:pt x="488" y="182"/>
                </a:lnTo>
                <a:lnTo>
                  <a:pt x="482" y="163"/>
                </a:lnTo>
                <a:lnTo>
                  <a:pt x="480" y="157"/>
                </a:lnTo>
                <a:lnTo>
                  <a:pt x="480" y="149"/>
                </a:lnTo>
                <a:lnTo>
                  <a:pt x="482" y="142"/>
                </a:lnTo>
                <a:lnTo>
                  <a:pt x="484" y="134"/>
                </a:lnTo>
                <a:lnTo>
                  <a:pt x="499" y="134"/>
                </a:lnTo>
                <a:lnTo>
                  <a:pt x="513" y="136"/>
                </a:lnTo>
                <a:lnTo>
                  <a:pt x="532" y="136"/>
                </a:lnTo>
                <a:lnTo>
                  <a:pt x="561" y="130"/>
                </a:lnTo>
                <a:lnTo>
                  <a:pt x="565" y="122"/>
                </a:lnTo>
                <a:lnTo>
                  <a:pt x="572" y="115"/>
                </a:lnTo>
                <a:lnTo>
                  <a:pt x="620" y="115"/>
                </a:lnTo>
                <a:lnTo>
                  <a:pt x="672" y="115"/>
                </a:lnTo>
                <a:lnTo>
                  <a:pt x="697" y="113"/>
                </a:lnTo>
                <a:lnTo>
                  <a:pt x="726" y="109"/>
                </a:lnTo>
                <a:lnTo>
                  <a:pt x="734" y="103"/>
                </a:lnTo>
                <a:lnTo>
                  <a:pt x="745" y="99"/>
                </a:lnTo>
                <a:lnTo>
                  <a:pt x="755" y="94"/>
                </a:lnTo>
                <a:lnTo>
                  <a:pt x="766" y="88"/>
                </a:lnTo>
                <a:lnTo>
                  <a:pt x="741" y="67"/>
                </a:lnTo>
                <a:lnTo>
                  <a:pt x="718" y="51"/>
                </a:lnTo>
                <a:lnTo>
                  <a:pt x="707" y="42"/>
                </a:lnTo>
                <a:lnTo>
                  <a:pt x="697" y="28"/>
                </a:lnTo>
                <a:lnTo>
                  <a:pt x="695" y="21"/>
                </a:lnTo>
                <a:lnTo>
                  <a:pt x="695" y="17"/>
                </a:lnTo>
                <a:lnTo>
                  <a:pt x="693" y="9"/>
                </a:lnTo>
                <a:lnTo>
                  <a:pt x="695" y="0"/>
                </a:lnTo>
                <a:lnTo>
                  <a:pt x="726" y="3"/>
                </a:lnTo>
                <a:lnTo>
                  <a:pt x="755" y="3"/>
                </a:lnTo>
                <a:lnTo>
                  <a:pt x="763" y="9"/>
                </a:lnTo>
                <a:lnTo>
                  <a:pt x="766" y="17"/>
                </a:lnTo>
                <a:lnTo>
                  <a:pt x="787" y="17"/>
                </a:lnTo>
                <a:lnTo>
                  <a:pt x="805" y="19"/>
                </a:lnTo>
                <a:lnTo>
                  <a:pt x="816" y="19"/>
                </a:lnTo>
                <a:lnTo>
                  <a:pt x="826" y="21"/>
                </a:lnTo>
                <a:lnTo>
                  <a:pt x="835" y="26"/>
                </a:lnTo>
                <a:lnTo>
                  <a:pt x="845" y="34"/>
                </a:lnTo>
                <a:lnTo>
                  <a:pt x="843" y="51"/>
                </a:lnTo>
                <a:lnTo>
                  <a:pt x="843" y="65"/>
                </a:lnTo>
                <a:lnTo>
                  <a:pt x="835" y="76"/>
                </a:lnTo>
                <a:lnTo>
                  <a:pt x="826" y="92"/>
                </a:lnTo>
                <a:lnTo>
                  <a:pt x="822" y="101"/>
                </a:lnTo>
                <a:lnTo>
                  <a:pt x="816" y="111"/>
                </a:lnTo>
                <a:lnTo>
                  <a:pt x="837" y="111"/>
                </a:lnTo>
                <a:lnTo>
                  <a:pt x="859" y="111"/>
                </a:lnTo>
                <a:lnTo>
                  <a:pt x="880" y="111"/>
                </a:lnTo>
                <a:lnTo>
                  <a:pt x="899" y="111"/>
                </a:lnTo>
                <a:lnTo>
                  <a:pt x="899" y="124"/>
                </a:lnTo>
                <a:lnTo>
                  <a:pt x="899" y="149"/>
                </a:lnTo>
                <a:lnTo>
                  <a:pt x="899" y="172"/>
                </a:lnTo>
                <a:lnTo>
                  <a:pt x="899" y="197"/>
                </a:lnTo>
                <a:lnTo>
                  <a:pt x="899" y="220"/>
                </a:lnTo>
                <a:lnTo>
                  <a:pt x="893" y="230"/>
                </a:lnTo>
                <a:lnTo>
                  <a:pt x="887" y="242"/>
                </a:lnTo>
                <a:lnTo>
                  <a:pt x="883" y="249"/>
                </a:lnTo>
                <a:lnTo>
                  <a:pt x="882" y="261"/>
                </a:lnTo>
                <a:lnTo>
                  <a:pt x="882" y="274"/>
                </a:lnTo>
                <a:lnTo>
                  <a:pt x="882" y="286"/>
                </a:lnTo>
                <a:lnTo>
                  <a:pt x="883" y="297"/>
                </a:lnTo>
                <a:lnTo>
                  <a:pt x="885" y="309"/>
                </a:lnTo>
                <a:lnTo>
                  <a:pt x="891" y="322"/>
                </a:lnTo>
                <a:lnTo>
                  <a:pt x="897" y="334"/>
                </a:lnTo>
                <a:lnTo>
                  <a:pt x="905" y="343"/>
                </a:lnTo>
                <a:lnTo>
                  <a:pt x="910" y="353"/>
                </a:lnTo>
                <a:lnTo>
                  <a:pt x="920" y="361"/>
                </a:lnTo>
                <a:lnTo>
                  <a:pt x="928" y="368"/>
                </a:lnTo>
                <a:lnTo>
                  <a:pt x="935" y="374"/>
                </a:lnTo>
                <a:lnTo>
                  <a:pt x="945" y="376"/>
                </a:lnTo>
                <a:lnTo>
                  <a:pt x="966" y="411"/>
                </a:lnTo>
                <a:lnTo>
                  <a:pt x="983" y="445"/>
                </a:lnTo>
                <a:lnTo>
                  <a:pt x="1003" y="449"/>
                </a:lnTo>
                <a:lnTo>
                  <a:pt x="1016" y="457"/>
                </a:lnTo>
                <a:lnTo>
                  <a:pt x="1028" y="495"/>
                </a:lnTo>
                <a:lnTo>
                  <a:pt x="1041" y="539"/>
                </a:lnTo>
                <a:lnTo>
                  <a:pt x="1062" y="580"/>
                </a:lnTo>
                <a:lnTo>
                  <a:pt x="1083" y="616"/>
                </a:lnTo>
                <a:lnTo>
                  <a:pt x="1114" y="620"/>
                </a:lnTo>
                <a:lnTo>
                  <a:pt x="1147" y="626"/>
                </a:lnTo>
                <a:lnTo>
                  <a:pt x="1177" y="629"/>
                </a:lnTo>
                <a:lnTo>
                  <a:pt x="1208" y="637"/>
                </a:lnTo>
                <a:lnTo>
                  <a:pt x="1210" y="651"/>
                </a:lnTo>
                <a:lnTo>
                  <a:pt x="1218" y="664"/>
                </a:lnTo>
                <a:lnTo>
                  <a:pt x="1225" y="676"/>
                </a:lnTo>
                <a:lnTo>
                  <a:pt x="1243" y="693"/>
                </a:lnTo>
                <a:lnTo>
                  <a:pt x="1243" y="710"/>
                </a:lnTo>
                <a:lnTo>
                  <a:pt x="1245" y="722"/>
                </a:lnTo>
                <a:lnTo>
                  <a:pt x="1246" y="729"/>
                </a:lnTo>
                <a:lnTo>
                  <a:pt x="1252" y="737"/>
                </a:lnTo>
                <a:lnTo>
                  <a:pt x="1250" y="766"/>
                </a:lnTo>
                <a:lnTo>
                  <a:pt x="1245" y="789"/>
                </a:lnTo>
                <a:lnTo>
                  <a:pt x="1231" y="814"/>
                </a:lnTo>
                <a:lnTo>
                  <a:pt x="1218" y="831"/>
                </a:lnTo>
                <a:lnTo>
                  <a:pt x="1202" y="850"/>
                </a:lnTo>
                <a:lnTo>
                  <a:pt x="1181" y="864"/>
                </a:lnTo>
                <a:lnTo>
                  <a:pt x="1160" y="875"/>
                </a:lnTo>
                <a:lnTo>
                  <a:pt x="1135" y="881"/>
                </a:lnTo>
                <a:lnTo>
                  <a:pt x="1135" y="891"/>
                </a:lnTo>
                <a:lnTo>
                  <a:pt x="1135" y="904"/>
                </a:lnTo>
                <a:lnTo>
                  <a:pt x="1114" y="906"/>
                </a:lnTo>
                <a:lnTo>
                  <a:pt x="1097" y="906"/>
                </a:lnTo>
                <a:lnTo>
                  <a:pt x="1093" y="921"/>
                </a:lnTo>
                <a:lnTo>
                  <a:pt x="1093" y="933"/>
                </a:lnTo>
                <a:lnTo>
                  <a:pt x="1066" y="933"/>
                </a:lnTo>
                <a:lnTo>
                  <a:pt x="1041" y="935"/>
                </a:lnTo>
                <a:lnTo>
                  <a:pt x="1016" y="935"/>
                </a:lnTo>
                <a:lnTo>
                  <a:pt x="991" y="935"/>
                </a:lnTo>
                <a:lnTo>
                  <a:pt x="989" y="946"/>
                </a:lnTo>
                <a:lnTo>
                  <a:pt x="987" y="952"/>
                </a:lnTo>
                <a:lnTo>
                  <a:pt x="972" y="952"/>
                </a:lnTo>
                <a:lnTo>
                  <a:pt x="956" y="952"/>
                </a:lnTo>
                <a:lnTo>
                  <a:pt x="953" y="964"/>
                </a:lnTo>
                <a:lnTo>
                  <a:pt x="947" y="975"/>
                </a:lnTo>
                <a:lnTo>
                  <a:pt x="924" y="981"/>
                </a:lnTo>
                <a:lnTo>
                  <a:pt x="910" y="983"/>
                </a:lnTo>
                <a:lnTo>
                  <a:pt x="899" y="992"/>
                </a:lnTo>
                <a:lnTo>
                  <a:pt x="891" y="998"/>
                </a:lnTo>
                <a:lnTo>
                  <a:pt x="851" y="983"/>
                </a:lnTo>
                <a:lnTo>
                  <a:pt x="832" y="975"/>
                </a:lnTo>
                <a:lnTo>
                  <a:pt x="812" y="971"/>
                </a:lnTo>
                <a:lnTo>
                  <a:pt x="789" y="969"/>
                </a:lnTo>
                <a:lnTo>
                  <a:pt x="787" y="962"/>
                </a:lnTo>
                <a:lnTo>
                  <a:pt x="786" y="952"/>
                </a:lnTo>
                <a:lnTo>
                  <a:pt x="776" y="952"/>
                </a:lnTo>
                <a:lnTo>
                  <a:pt x="766" y="950"/>
                </a:lnTo>
                <a:lnTo>
                  <a:pt x="763" y="948"/>
                </a:lnTo>
                <a:lnTo>
                  <a:pt x="755" y="944"/>
                </a:lnTo>
                <a:lnTo>
                  <a:pt x="751" y="927"/>
                </a:lnTo>
                <a:lnTo>
                  <a:pt x="745" y="906"/>
                </a:lnTo>
                <a:lnTo>
                  <a:pt x="714" y="904"/>
                </a:lnTo>
                <a:lnTo>
                  <a:pt x="690" y="898"/>
                </a:lnTo>
                <a:lnTo>
                  <a:pt x="682" y="891"/>
                </a:lnTo>
                <a:lnTo>
                  <a:pt x="678" y="887"/>
                </a:lnTo>
                <a:lnTo>
                  <a:pt x="672" y="879"/>
                </a:lnTo>
                <a:lnTo>
                  <a:pt x="670" y="875"/>
                </a:lnTo>
                <a:lnTo>
                  <a:pt x="668" y="841"/>
                </a:lnTo>
                <a:lnTo>
                  <a:pt x="668" y="797"/>
                </a:lnTo>
                <a:lnTo>
                  <a:pt x="645" y="797"/>
                </a:lnTo>
                <a:lnTo>
                  <a:pt x="632" y="804"/>
                </a:lnTo>
                <a:lnTo>
                  <a:pt x="611" y="810"/>
                </a:lnTo>
                <a:lnTo>
                  <a:pt x="590" y="818"/>
                </a:lnTo>
                <a:lnTo>
                  <a:pt x="582" y="808"/>
                </a:lnTo>
                <a:lnTo>
                  <a:pt x="574" y="802"/>
                </a:lnTo>
                <a:lnTo>
                  <a:pt x="570" y="789"/>
                </a:lnTo>
                <a:lnTo>
                  <a:pt x="561" y="772"/>
                </a:lnTo>
                <a:lnTo>
                  <a:pt x="526" y="758"/>
                </a:lnTo>
                <a:lnTo>
                  <a:pt x="492" y="745"/>
                </a:lnTo>
                <a:lnTo>
                  <a:pt x="457" y="737"/>
                </a:lnTo>
                <a:lnTo>
                  <a:pt x="419" y="733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89" name="Freeform 485"/>
          <p:cNvSpPr>
            <a:spLocks/>
          </p:cNvSpPr>
          <p:nvPr/>
        </p:nvSpPr>
        <p:spPr bwMode="auto">
          <a:xfrm>
            <a:off x="2173288" y="2578100"/>
            <a:ext cx="501650" cy="422275"/>
          </a:xfrm>
          <a:custGeom>
            <a:avLst/>
            <a:gdLst>
              <a:gd name="T0" fmla="*/ 2147483647 w 631"/>
              <a:gd name="T1" fmla="*/ 2147483647 h 532"/>
              <a:gd name="T2" fmla="*/ 2147483647 w 631"/>
              <a:gd name="T3" fmla="*/ 2147483647 h 532"/>
              <a:gd name="T4" fmla="*/ 2147483647 w 631"/>
              <a:gd name="T5" fmla="*/ 2147483647 h 532"/>
              <a:gd name="T6" fmla="*/ 2147483647 w 631"/>
              <a:gd name="T7" fmla="*/ 2147483647 h 532"/>
              <a:gd name="T8" fmla="*/ 2147483647 w 631"/>
              <a:gd name="T9" fmla="*/ 2147483647 h 532"/>
              <a:gd name="T10" fmla="*/ 2147483647 w 631"/>
              <a:gd name="T11" fmla="*/ 2147483647 h 532"/>
              <a:gd name="T12" fmla="*/ 2147483647 w 631"/>
              <a:gd name="T13" fmla="*/ 2147483647 h 532"/>
              <a:gd name="T14" fmla="*/ 2147483647 w 631"/>
              <a:gd name="T15" fmla="*/ 2147483647 h 532"/>
              <a:gd name="T16" fmla="*/ 2147483647 w 631"/>
              <a:gd name="T17" fmla="*/ 2147483647 h 532"/>
              <a:gd name="T18" fmla="*/ 2147483647 w 631"/>
              <a:gd name="T19" fmla="*/ 2147483647 h 532"/>
              <a:gd name="T20" fmla="*/ 2147483647 w 631"/>
              <a:gd name="T21" fmla="*/ 2147483647 h 532"/>
              <a:gd name="T22" fmla="*/ 2147483647 w 631"/>
              <a:gd name="T23" fmla="*/ 2147483647 h 532"/>
              <a:gd name="T24" fmla="*/ 2147483647 w 631"/>
              <a:gd name="T25" fmla="*/ 2147483647 h 532"/>
              <a:gd name="T26" fmla="*/ 2147483647 w 631"/>
              <a:gd name="T27" fmla="*/ 2147483647 h 532"/>
              <a:gd name="T28" fmla="*/ 2147483647 w 631"/>
              <a:gd name="T29" fmla="*/ 2147483647 h 532"/>
              <a:gd name="T30" fmla="*/ 2147483647 w 631"/>
              <a:gd name="T31" fmla="*/ 2147483647 h 532"/>
              <a:gd name="T32" fmla="*/ 2147483647 w 631"/>
              <a:gd name="T33" fmla="*/ 2147483647 h 532"/>
              <a:gd name="T34" fmla="*/ 2147483647 w 631"/>
              <a:gd name="T35" fmla="*/ 2147483647 h 532"/>
              <a:gd name="T36" fmla="*/ 2147483647 w 631"/>
              <a:gd name="T37" fmla="*/ 2147483647 h 532"/>
              <a:gd name="T38" fmla="*/ 2147483647 w 631"/>
              <a:gd name="T39" fmla="*/ 2147483647 h 532"/>
              <a:gd name="T40" fmla="*/ 2147483647 w 631"/>
              <a:gd name="T41" fmla="*/ 2147483647 h 532"/>
              <a:gd name="T42" fmla="*/ 2147483647 w 631"/>
              <a:gd name="T43" fmla="*/ 2147483647 h 532"/>
              <a:gd name="T44" fmla="*/ 2147483647 w 631"/>
              <a:gd name="T45" fmla="*/ 2147483647 h 532"/>
              <a:gd name="T46" fmla="*/ 2147483647 w 631"/>
              <a:gd name="T47" fmla="*/ 2147483647 h 532"/>
              <a:gd name="T48" fmla="*/ 2147483647 w 631"/>
              <a:gd name="T49" fmla="*/ 2147483647 h 532"/>
              <a:gd name="T50" fmla="*/ 2147483647 w 631"/>
              <a:gd name="T51" fmla="*/ 2147483647 h 532"/>
              <a:gd name="T52" fmla="*/ 2147483647 w 631"/>
              <a:gd name="T53" fmla="*/ 2147483647 h 532"/>
              <a:gd name="T54" fmla="*/ 2147483647 w 631"/>
              <a:gd name="T55" fmla="*/ 2147483647 h 532"/>
              <a:gd name="T56" fmla="*/ 2147483647 w 631"/>
              <a:gd name="T57" fmla="*/ 2147483647 h 532"/>
              <a:gd name="T58" fmla="*/ 2147483647 w 631"/>
              <a:gd name="T59" fmla="*/ 2147483647 h 532"/>
              <a:gd name="T60" fmla="*/ 2147483647 w 631"/>
              <a:gd name="T61" fmla="*/ 2147483647 h 532"/>
              <a:gd name="T62" fmla="*/ 2147483647 w 631"/>
              <a:gd name="T63" fmla="*/ 2147483647 h 532"/>
              <a:gd name="T64" fmla="*/ 2147483647 w 631"/>
              <a:gd name="T65" fmla="*/ 2147483647 h 532"/>
              <a:gd name="T66" fmla="*/ 2147483647 w 631"/>
              <a:gd name="T67" fmla="*/ 2147483647 h 532"/>
              <a:gd name="T68" fmla="*/ 2147483647 w 631"/>
              <a:gd name="T69" fmla="*/ 2147483647 h 532"/>
              <a:gd name="T70" fmla="*/ 2147483647 w 631"/>
              <a:gd name="T71" fmla="*/ 2147483647 h 532"/>
              <a:gd name="T72" fmla="*/ 2147483647 w 631"/>
              <a:gd name="T73" fmla="*/ 2147483647 h 532"/>
              <a:gd name="T74" fmla="*/ 2147483647 w 631"/>
              <a:gd name="T75" fmla="*/ 2147483647 h 532"/>
              <a:gd name="T76" fmla="*/ 2147483647 w 631"/>
              <a:gd name="T77" fmla="*/ 2147483647 h 532"/>
              <a:gd name="T78" fmla="*/ 2147483647 w 631"/>
              <a:gd name="T79" fmla="*/ 2147483647 h 532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631"/>
              <a:gd name="T121" fmla="*/ 0 h 532"/>
              <a:gd name="T122" fmla="*/ 631 w 631"/>
              <a:gd name="T123" fmla="*/ 532 h 532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631" h="532">
                <a:moveTo>
                  <a:pt x="236" y="532"/>
                </a:moveTo>
                <a:lnTo>
                  <a:pt x="195" y="526"/>
                </a:lnTo>
                <a:lnTo>
                  <a:pt x="157" y="520"/>
                </a:lnTo>
                <a:lnTo>
                  <a:pt x="119" y="511"/>
                </a:lnTo>
                <a:lnTo>
                  <a:pt x="76" y="503"/>
                </a:lnTo>
                <a:lnTo>
                  <a:pt x="71" y="488"/>
                </a:lnTo>
                <a:lnTo>
                  <a:pt x="61" y="474"/>
                </a:lnTo>
                <a:lnTo>
                  <a:pt x="49" y="459"/>
                </a:lnTo>
                <a:lnTo>
                  <a:pt x="40" y="443"/>
                </a:lnTo>
                <a:lnTo>
                  <a:pt x="26" y="430"/>
                </a:lnTo>
                <a:lnTo>
                  <a:pt x="15" y="415"/>
                </a:lnTo>
                <a:lnTo>
                  <a:pt x="5" y="395"/>
                </a:lnTo>
                <a:lnTo>
                  <a:pt x="0" y="378"/>
                </a:lnTo>
                <a:lnTo>
                  <a:pt x="1" y="357"/>
                </a:lnTo>
                <a:lnTo>
                  <a:pt x="5" y="346"/>
                </a:lnTo>
                <a:lnTo>
                  <a:pt x="13" y="334"/>
                </a:lnTo>
                <a:lnTo>
                  <a:pt x="24" y="317"/>
                </a:lnTo>
                <a:lnTo>
                  <a:pt x="24" y="278"/>
                </a:lnTo>
                <a:lnTo>
                  <a:pt x="24" y="238"/>
                </a:lnTo>
                <a:lnTo>
                  <a:pt x="24" y="200"/>
                </a:lnTo>
                <a:lnTo>
                  <a:pt x="24" y="159"/>
                </a:lnTo>
                <a:lnTo>
                  <a:pt x="34" y="154"/>
                </a:lnTo>
                <a:lnTo>
                  <a:pt x="46" y="146"/>
                </a:lnTo>
                <a:lnTo>
                  <a:pt x="48" y="136"/>
                </a:lnTo>
                <a:lnTo>
                  <a:pt x="49" y="127"/>
                </a:lnTo>
                <a:lnTo>
                  <a:pt x="80" y="115"/>
                </a:lnTo>
                <a:lnTo>
                  <a:pt x="109" y="98"/>
                </a:lnTo>
                <a:lnTo>
                  <a:pt x="122" y="88"/>
                </a:lnTo>
                <a:lnTo>
                  <a:pt x="132" y="75"/>
                </a:lnTo>
                <a:lnTo>
                  <a:pt x="144" y="63"/>
                </a:lnTo>
                <a:lnTo>
                  <a:pt x="147" y="50"/>
                </a:lnTo>
                <a:lnTo>
                  <a:pt x="163" y="48"/>
                </a:lnTo>
                <a:lnTo>
                  <a:pt x="178" y="46"/>
                </a:lnTo>
                <a:lnTo>
                  <a:pt x="188" y="21"/>
                </a:lnTo>
                <a:lnTo>
                  <a:pt x="193" y="0"/>
                </a:lnTo>
                <a:lnTo>
                  <a:pt x="218" y="8"/>
                </a:lnTo>
                <a:lnTo>
                  <a:pt x="247" y="11"/>
                </a:lnTo>
                <a:lnTo>
                  <a:pt x="272" y="19"/>
                </a:lnTo>
                <a:lnTo>
                  <a:pt x="299" y="25"/>
                </a:lnTo>
                <a:lnTo>
                  <a:pt x="301" y="33"/>
                </a:lnTo>
                <a:lnTo>
                  <a:pt x="303" y="40"/>
                </a:lnTo>
                <a:lnTo>
                  <a:pt x="338" y="46"/>
                </a:lnTo>
                <a:lnTo>
                  <a:pt x="368" y="52"/>
                </a:lnTo>
                <a:lnTo>
                  <a:pt x="397" y="59"/>
                </a:lnTo>
                <a:lnTo>
                  <a:pt x="428" y="67"/>
                </a:lnTo>
                <a:lnTo>
                  <a:pt x="487" y="82"/>
                </a:lnTo>
                <a:lnTo>
                  <a:pt x="549" y="98"/>
                </a:lnTo>
                <a:lnTo>
                  <a:pt x="553" y="105"/>
                </a:lnTo>
                <a:lnTo>
                  <a:pt x="560" y="111"/>
                </a:lnTo>
                <a:lnTo>
                  <a:pt x="576" y="111"/>
                </a:lnTo>
                <a:lnTo>
                  <a:pt x="589" y="109"/>
                </a:lnTo>
                <a:lnTo>
                  <a:pt x="599" y="119"/>
                </a:lnTo>
                <a:lnTo>
                  <a:pt x="606" y="130"/>
                </a:lnTo>
                <a:lnTo>
                  <a:pt x="618" y="148"/>
                </a:lnTo>
                <a:lnTo>
                  <a:pt x="631" y="178"/>
                </a:lnTo>
                <a:lnTo>
                  <a:pt x="626" y="188"/>
                </a:lnTo>
                <a:lnTo>
                  <a:pt x="622" y="192"/>
                </a:lnTo>
                <a:lnTo>
                  <a:pt x="595" y="200"/>
                </a:lnTo>
                <a:lnTo>
                  <a:pt x="570" y="211"/>
                </a:lnTo>
                <a:lnTo>
                  <a:pt x="545" y="223"/>
                </a:lnTo>
                <a:lnTo>
                  <a:pt x="522" y="240"/>
                </a:lnTo>
                <a:lnTo>
                  <a:pt x="501" y="259"/>
                </a:lnTo>
                <a:lnTo>
                  <a:pt x="485" y="282"/>
                </a:lnTo>
                <a:lnTo>
                  <a:pt x="474" y="305"/>
                </a:lnTo>
                <a:lnTo>
                  <a:pt x="462" y="330"/>
                </a:lnTo>
                <a:lnTo>
                  <a:pt x="445" y="338"/>
                </a:lnTo>
                <a:lnTo>
                  <a:pt x="428" y="346"/>
                </a:lnTo>
                <a:lnTo>
                  <a:pt x="391" y="355"/>
                </a:lnTo>
                <a:lnTo>
                  <a:pt x="324" y="371"/>
                </a:lnTo>
                <a:lnTo>
                  <a:pt x="309" y="401"/>
                </a:lnTo>
                <a:lnTo>
                  <a:pt x="297" y="428"/>
                </a:lnTo>
                <a:lnTo>
                  <a:pt x="286" y="453"/>
                </a:lnTo>
                <a:lnTo>
                  <a:pt x="270" y="480"/>
                </a:lnTo>
                <a:lnTo>
                  <a:pt x="265" y="486"/>
                </a:lnTo>
                <a:lnTo>
                  <a:pt x="265" y="490"/>
                </a:lnTo>
                <a:lnTo>
                  <a:pt x="265" y="495"/>
                </a:lnTo>
                <a:lnTo>
                  <a:pt x="265" y="499"/>
                </a:lnTo>
                <a:lnTo>
                  <a:pt x="266" y="513"/>
                </a:lnTo>
                <a:lnTo>
                  <a:pt x="270" y="532"/>
                </a:lnTo>
                <a:lnTo>
                  <a:pt x="236" y="532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90" name="Freeform 486"/>
          <p:cNvSpPr>
            <a:spLocks/>
          </p:cNvSpPr>
          <p:nvPr/>
        </p:nvSpPr>
        <p:spPr bwMode="auto">
          <a:xfrm>
            <a:off x="2173288" y="2578100"/>
            <a:ext cx="501650" cy="422275"/>
          </a:xfrm>
          <a:custGeom>
            <a:avLst/>
            <a:gdLst>
              <a:gd name="T0" fmla="*/ 2147483647 w 631"/>
              <a:gd name="T1" fmla="*/ 2147483647 h 532"/>
              <a:gd name="T2" fmla="*/ 2147483647 w 631"/>
              <a:gd name="T3" fmla="*/ 2147483647 h 532"/>
              <a:gd name="T4" fmla="*/ 2147483647 w 631"/>
              <a:gd name="T5" fmla="*/ 2147483647 h 532"/>
              <a:gd name="T6" fmla="*/ 2147483647 w 631"/>
              <a:gd name="T7" fmla="*/ 2147483647 h 532"/>
              <a:gd name="T8" fmla="*/ 2147483647 w 631"/>
              <a:gd name="T9" fmla="*/ 2147483647 h 532"/>
              <a:gd name="T10" fmla="*/ 2147483647 w 631"/>
              <a:gd name="T11" fmla="*/ 2147483647 h 532"/>
              <a:gd name="T12" fmla="*/ 2147483647 w 631"/>
              <a:gd name="T13" fmla="*/ 2147483647 h 532"/>
              <a:gd name="T14" fmla="*/ 2147483647 w 631"/>
              <a:gd name="T15" fmla="*/ 2147483647 h 532"/>
              <a:gd name="T16" fmla="*/ 2147483647 w 631"/>
              <a:gd name="T17" fmla="*/ 2147483647 h 532"/>
              <a:gd name="T18" fmla="*/ 2147483647 w 631"/>
              <a:gd name="T19" fmla="*/ 2147483647 h 532"/>
              <a:gd name="T20" fmla="*/ 2147483647 w 631"/>
              <a:gd name="T21" fmla="*/ 2147483647 h 532"/>
              <a:gd name="T22" fmla="*/ 2147483647 w 631"/>
              <a:gd name="T23" fmla="*/ 2147483647 h 532"/>
              <a:gd name="T24" fmla="*/ 2147483647 w 631"/>
              <a:gd name="T25" fmla="*/ 2147483647 h 532"/>
              <a:gd name="T26" fmla="*/ 2147483647 w 631"/>
              <a:gd name="T27" fmla="*/ 2147483647 h 532"/>
              <a:gd name="T28" fmla="*/ 2147483647 w 631"/>
              <a:gd name="T29" fmla="*/ 2147483647 h 532"/>
              <a:gd name="T30" fmla="*/ 2147483647 w 631"/>
              <a:gd name="T31" fmla="*/ 2147483647 h 532"/>
              <a:gd name="T32" fmla="*/ 2147483647 w 631"/>
              <a:gd name="T33" fmla="*/ 2147483647 h 532"/>
              <a:gd name="T34" fmla="*/ 2147483647 w 631"/>
              <a:gd name="T35" fmla="*/ 2147483647 h 532"/>
              <a:gd name="T36" fmla="*/ 2147483647 w 631"/>
              <a:gd name="T37" fmla="*/ 2147483647 h 532"/>
              <a:gd name="T38" fmla="*/ 2147483647 w 631"/>
              <a:gd name="T39" fmla="*/ 2147483647 h 532"/>
              <a:gd name="T40" fmla="*/ 2147483647 w 631"/>
              <a:gd name="T41" fmla="*/ 2147483647 h 532"/>
              <a:gd name="T42" fmla="*/ 2147483647 w 631"/>
              <a:gd name="T43" fmla="*/ 2147483647 h 532"/>
              <a:gd name="T44" fmla="*/ 2147483647 w 631"/>
              <a:gd name="T45" fmla="*/ 2147483647 h 532"/>
              <a:gd name="T46" fmla="*/ 2147483647 w 631"/>
              <a:gd name="T47" fmla="*/ 2147483647 h 532"/>
              <a:gd name="T48" fmla="*/ 2147483647 w 631"/>
              <a:gd name="T49" fmla="*/ 2147483647 h 532"/>
              <a:gd name="T50" fmla="*/ 2147483647 w 631"/>
              <a:gd name="T51" fmla="*/ 2147483647 h 532"/>
              <a:gd name="T52" fmla="*/ 2147483647 w 631"/>
              <a:gd name="T53" fmla="*/ 2147483647 h 532"/>
              <a:gd name="T54" fmla="*/ 2147483647 w 631"/>
              <a:gd name="T55" fmla="*/ 2147483647 h 532"/>
              <a:gd name="T56" fmla="*/ 2147483647 w 631"/>
              <a:gd name="T57" fmla="*/ 2147483647 h 532"/>
              <a:gd name="T58" fmla="*/ 2147483647 w 631"/>
              <a:gd name="T59" fmla="*/ 2147483647 h 532"/>
              <a:gd name="T60" fmla="*/ 2147483647 w 631"/>
              <a:gd name="T61" fmla="*/ 2147483647 h 532"/>
              <a:gd name="T62" fmla="*/ 2147483647 w 631"/>
              <a:gd name="T63" fmla="*/ 2147483647 h 532"/>
              <a:gd name="T64" fmla="*/ 2147483647 w 631"/>
              <a:gd name="T65" fmla="*/ 2147483647 h 532"/>
              <a:gd name="T66" fmla="*/ 2147483647 w 631"/>
              <a:gd name="T67" fmla="*/ 2147483647 h 532"/>
              <a:gd name="T68" fmla="*/ 2147483647 w 631"/>
              <a:gd name="T69" fmla="*/ 2147483647 h 532"/>
              <a:gd name="T70" fmla="*/ 2147483647 w 631"/>
              <a:gd name="T71" fmla="*/ 2147483647 h 532"/>
              <a:gd name="T72" fmla="*/ 2147483647 w 631"/>
              <a:gd name="T73" fmla="*/ 2147483647 h 532"/>
              <a:gd name="T74" fmla="*/ 2147483647 w 631"/>
              <a:gd name="T75" fmla="*/ 2147483647 h 532"/>
              <a:gd name="T76" fmla="*/ 2147483647 w 631"/>
              <a:gd name="T77" fmla="*/ 2147483647 h 532"/>
              <a:gd name="T78" fmla="*/ 2147483647 w 631"/>
              <a:gd name="T79" fmla="*/ 2147483647 h 532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631"/>
              <a:gd name="T121" fmla="*/ 0 h 532"/>
              <a:gd name="T122" fmla="*/ 631 w 631"/>
              <a:gd name="T123" fmla="*/ 532 h 532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631" h="532">
                <a:moveTo>
                  <a:pt x="236" y="532"/>
                </a:moveTo>
                <a:lnTo>
                  <a:pt x="195" y="526"/>
                </a:lnTo>
                <a:lnTo>
                  <a:pt x="157" y="520"/>
                </a:lnTo>
                <a:lnTo>
                  <a:pt x="119" y="511"/>
                </a:lnTo>
                <a:lnTo>
                  <a:pt x="76" y="503"/>
                </a:lnTo>
                <a:lnTo>
                  <a:pt x="71" y="488"/>
                </a:lnTo>
                <a:lnTo>
                  <a:pt x="61" y="474"/>
                </a:lnTo>
                <a:lnTo>
                  <a:pt x="49" y="459"/>
                </a:lnTo>
                <a:lnTo>
                  <a:pt x="40" y="443"/>
                </a:lnTo>
                <a:lnTo>
                  <a:pt x="26" y="430"/>
                </a:lnTo>
                <a:lnTo>
                  <a:pt x="15" y="415"/>
                </a:lnTo>
                <a:lnTo>
                  <a:pt x="5" y="395"/>
                </a:lnTo>
                <a:lnTo>
                  <a:pt x="0" y="378"/>
                </a:lnTo>
                <a:lnTo>
                  <a:pt x="1" y="357"/>
                </a:lnTo>
                <a:lnTo>
                  <a:pt x="5" y="346"/>
                </a:lnTo>
                <a:lnTo>
                  <a:pt x="13" y="334"/>
                </a:lnTo>
                <a:lnTo>
                  <a:pt x="24" y="317"/>
                </a:lnTo>
                <a:lnTo>
                  <a:pt x="24" y="278"/>
                </a:lnTo>
                <a:lnTo>
                  <a:pt x="24" y="238"/>
                </a:lnTo>
                <a:lnTo>
                  <a:pt x="24" y="200"/>
                </a:lnTo>
                <a:lnTo>
                  <a:pt x="24" y="159"/>
                </a:lnTo>
                <a:lnTo>
                  <a:pt x="34" y="154"/>
                </a:lnTo>
                <a:lnTo>
                  <a:pt x="46" y="146"/>
                </a:lnTo>
                <a:lnTo>
                  <a:pt x="48" y="136"/>
                </a:lnTo>
                <a:lnTo>
                  <a:pt x="49" y="127"/>
                </a:lnTo>
                <a:lnTo>
                  <a:pt x="80" y="115"/>
                </a:lnTo>
                <a:lnTo>
                  <a:pt x="109" y="98"/>
                </a:lnTo>
                <a:lnTo>
                  <a:pt x="122" y="88"/>
                </a:lnTo>
                <a:lnTo>
                  <a:pt x="132" y="75"/>
                </a:lnTo>
                <a:lnTo>
                  <a:pt x="144" y="63"/>
                </a:lnTo>
                <a:lnTo>
                  <a:pt x="147" y="50"/>
                </a:lnTo>
                <a:lnTo>
                  <a:pt x="163" y="48"/>
                </a:lnTo>
                <a:lnTo>
                  <a:pt x="178" y="46"/>
                </a:lnTo>
                <a:lnTo>
                  <a:pt x="188" y="21"/>
                </a:lnTo>
                <a:lnTo>
                  <a:pt x="193" y="0"/>
                </a:lnTo>
                <a:lnTo>
                  <a:pt x="218" y="8"/>
                </a:lnTo>
                <a:lnTo>
                  <a:pt x="247" y="11"/>
                </a:lnTo>
                <a:lnTo>
                  <a:pt x="272" y="19"/>
                </a:lnTo>
                <a:lnTo>
                  <a:pt x="299" y="25"/>
                </a:lnTo>
                <a:lnTo>
                  <a:pt x="301" y="33"/>
                </a:lnTo>
                <a:lnTo>
                  <a:pt x="303" y="40"/>
                </a:lnTo>
                <a:lnTo>
                  <a:pt x="338" y="46"/>
                </a:lnTo>
                <a:lnTo>
                  <a:pt x="368" y="52"/>
                </a:lnTo>
                <a:lnTo>
                  <a:pt x="397" y="59"/>
                </a:lnTo>
                <a:lnTo>
                  <a:pt x="428" y="67"/>
                </a:lnTo>
                <a:lnTo>
                  <a:pt x="487" y="82"/>
                </a:lnTo>
                <a:lnTo>
                  <a:pt x="549" y="98"/>
                </a:lnTo>
                <a:lnTo>
                  <a:pt x="553" y="105"/>
                </a:lnTo>
                <a:lnTo>
                  <a:pt x="560" y="111"/>
                </a:lnTo>
                <a:lnTo>
                  <a:pt x="576" y="111"/>
                </a:lnTo>
                <a:lnTo>
                  <a:pt x="589" y="109"/>
                </a:lnTo>
                <a:lnTo>
                  <a:pt x="599" y="119"/>
                </a:lnTo>
                <a:lnTo>
                  <a:pt x="606" y="130"/>
                </a:lnTo>
                <a:lnTo>
                  <a:pt x="618" y="148"/>
                </a:lnTo>
                <a:lnTo>
                  <a:pt x="631" y="178"/>
                </a:lnTo>
                <a:lnTo>
                  <a:pt x="626" y="188"/>
                </a:lnTo>
                <a:lnTo>
                  <a:pt x="622" y="192"/>
                </a:lnTo>
                <a:lnTo>
                  <a:pt x="595" y="200"/>
                </a:lnTo>
                <a:lnTo>
                  <a:pt x="570" y="211"/>
                </a:lnTo>
                <a:lnTo>
                  <a:pt x="545" y="223"/>
                </a:lnTo>
                <a:lnTo>
                  <a:pt x="522" y="240"/>
                </a:lnTo>
                <a:lnTo>
                  <a:pt x="501" y="259"/>
                </a:lnTo>
                <a:lnTo>
                  <a:pt x="485" y="282"/>
                </a:lnTo>
                <a:lnTo>
                  <a:pt x="474" y="305"/>
                </a:lnTo>
                <a:lnTo>
                  <a:pt x="462" y="330"/>
                </a:lnTo>
                <a:lnTo>
                  <a:pt x="445" y="338"/>
                </a:lnTo>
                <a:lnTo>
                  <a:pt x="428" y="346"/>
                </a:lnTo>
                <a:lnTo>
                  <a:pt x="391" y="355"/>
                </a:lnTo>
                <a:lnTo>
                  <a:pt x="324" y="371"/>
                </a:lnTo>
                <a:lnTo>
                  <a:pt x="309" y="401"/>
                </a:lnTo>
                <a:lnTo>
                  <a:pt x="297" y="428"/>
                </a:lnTo>
                <a:lnTo>
                  <a:pt x="286" y="453"/>
                </a:lnTo>
                <a:lnTo>
                  <a:pt x="270" y="480"/>
                </a:lnTo>
                <a:lnTo>
                  <a:pt x="265" y="486"/>
                </a:lnTo>
                <a:lnTo>
                  <a:pt x="265" y="490"/>
                </a:lnTo>
                <a:lnTo>
                  <a:pt x="265" y="495"/>
                </a:lnTo>
                <a:lnTo>
                  <a:pt x="265" y="499"/>
                </a:lnTo>
                <a:lnTo>
                  <a:pt x="266" y="513"/>
                </a:lnTo>
                <a:lnTo>
                  <a:pt x="270" y="532"/>
                </a:lnTo>
                <a:lnTo>
                  <a:pt x="236" y="532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91" name="Freeform 487"/>
          <p:cNvSpPr>
            <a:spLocks/>
          </p:cNvSpPr>
          <p:nvPr/>
        </p:nvSpPr>
        <p:spPr bwMode="auto">
          <a:xfrm>
            <a:off x="962025" y="3013075"/>
            <a:ext cx="825500" cy="779463"/>
          </a:xfrm>
          <a:custGeom>
            <a:avLst/>
            <a:gdLst>
              <a:gd name="T0" fmla="*/ 2147483647 w 1039"/>
              <a:gd name="T1" fmla="*/ 2147483647 h 983"/>
              <a:gd name="T2" fmla="*/ 2147483647 w 1039"/>
              <a:gd name="T3" fmla="*/ 2147483647 h 983"/>
              <a:gd name="T4" fmla="*/ 2147483647 w 1039"/>
              <a:gd name="T5" fmla="*/ 2147483647 h 983"/>
              <a:gd name="T6" fmla="*/ 2147483647 w 1039"/>
              <a:gd name="T7" fmla="*/ 2147483647 h 983"/>
              <a:gd name="T8" fmla="*/ 2147483647 w 1039"/>
              <a:gd name="T9" fmla="*/ 2147483647 h 983"/>
              <a:gd name="T10" fmla="*/ 2147483647 w 1039"/>
              <a:gd name="T11" fmla="*/ 2147483647 h 983"/>
              <a:gd name="T12" fmla="*/ 2147483647 w 1039"/>
              <a:gd name="T13" fmla="*/ 2147483647 h 983"/>
              <a:gd name="T14" fmla="*/ 2147483647 w 1039"/>
              <a:gd name="T15" fmla="*/ 2147483647 h 983"/>
              <a:gd name="T16" fmla="*/ 2147483647 w 1039"/>
              <a:gd name="T17" fmla="*/ 2147483647 h 983"/>
              <a:gd name="T18" fmla="*/ 2147483647 w 1039"/>
              <a:gd name="T19" fmla="*/ 2147483647 h 983"/>
              <a:gd name="T20" fmla="*/ 2147483647 w 1039"/>
              <a:gd name="T21" fmla="*/ 2147483647 h 983"/>
              <a:gd name="T22" fmla="*/ 2147483647 w 1039"/>
              <a:gd name="T23" fmla="*/ 2147483647 h 983"/>
              <a:gd name="T24" fmla="*/ 2147483647 w 1039"/>
              <a:gd name="T25" fmla="*/ 2147483647 h 983"/>
              <a:gd name="T26" fmla="*/ 2147483647 w 1039"/>
              <a:gd name="T27" fmla="*/ 2147483647 h 983"/>
              <a:gd name="T28" fmla="*/ 2147483647 w 1039"/>
              <a:gd name="T29" fmla="*/ 2147483647 h 983"/>
              <a:gd name="T30" fmla="*/ 2147483647 w 1039"/>
              <a:gd name="T31" fmla="*/ 2147483647 h 983"/>
              <a:gd name="T32" fmla="*/ 2147483647 w 1039"/>
              <a:gd name="T33" fmla="*/ 2147483647 h 983"/>
              <a:gd name="T34" fmla="*/ 2147483647 w 1039"/>
              <a:gd name="T35" fmla="*/ 2147483647 h 983"/>
              <a:gd name="T36" fmla="*/ 2147483647 w 1039"/>
              <a:gd name="T37" fmla="*/ 2147483647 h 983"/>
              <a:gd name="T38" fmla="*/ 2147483647 w 1039"/>
              <a:gd name="T39" fmla="*/ 2147483647 h 983"/>
              <a:gd name="T40" fmla="*/ 2147483647 w 1039"/>
              <a:gd name="T41" fmla="*/ 2147483647 h 983"/>
              <a:gd name="T42" fmla="*/ 2147483647 w 1039"/>
              <a:gd name="T43" fmla="*/ 2147483647 h 983"/>
              <a:gd name="T44" fmla="*/ 0 w 1039"/>
              <a:gd name="T45" fmla="*/ 2147483647 h 983"/>
              <a:gd name="T46" fmla="*/ 2147483647 w 1039"/>
              <a:gd name="T47" fmla="*/ 2147483647 h 983"/>
              <a:gd name="T48" fmla="*/ 2147483647 w 1039"/>
              <a:gd name="T49" fmla="*/ 2147483647 h 983"/>
              <a:gd name="T50" fmla="*/ 2147483647 w 1039"/>
              <a:gd name="T51" fmla="*/ 2147483647 h 983"/>
              <a:gd name="T52" fmla="*/ 2147483647 w 1039"/>
              <a:gd name="T53" fmla="*/ 2147483647 h 983"/>
              <a:gd name="T54" fmla="*/ 2147483647 w 1039"/>
              <a:gd name="T55" fmla="*/ 2147483647 h 983"/>
              <a:gd name="T56" fmla="*/ 2147483647 w 1039"/>
              <a:gd name="T57" fmla="*/ 2147483647 h 983"/>
              <a:gd name="T58" fmla="*/ 2147483647 w 1039"/>
              <a:gd name="T59" fmla="*/ 2147483647 h 983"/>
              <a:gd name="T60" fmla="*/ 2147483647 w 1039"/>
              <a:gd name="T61" fmla="*/ 2147483647 h 983"/>
              <a:gd name="T62" fmla="*/ 2147483647 w 1039"/>
              <a:gd name="T63" fmla="*/ 2147483647 h 983"/>
              <a:gd name="T64" fmla="*/ 2147483647 w 1039"/>
              <a:gd name="T65" fmla="*/ 2147483647 h 983"/>
              <a:gd name="T66" fmla="*/ 2147483647 w 1039"/>
              <a:gd name="T67" fmla="*/ 2147483647 h 983"/>
              <a:gd name="T68" fmla="*/ 2147483647 w 1039"/>
              <a:gd name="T69" fmla="*/ 2147483647 h 983"/>
              <a:gd name="T70" fmla="*/ 2147483647 w 1039"/>
              <a:gd name="T71" fmla="*/ 2147483647 h 983"/>
              <a:gd name="T72" fmla="*/ 2147483647 w 1039"/>
              <a:gd name="T73" fmla="*/ 2147483647 h 983"/>
              <a:gd name="T74" fmla="*/ 2147483647 w 1039"/>
              <a:gd name="T75" fmla="*/ 2147483647 h 983"/>
              <a:gd name="T76" fmla="*/ 2147483647 w 1039"/>
              <a:gd name="T77" fmla="*/ 2147483647 h 983"/>
              <a:gd name="T78" fmla="*/ 2147483647 w 1039"/>
              <a:gd name="T79" fmla="*/ 2147483647 h 983"/>
              <a:gd name="T80" fmla="*/ 2147483647 w 1039"/>
              <a:gd name="T81" fmla="*/ 2147483647 h 983"/>
              <a:gd name="T82" fmla="*/ 2147483647 w 1039"/>
              <a:gd name="T83" fmla="*/ 2147483647 h 983"/>
              <a:gd name="T84" fmla="*/ 2147483647 w 1039"/>
              <a:gd name="T85" fmla="*/ 2147483647 h 983"/>
              <a:gd name="T86" fmla="*/ 2147483647 w 1039"/>
              <a:gd name="T87" fmla="*/ 2147483647 h 983"/>
              <a:gd name="T88" fmla="*/ 2147483647 w 1039"/>
              <a:gd name="T89" fmla="*/ 2147483647 h 983"/>
              <a:gd name="T90" fmla="*/ 2147483647 w 1039"/>
              <a:gd name="T91" fmla="*/ 2147483647 h 983"/>
              <a:gd name="T92" fmla="*/ 2147483647 w 1039"/>
              <a:gd name="T93" fmla="*/ 2147483647 h 983"/>
              <a:gd name="T94" fmla="*/ 2147483647 w 1039"/>
              <a:gd name="T95" fmla="*/ 2147483647 h 983"/>
              <a:gd name="T96" fmla="*/ 2147483647 w 1039"/>
              <a:gd name="T97" fmla="*/ 2147483647 h 983"/>
              <a:gd name="T98" fmla="*/ 2147483647 w 1039"/>
              <a:gd name="T99" fmla="*/ 2147483647 h 983"/>
              <a:gd name="T100" fmla="*/ 2147483647 w 1039"/>
              <a:gd name="T101" fmla="*/ 2147483647 h 983"/>
              <a:gd name="T102" fmla="*/ 2147483647 w 1039"/>
              <a:gd name="T103" fmla="*/ 2147483647 h 983"/>
              <a:gd name="T104" fmla="*/ 2147483647 w 1039"/>
              <a:gd name="T105" fmla="*/ 2147483647 h 983"/>
              <a:gd name="T106" fmla="*/ 2147483647 w 1039"/>
              <a:gd name="T107" fmla="*/ 2147483647 h 983"/>
              <a:gd name="T108" fmla="*/ 2147483647 w 1039"/>
              <a:gd name="T109" fmla="*/ 2147483647 h 983"/>
              <a:gd name="T110" fmla="*/ 2147483647 w 1039"/>
              <a:gd name="T111" fmla="*/ 2147483647 h 983"/>
              <a:gd name="T112" fmla="*/ 2147483647 w 1039"/>
              <a:gd name="T113" fmla="*/ 2147483647 h 983"/>
              <a:gd name="T114" fmla="*/ 2147483647 w 1039"/>
              <a:gd name="T115" fmla="*/ 2147483647 h 983"/>
              <a:gd name="T116" fmla="*/ 2147483647 w 1039"/>
              <a:gd name="T117" fmla="*/ 2147483647 h 983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039"/>
              <a:gd name="T178" fmla="*/ 0 h 983"/>
              <a:gd name="T179" fmla="*/ 1039 w 1039"/>
              <a:gd name="T180" fmla="*/ 983 h 983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039" h="983">
                <a:moveTo>
                  <a:pt x="708" y="953"/>
                </a:moveTo>
                <a:lnTo>
                  <a:pt x="704" y="933"/>
                </a:lnTo>
                <a:lnTo>
                  <a:pt x="695" y="918"/>
                </a:lnTo>
                <a:lnTo>
                  <a:pt x="689" y="905"/>
                </a:lnTo>
                <a:lnTo>
                  <a:pt x="678" y="893"/>
                </a:lnTo>
                <a:lnTo>
                  <a:pt x="666" y="884"/>
                </a:lnTo>
                <a:lnTo>
                  <a:pt x="655" y="874"/>
                </a:lnTo>
                <a:lnTo>
                  <a:pt x="639" y="868"/>
                </a:lnTo>
                <a:lnTo>
                  <a:pt x="624" y="861"/>
                </a:lnTo>
                <a:lnTo>
                  <a:pt x="595" y="849"/>
                </a:lnTo>
                <a:lnTo>
                  <a:pt x="570" y="834"/>
                </a:lnTo>
                <a:lnTo>
                  <a:pt x="559" y="822"/>
                </a:lnTo>
                <a:lnTo>
                  <a:pt x="547" y="811"/>
                </a:lnTo>
                <a:lnTo>
                  <a:pt x="537" y="799"/>
                </a:lnTo>
                <a:lnTo>
                  <a:pt x="534" y="782"/>
                </a:lnTo>
                <a:lnTo>
                  <a:pt x="522" y="778"/>
                </a:lnTo>
                <a:lnTo>
                  <a:pt x="512" y="776"/>
                </a:lnTo>
                <a:lnTo>
                  <a:pt x="503" y="753"/>
                </a:lnTo>
                <a:lnTo>
                  <a:pt x="491" y="730"/>
                </a:lnTo>
                <a:lnTo>
                  <a:pt x="480" y="707"/>
                </a:lnTo>
                <a:lnTo>
                  <a:pt x="466" y="690"/>
                </a:lnTo>
                <a:lnTo>
                  <a:pt x="451" y="690"/>
                </a:lnTo>
                <a:lnTo>
                  <a:pt x="438" y="690"/>
                </a:lnTo>
                <a:lnTo>
                  <a:pt x="430" y="703"/>
                </a:lnTo>
                <a:lnTo>
                  <a:pt x="422" y="715"/>
                </a:lnTo>
                <a:lnTo>
                  <a:pt x="416" y="724"/>
                </a:lnTo>
                <a:lnTo>
                  <a:pt x="405" y="730"/>
                </a:lnTo>
                <a:lnTo>
                  <a:pt x="395" y="740"/>
                </a:lnTo>
                <a:lnTo>
                  <a:pt x="386" y="747"/>
                </a:lnTo>
                <a:lnTo>
                  <a:pt x="372" y="751"/>
                </a:lnTo>
                <a:lnTo>
                  <a:pt x="357" y="753"/>
                </a:lnTo>
                <a:lnTo>
                  <a:pt x="343" y="730"/>
                </a:lnTo>
                <a:lnTo>
                  <a:pt x="336" y="716"/>
                </a:lnTo>
                <a:lnTo>
                  <a:pt x="332" y="709"/>
                </a:lnTo>
                <a:lnTo>
                  <a:pt x="324" y="705"/>
                </a:lnTo>
                <a:lnTo>
                  <a:pt x="311" y="703"/>
                </a:lnTo>
                <a:lnTo>
                  <a:pt x="290" y="701"/>
                </a:lnTo>
                <a:lnTo>
                  <a:pt x="286" y="684"/>
                </a:lnTo>
                <a:lnTo>
                  <a:pt x="280" y="672"/>
                </a:lnTo>
                <a:lnTo>
                  <a:pt x="251" y="667"/>
                </a:lnTo>
                <a:lnTo>
                  <a:pt x="220" y="661"/>
                </a:lnTo>
                <a:lnTo>
                  <a:pt x="215" y="645"/>
                </a:lnTo>
                <a:lnTo>
                  <a:pt x="207" y="630"/>
                </a:lnTo>
                <a:lnTo>
                  <a:pt x="201" y="619"/>
                </a:lnTo>
                <a:lnTo>
                  <a:pt x="194" y="609"/>
                </a:lnTo>
                <a:lnTo>
                  <a:pt x="184" y="605"/>
                </a:lnTo>
                <a:lnTo>
                  <a:pt x="172" y="597"/>
                </a:lnTo>
                <a:lnTo>
                  <a:pt x="157" y="596"/>
                </a:lnTo>
                <a:lnTo>
                  <a:pt x="142" y="594"/>
                </a:lnTo>
                <a:lnTo>
                  <a:pt x="142" y="582"/>
                </a:lnTo>
                <a:lnTo>
                  <a:pt x="142" y="572"/>
                </a:lnTo>
                <a:lnTo>
                  <a:pt x="107" y="565"/>
                </a:lnTo>
                <a:lnTo>
                  <a:pt x="76" y="553"/>
                </a:lnTo>
                <a:lnTo>
                  <a:pt x="59" y="546"/>
                </a:lnTo>
                <a:lnTo>
                  <a:pt x="46" y="536"/>
                </a:lnTo>
                <a:lnTo>
                  <a:pt x="34" y="526"/>
                </a:lnTo>
                <a:lnTo>
                  <a:pt x="21" y="515"/>
                </a:lnTo>
                <a:lnTo>
                  <a:pt x="23" y="486"/>
                </a:lnTo>
                <a:lnTo>
                  <a:pt x="28" y="461"/>
                </a:lnTo>
                <a:lnTo>
                  <a:pt x="34" y="432"/>
                </a:lnTo>
                <a:lnTo>
                  <a:pt x="34" y="403"/>
                </a:lnTo>
                <a:lnTo>
                  <a:pt x="23" y="394"/>
                </a:lnTo>
                <a:lnTo>
                  <a:pt x="15" y="386"/>
                </a:lnTo>
                <a:lnTo>
                  <a:pt x="9" y="379"/>
                </a:lnTo>
                <a:lnTo>
                  <a:pt x="3" y="369"/>
                </a:lnTo>
                <a:lnTo>
                  <a:pt x="2" y="359"/>
                </a:lnTo>
                <a:lnTo>
                  <a:pt x="0" y="348"/>
                </a:lnTo>
                <a:lnTo>
                  <a:pt x="0" y="336"/>
                </a:lnTo>
                <a:lnTo>
                  <a:pt x="0" y="325"/>
                </a:lnTo>
                <a:lnTo>
                  <a:pt x="21" y="321"/>
                </a:lnTo>
                <a:lnTo>
                  <a:pt x="42" y="315"/>
                </a:lnTo>
                <a:lnTo>
                  <a:pt x="46" y="298"/>
                </a:lnTo>
                <a:lnTo>
                  <a:pt x="50" y="284"/>
                </a:lnTo>
                <a:lnTo>
                  <a:pt x="59" y="279"/>
                </a:lnTo>
                <a:lnTo>
                  <a:pt x="71" y="275"/>
                </a:lnTo>
                <a:lnTo>
                  <a:pt x="76" y="248"/>
                </a:lnTo>
                <a:lnTo>
                  <a:pt x="82" y="219"/>
                </a:lnTo>
                <a:lnTo>
                  <a:pt x="98" y="217"/>
                </a:lnTo>
                <a:lnTo>
                  <a:pt x="117" y="213"/>
                </a:lnTo>
                <a:lnTo>
                  <a:pt x="134" y="206"/>
                </a:lnTo>
                <a:lnTo>
                  <a:pt x="153" y="202"/>
                </a:lnTo>
                <a:lnTo>
                  <a:pt x="165" y="183"/>
                </a:lnTo>
                <a:lnTo>
                  <a:pt x="176" y="158"/>
                </a:lnTo>
                <a:lnTo>
                  <a:pt x="188" y="133"/>
                </a:lnTo>
                <a:lnTo>
                  <a:pt x="196" y="106"/>
                </a:lnTo>
                <a:lnTo>
                  <a:pt x="203" y="81"/>
                </a:lnTo>
                <a:lnTo>
                  <a:pt x="211" y="50"/>
                </a:lnTo>
                <a:lnTo>
                  <a:pt x="215" y="25"/>
                </a:lnTo>
                <a:lnTo>
                  <a:pt x="215" y="0"/>
                </a:lnTo>
                <a:lnTo>
                  <a:pt x="253" y="4"/>
                </a:lnTo>
                <a:lnTo>
                  <a:pt x="288" y="12"/>
                </a:lnTo>
                <a:lnTo>
                  <a:pt x="322" y="25"/>
                </a:lnTo>
                <a:lnTo>
                  <a:pt x="357" y="39"/>
                </a:lnTo>
                <a:lnTo>
                  <a:pt x="366" y="56"/>
                </a:lnTo>
                <a:lnTo>
                  <a:pt x="370" y="69"/>
                </a:lnTo>
                <a:lnTo>
                  <a:pt x="378" y="75"/>
                </a:lnTo>
                <a:lnTo>
                  <a:pt x="386" y="85"/>
                </a:lnTo>
                <a:lnTo>
                  <a:pt x="407" y="77"/>
                </a:lnTo>
                <a:lnTo>
                  <a:pt x="428" y="71"/>
                </a:lnTo>
                <a:lnTo>
                  <a:pt x="441" y="65"/>
                </a:lnTo>
                <a:lnTo>
                  <a:pt x="464" y="65"/>
                </a:lnTo>
                <a:lnTo>
                  <a:pt x="464" y="108"/>
                </a:lnTo>
                <a:lnTo>
                  <a:pt x="466" y="142"/>
                </a:lnTo>
                <a:lnTo>
                  <a:pt x="468" y="146"/>
                </a:lnTo>
                <a:lnTo>
                  <a:pt x="474" y="154"/>
                </a:lnTo>
                <a:lnTo>
                  <a:pt x="478" y="158"/>
                </a:lnTo>
                <a:lnTo>
                  <a:pt x="486" y="165"/>
                </a:lnTo>
                <a:lnTo>
                  <a:pt x="510" y="171"/>
                </a:lnTo>
                <a:lnTo>
                  <a:pt x="541" y="173"/>
                </a:lnTo>
                <a:lnTo>
                  <a:pt x="547" y="194"/>
                </a:lnTo>
                <a:lnTo>
                  <a:pt x="551" y="211"/>
                </a:lnTo>
                <a:lnTo>
                  <a:pt x="559" y="215"/>
                </a:lnTo>
                <a:lnTo>
                  <a:pt x="562" y="217"/>
                </a:lnTo>
                <a:lnTo>
                  <a:pt x="572" y="219"/>
                </a:lnTo>
                <a:lnTo>
                  <a:pt x="582" y="219"/>
                </a:lnTo>
                <a:lnTo>
                  <a:pt x="583" y="229"/>
                </a:lnTo>
                <a:lnTo>
                  <a:pt x="585" y="236"/>
                </a:lnTo>
                <a:lnTo>
                  <a:pt x="608" y="238"/>
                </a:lnTo>
                <a:lnTo>
                  <a:pt x="628" y="242"/>
                </a:lnTo>
                <a:lnTo>
                  <a:pt x="647" y="250"/>
                </a:lnTo>
                <a:lnTo>
                  <a:pt x="687" y="265"/>
                </a:lnTo>
                <a:lnTo>
                  <a:pt x="695" y="259"/>
                </a:lnTo>
                <a:lnTo>
                  <a:pt x="706" y="250"/>
                </a:lnTo>
                <a:lnTo>
                  <a:pt x="720" y="248"/>
                </a:lnTo>
                <a:lnTo>
                  <a:pt x="743" y="242"/>
                </a:lnTo>
                <a:lnTo>
                  <a:pt x="749" y="231"/>
                </a:lnTo>
                <a:lnTo>
                  <a:pt x="752" y="219"/>
                </a:lnTo>
                <a:lnTo>
                  <a:pt x="768" y="219"/>
                </a:lnTo>
                <a:lnTo>
                  <a:pt x="783" y="219"/>
                </a:lnTo>
                <a:lnTo>
                  <a:pt x="785" y="213"/>
                </a:lnTo>
                <a:lnTo>
                  <a:pt x="787" y="202"/>
                </a:lnTo>
                <a:lnTo>
                  <a:pt x="812" y="202"/>
                </a:lnTo>
                <a:lnTo>
                  <a:pt x="837" y="202"/>
                </a:lnTo>
                <a:lnTo>
                  <a:pt x="862" y="200"/>
                </a:lnTo>
                <a:lnTo>
                  <a:pt x="891" y="200"/>
                </a:lnTo>
                <a:lnTo>
                  <a:pt x="891" y="211"/>
                </a:lnTo>
                <a:lnTo>
                  <a:pt x="891" y="219"/>
                </a:lnTo>
                <a:lnTo>
                  <a:pt x="891" y="248"/>
                </a:lnTo>
                <a:lnTo>
                  <a:pt x="893" y="275"/>
                </a:lnTo>
                <a:lnTo>
                  <a:pt x="908" y="279"/>
                </a:lnTo>
                <a:lnTo>
                  <a:pt x="921" y="284"/>
                </a:lnTo>
                <a:lnTo>
                  <a:pt x="931" y="307"/>
                </a:lnTo>
                <a:lnTo>
                  <a:pt x="943" y="325"/>
                </a:lnTo>
                <a:lnTo>
                  <a:pt x="956" y="344"/>
                </a:lnTo>
                <a:lnTo>
                  <a:pt x="969" y="363"/>
                </a:lnTo>
                <a:lnTo>
                  <a:pt x="981" y="382"/>
                </a:lnTo>
                <a:lnTo>
                  <a:pt x="994" y="405"/>
                </a:lnTo>
                <a:lnTo>
                  <a:pt x="1004" y="427"/>
                </a:lnTo>
                <a:lnTo>
                  <a:pt x="1010" y="451"/>
                </a:lnTo>
                <a:lnTo>
                  <a:pt x="1023" y="465"/>
                </a:lnTo>
                <a:lnTo>
                  <a:pt x="1039" y="476"/>
                </a:lnTo>
                <a:lnTo>
                  <a:pt x="1039" y="499"/>
                </a:lnTo>
                <a:lnTo>
                  <a:pt x="1035" y="517"/>
                </a:lnTo>
                <a:lnTo>
                  <a:pt x="1027" y="534"/>
                </a:lnTo>
                <a:lnTo>
                  <a:pt x="1021" y="551"/>
                </a:lnTo>
                <a:lnTo>
                  <a:pt x="1006" y="584"/>
                </a:lnTo>
                <a:lnTo>
                  <a:pt x="993" y="624"/>
                </a:lnTo>
                <a:lnTo>
                  <a:pt x="977" y="630"/>
                </a:lnTo>
                <a:lnTo>
                  <a:pt x="962" y="634"/>
                </a:lnTo>
                <a:lnTo>
                  <a:pt x="954" y="684"/>
                </a:lnTo>
                <a:lnTo>
                  <a:pt x="943" y="730"/>
                </a:lnTo>
                <a:lnTo>
                  <a:pt x="939" y="755"/>
                </a:lnTo>
                <a:lnTo>
                  <a:pt x="931" y="778"/>
                </a:lnTo>
                <a:lnTo>
                  <a:pt x="929" y="803"/>
                </a:lnTo>
                <a:lnTo>
                  <a:pt x="927" y="826"/>
                </a:lnTo>
                <a:lnTo>
                  <a:pt x="925" y="834"/>
                </a:lnTo>
                <a:lnTo>
                  <a:pt x="914" y="839"/>
                </a:lnTo>
                <a:lnTo>
                  <a:pt x="881" y="851"/>
                </a:lnTo>
                <a:lnTo>
                  <a:pt x="824" y="874"/>
                </a:lnTo>
                <a:lnTo>
                  <a:pt x="814" y="885"/>
                </a:lnTo>
                <a:lnTo>
                  <a:pt x="808" y="897"/>
                </a:lnTo>
                <a:lnTo>
                  <a:pt x="802" y="909"/>
                </a:lnTo>
                <a:lnTo>
                  <a:pt x="799" y="922"/>
                </a:lnTo>
                <a:lnTo>
                  <a:pt x="789" y="955"/>
                </a:lnTo>
                <a:lnTo>
                  <a:pt x="787" y="983"/>
                </a:lnTo>
                <a:lnTo>
                  <a:pt x="754" y="974"/>
                </a:lnTo>
                <a:lnTo>
                  <a:pt x="735" y="968"/>
                </a:lnTo>
                <a:lnTo>
                  <a:pt x="720" y="962"/>
                </a:lnTo>
                <a:lnTo>
                  <a:pt x="708" y="953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92" name="Freeform 488"/>
          <p:cNvSpPr>
            <a:spLocks/>
          </p:cNvSpPr>
          <p:nvPr/>
        </p:nvSpPr>
        <p:spPr bwMode="auto">
          <a:xfrm>
            <a:off x="962025" y="3013075"/>
            <a:ext cx="825500" cy="779463"/>
          </a:xfrm>
          <a:custGeom>
            <a:avLst/>
            <a:gdLst>
              <a:gd name="T0" fmla="*/ 2147483647 w 1039"/>
              <a:gd name="T1" fmla="*/ 2147483647 h 983"/>
              <a:gd name="T2" fmla="*/ 2147483647 w 1039"/>
              <a:gd name="T3" fmla="*/ 2147483647 h 983"/>
              <a:gd name="T4" fmla="*/ 2147483647 w 1039"/>
              <a:gd name="T5" fmla="*/ 2147483647 h 983"/>
              <a:gd name="T6" fmla="*/ 2147483647 w 1039"/>
              <a:gd name="T7" fmla="*/ 2147483647 h 983"/>
              <a:gd name="T8" fmla="*/ 2147483647 w 1039"/>
              <a:gd name="T9" fmla="*/ 2147483647 h 983"/>
              <a:gd name="T10" fmla="*/ 2147483647 w 1039"/>
              <a:gd name="T11" fmla="*/ 2147483647 h 983"/>
              <a:gd name="T12" fmla="*/ 2147483647 w 1039"/>
              <a:gd name="T13" fmla="*/ 2147483647 h 983"/>
              <a:gd name="T14" fmla="*/ 2147483647 w 1039"/>
              <a:gd name="T15" fmla="*/ 2147483647 h 983"/>
              <a:gd name="T16" fmla="*/ 2147483647 w 1039"/>
              <a:gd name="T17" fmla="*/ 2147483647 h 983"/>
              <a:gd name="T18" fmla="*/ 2147483647 w 1039"/>
              <a:gd name="T19" fmla="*/ 2147483647 h 983"/>
              <a:gd name="T20" fmla="*/ 2147483647 w 1039"/>
              <a:gd name="T21" fmla="*/ 2147483647 h 983"/>
              <a:gd name="T22" fmla="*/ 2147483647 w 1039"/>
              <a:gd name="T23" fmla="*/ 2147483647 h 983"/>
              <a:gd name="T24" fmla="*/ 2147483647 w 1039"/>
              <a:gd name="T25" fmla="*/ 2147483647 h 983"/>
              <a:gd name="T26" fmla="*/ 2147483647 w 1039"/>
              <a:gd name="T27" fmla="*/ 2147483647 h 983"/>
              <a:gd name="T28" fmla="*/ 2147483647 w 1039"/>
              <a:gd name="T29" fmla="*/ 2147483647 h 983"/>
              <a:gd name="T30" fmla="*/ 2147483647 w 1039"/>
              <a:gd name="T31" fmla="*/ 2147483647 h 983"/>
              <a:gd name="T32" fmla="*/ 2147483647 w 1039"/>
              <a:gd name="T33" fmla="*/ 2147483647 h 983"/>
              <a:gd name="T34" fmla="*/ 2147483647 w 1039"/>
              <a:gd name="T35" fmla="*/ 2147483647 h 983"/>
              <a:gd name="T36" fmla="*/ 2147483647 w 1039"/>
              <a:gd name="T37" fmla="*/ 2147483647 h 983"/>
              <a:gd name="T38" fmla="*/ 2147483647 w 1039"/>
              <a:gd name="T39" fmla="*/ 2147483647 h 983"/>
              <a:gd name="T40" fmla="*/ 2147483647 w 1039"/>
              <a:gd name="T41" fmla="*/ 2147483647 h 983"/>
              <a:gd name="T42" fmla="*/ 2147483647 w 1039"/>
              <a:gd name="T43" fmla="*/ 2147483647 h 983"/>
              <a:gd name="T44" fmla="*/ 0 w 1039"/>
              <a:gd name="T45" fmla="*/ 2147483647 h 983"/>
              <a:gd name="T46" fmla="*/ 2147483647 w 1039"/>
              <a:gd name="T47" fmla="*/ 2147483647 h 983"/>
              <a:gd name="T48" fmla="*/ 2147483647 w 1039"/>
              <a:gd name="T49" fmla="*/ 2147483647 h 983"/>
              <a:gd name="T50" fmla="*/ 2147483647 w 1039"/>
              <a:gd name="T51" fmla="*/ 2147483647 h 983"/>
              <a:gd name="T52" fmla="*/ 2147483647 w 1039"/>
              <a:gd name="T53" fmla="*/ 2147483647 h 983"/>
              <a:gd name="T54" fmla="*/ 2147483647 w 1039"/>
              <a:gd name="T55" fmla="*/ 2147483647 h 983"/>
              <a:gd name="T56" fmla="*/ 2147483647 w 1039"/>
              <a:gd name="T57" fmla="*/ 2147483647 h 983"/>
              <a:gd name="T58" fmla="*/ 2147483647 w 1039"/>
              <a:gd name="T59" fmla="*/ 2147483647 h 983"/>
              <a:gd name="T60" fmla="*/ 2147483647 w 1039"/>
              <a:gd name="T61" fmla="*/ 2147483647 h 983"/>
              <a:gd name="T62" fmla="*/ 2147483647 w 1039"/>
              <a:gd name="T63" fmla="*/ 2147483647 h 983"/>
              <a:gd name="T64" fmla="*/ 2147483647 w 1039"/>
              <a:gd name="T65" fmla="*/ 2147483647 h 983"/>
              <a:gd name="T66" fmla="*/ 2147483647 w 1039"/>
              <a:gd name="T67" fmla="*/ 2147483647 h 983"/>
              <a:gd name="T68" fmla="*/ 2147483647 w 1039"/>
              <a:gd name="T69" fmla="*/ 2147483647 h 983"/>
              <a:gd name="T70" fmla="*/ 2147483647 w 1039"/>
              <a:gd name="T71" fmla="*/ 2147483647 h 983"/>
              <a:gd name="T72" fmla="*/ 2147483647 w 1039"/>
              <a:gd name="T73" fmla="*/ 2147483647 h 983"/>
              <a:gd name="T74" fmla="*/ 2147483647 w 1039"/>
              <a:gd name="T75" fmla="*/ 2147483647 h 983"/>
              <a:gd name="T76" fmla="*/ 2147483647 w 1039"/>
              <a:gd name="T77" fmla="*/ 2147483647 h 983"/>
              <a:gd name="T78" fmla="*/ 2147483647 w 1039"/>
              <a:gd name="T79" fmla="*/ 2147483647 h 983"/>
              <a:gd name="T80" fmla="*/ 2147483647 w 1039"/>
              <a:gd name="T81" fmla="*/ 2147483647 h 983"/>
              <a:gd name="T82" fmla="*/ 2147483647 w 1039"/>
              <a:gd name="T83" fmla="*/ 2147483647 h 983"/>
              <a:gd name="T84" fmla="*/ 2147483647 w 1039"/>
              <a:gd name="T85" fmla="*/ 2147483647 h 983"/>
              <a:gd name="T86" fmla="*/ 2147483647 w 1039"/>
              <a:gd name="T87" fmla="*/ 2147483647 h 983"/>
              <a:gd name="T88" fmla="*/ 2147483647 w 1039"/>
              <a:gd name="T89" fmla="*/ 2147483647 h 983"/>
              <a:gd name="T90" fmla="*/ 2147483647 w 1039"/>
              <a:gd name="T91" fmla="*/ 2147483647 h 983"/>
              <a:gd name="T92" fmla="*/ 2147483647 w 1039"/>
              <a:gd name="T93" fmla="*/ 2147483647 h 983"/>
              <a:gd name="T94" fmla="*/ 2147483647 w 1039"/>
              <a:gd name="T95" fmla="*/ 2147483647 h 983"/>
              <a:gd name="T96" fmla="*/ 2147483647 w 1039"/>
              <a:gd name="T97" fmla="*/ 2147483647 h 983"/>
              <a:gd name="T98" fmla="*/ 2147483647 w 1039"/>
              <a:gd name="T99" fmla="*/ 2147483647 h 983"/>
              <a:gd name="T100" fmla="*/ 2147483647 w 1039"/>
              <a:gd name="T101" fmla="*/ 2147483647 h 983"/>
              <a:gd name="T102" fmla="*/ 2147483647 w 1039"/>
              <a:gd name="T103" fmla="*/ 2147483647 h 983"/>
              <a:gd name="T104" fmla="*/ 2147483647 w 1039"/>
              <a:gd name="T105" fmla="*/ 2147483647 h 983"/>
              <a:gd name="T106" fmla="*/ 2147483647 w 1039"/>
              <a:gd name="T107" fmla="*/ 2147483647 h 983"/>
              <a:gd name="T108" fmla="*/ 2147483647 w 1039"/>
              <a:gd name="T109" fmla="*/ 2147483647 h 983"/>
              <a:gd name="T110" fmla="*/ 2147483647 w 1039"/>
              <a:gd name="T111" fmla="*/ 2147483647 h 983"/>
              <a:gd name="T112" fmla="*/ 2147483647 w 1039"/>
              <a:gd name="T113" fmla="*/ 2147483647 h 983"/>
              <a:gd name="T114" fmla="*/ 2147483647 w 1039"/>
              <a:gd name="T115" fmla="*/ 2147483647 h 983"/>
              <a:gd name="T116" fmla="*/ 2147483647 w 1039"/>
              <a:gd name="T117" fmla="*/ 2147483647 h 983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039"/>
              <a:gd name="T178" fmla="*/ 0 h 983"/>
              <a:gd name="T179" fmla="*/ 1039 w 1039"/>
              <a:gd name="T180" fmla="*/ 983 h 983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039" h="983">
                <a:moveTo>
                  <a:pt x="708" y="953"/>
                </a:moveTo>
                <a:lnTo>
                  <a:pt x="704" y="933"/>
                </a:lnTo>
                <a:lnTo>
                  <a:pt x="695" y="918"/>
                </a:lnTo>
                <a:lnTo>
                  <a:pt x="689" y="905"/>
                </a:lnTo>
                <a:lnTo>
                  <a:pt x="678" y="893"/>
                </a:lnTo>
                <a:lnTo>
                  <a:pt x="666" y="884"/>
                </a:lnTo>
                <a:lnTo>
                  <a:pt x="655" y="874"/>
                </a:lnTo>
                <a:lnTo>
                  <a:pt x="639" y="868"/>
                </a:lnTo>
                <a:lnTo>
                  <a:pt x="624" y="861"/>
                </a:lnTo>
                <a:lnTo>
                  <a:pt x="595" y="849"/>
                </a:lnTo>
                <a:lnTo>
                  <a:pt x="570" y="834"/>
                </a:lnTo>
                <a:lnTo>
                  <a:pt x="559" y="822"/>
                </a:lnTo>
                <a:lnTo>
                  <a:pt x="547" y="811"/>
                </a:lnTo>
                <a:lnTo>
                  <a:pt x="537" y="799"/>
                </a:lnTo>
                <a:lnTo>
                  <a:pt x="534" y="782"/>
                </a:lnTo>
                <a:lnTo>
                  <a:pt x="522" y="778"/>
                </a:lnTo>
                <a:lnTo>
                  <a:pt x="512" y="776"/>
                </a:lnTo>
                <a:lnTo>
                  <a:pt x="503" y="753"/>
                </a:lnTo>
                <a:lnTo>
                  <a:pt x="491" y="730"/>
                </a:lnTo>
                <a:lnTo>
                  <a:pt x="480" y="707"/>
                </a:lnTo>
                <a:lnTo>
                  <a:pt x="466" y="690"/>
                </a:lnTo>
                <a:lnTo>
                  <a:pt x="451" y="690"/>
                </a:lnTo>
                <a:lnTo>
                  <a:pt x="438" y="690"/>
                </a:lnTo>
                <a:lnTo>
                  <a:pt x="430" y="703"/>
                </a:lnTo>
                <a:lnTo>
                  <a:pt x="422" y="715"/>
                </a:lnTo>
                <a:lnTo>
                  <a:pt x="416" y="724"/>
                </a:lnTo>
                <a:lnTo>
                  <a:pt x="405" y="730"/>
                </a:lnTo>
                <a:lnTo>
                  <a:pt x="395" y="740"/>
                </a:lnTo>
                <a:lnTo>
                  <a:pt x="386" y="747"/>
                </a:lnTo>
                <a:lnTo>
                  <a:pt x="372" y="751"/>
                </a:lnTo>
                <a:lnTo>
                  <a:pt x="357" y="753"/>
                </a:lnTo>
                <a:lnTo>
                  <a:pt x="343" y="730"/>
                </a:lnTo>
                <a:lnTo>
                  <a:pt x="336" y="716"/>
                </a:lnTo>
                <a:lnTo>
                  <a:pt x="332" y="709"/>
                </a:lnTo>
                <a:lnTo>
                  <a:pt x="324" y="705"/>
                </a:lnTo>
                <a:lnTo>
                  <a:pt x="311" y="703"/>
                </a:lnTo>
                <a:lnTo>
                  <a:pt x="290" y="701"/>
                </a:lnTo>
                <a:lnTo>
                  <a:pt x="286" y="684"/>
                </a:lnTo>
                <a:lnTo>
                  <a:pt x="280" y="672"/>
                </a:lnTo>
                <a:lnTo>
                  <a:pt x="251" y="667"/>
                </a:lnTo>
                <a:lnTo>
                  <a:pt x="220" y="661"/>
                </a:lnTo>
                <a:lnTo>
                  <a:pt x="215" y="645"/>
                </a:lnTo>
                <a:lnTo>
                  <a:pt x="207" y="630"/>
                </a:lnTo>
                <a:lnTo>
                  <a:pt x="201" y="619"/>
                </a:lnTo>
                <a:lnTo>
                  <a:pt x="194" y="609"/>
                </a:lnTo>
                <a:lnTo>
                  <a:pt x="184" y="605"/>
                </a:lnTo>
                <a:lnTo>
                  <a:pt x="172" y="597"/>
                </a:lnTo>
                <a:lnTo>
                  <a:pt x="157" y="596"/>
                </a:lnTo>
                <a:lnTo>
                  <a:pt x="142" y="594"/>
                </a:lnTo>
                <a:lnTo>
                  <a:pt x="142" y="582"/>
                </a:lnTo>
                <a:lnTo>
                  <a:pt x="142" y="572"/>
                </a:lnTo>
                <a:lnTo>
                  <a:pt x="107" y="565"/>
                </a:lnTo>
                <a:lnTo>
                  <a:pt x="76" y="553"/>
                </a:lnTo>
                <a:lnTo>
                  <a:pt x="59" y="546"/>
                </a:lnTo>
                <a:lnTo>
                  <a:pt x="46" y="536"/>
                </a:lnTo>
                <a:lnTo>
                  <a:pt x="34" y="526"/>
                </a:lnTo>
                <a:lnTo>
                  <a:pt x="21" y="515"/>
                </a:lnTo>
                <a:lnTo>
                  <a:pt x="23" y="486"/>
                </a:lnTo>
                <a:lnTo>
                  <a:pt x="28" y="461"/>
                </a:lnTo>
                <a:lnTo>
                  <a:pt x="34" y="432"/>
                </a:lnTo>
                <a:lnTo>
                  <a:pt x="34" y="403"/>
                </a:lnTo>
                <a:lnTo>
                  <a:pt x="23" y="394"/>
                </a:lnTo>
                <a:lnTo>
                  <a:pt x="15" y="386"/>
                </a:lnTo>
                <a:lnTo>
                  <a:pt x="9" y="379"/>
                </a:lnTo>
                <a:lnTo>
                  <a:pt x="3" y="369"/>
                </a:lnTo>
                <a:lnTo>
                  <a:pt x="2" y="359"/>
                </a:lnTo>
                <a:lnTo>
                  <a:pt x="0" y="348"/>
                </a:lnTo>
                <a:lnTo>
                  <a:pt x="0" y="336"/>
                </a:lnTo>
                <a:lnTo>
                  <a:pt x="0" y="325"/>
                </a:lnTo>
                <a:lnTo>
                  <a:pt x="21" y="321"/>
                </a:lnTo>
                <a:lnTo>
                  <a:pt x="42" y="315"/>
                </a:lnTo>
                <a:lnTo>
                  <a:pt x="46" y="298"/>
                </a:lnTo>
                <a:lnTo>
                  <a:pt x="50" y="284"/>
                </a:lnTo>
                <a:lnTo>
                  <a:pt x="59" y="279"/>
                </a:lnTo>
                <a:lnTo>
                  <a:pt x="71" y="275"/>
                </a:lnTo>
                <a:lnTo>
                  <a:pt x="76" y="248"/>
                </a:lnTo>
                <a:lnTo>
                  <a:pt x="82" y="219"/>
                </a:lnTo>
                <a:lnTo>
                  <a:pt x="98" y="217"/>
                </a:lnTo>
                <a:lnTo>
                  <a:pt x="117" y="213"/>
                </a:lnTo>
                <a:lnTo>
                  <a:pt x="134" y="206"/>
                </a:lnTo>
                <a:lnTo>
                  <a:pt x="153" y="202"/>
                </a:lnTo>
                <a:lnTo>
                  <a:pt x="165" y="183"/>
                </a:lnTo>
                <a:lnTo>
                  <a:pt x="176" y="158"/>
                </a:lnTo>
                <a:lnTo>
                  <a:pt x="188" y="133"/>
                </a:lnTo>
                <a:lnTo>
                  <a:pt x="196" y="106"/>
                </a:lnTo>
                <a:lnTo>
                  <a:pt x="203" y="81"/>
                </a:lnTo>
                <a:lnTo>
                  <a:pt x="211" y="50"/>
                </a:lnTo>
                <a:lnTo>
                  <a:pt x="215" y="25"/>
                </a:lnTo>
                <a:lnTo>
                  <a:pt x="215" y="0"/>
                </a:lnTo>
                <a:lnTo>
                  <a:pt x="253" y="4"/>
                </a:lnTo>
                <a:lnTo>
                  <a:pt x="288" y="12"/>
                </a:lnTo>
                <a:lnTo>
                  <a:pt x="322" y="25"/>
                </a:lnTo>
                <a:lnTo>
                  <a:pt x="357" y="39"/>
                </a:lnTo>
                <a:lnTo>
                  <a:pt x="366" y="56"/>
                </a:lnTo>
                <a:lnTo>
                  <a:pt x="370" y="69"/>
                </a:lnTo>
                <a:lnTo>
                  <a:pt x="378" y="75"/>
                </a:lnTo>
                <a:lnTo>
                  <a:pt x="386" y="85"/>
                </a:lnTo>
                <a:lnTo>
                  <a:pt x="407" y="77"/>
                </a:lnTo>
                <a:lnTo>
                  <a:pt x="428" y="71"/>
                </a:lnTo>
                <a:lnTo>
                  <a:pt x="441" y="65"/>
                </a:lnTo>
                <a:lnTo>
                  <a:pt x="464" y="65"/>
                </a:lnTo>
                <a:lnTo>
                  <a:pt x="464" y="108"/>
                </a:lnTo>
                <a:lnTo>
                  <a:pt x="466" y="142"/>
                </a:lnTo>
                <a:lnTo>
                  <a:pt x="468" y="146"/>
                </a:lnTo>
                <a:lnTo>
                  <a:pt x="474" y="154"/>
                </a:lnTo>
                <a:lnTo>
                  <a:pt x="478" y="158"/>
                </a:lnTo>
                <a:lnTo>
                  <a:pt x="486" y="165"/>
                </a:lnTo>
                <a:lnTo>
                  <a:pt x="510" y="171"/>
                </a:lnTo>
                <a:lnTo>
                  <a:pt x="541" y="173"/>
                </a:lnTo>
                <a:lnTo>
                  <a:pt x="547" y="194"/>
                </a:lnTo>
                <a:lnTo>
                  <a:pt x="551" y="211"/>
                </a:lnTo>
                <a:lnTo>
                  <a:pt x="559" y="215"/>
                </a:lnTo>
                <a:lnTo>
                  <a:pt x="562" y="217"/>
                </a:lnTo>
                <a:lnTo>
                  <a:pt x="572" y="219"/>
                </a:lnTo>
                <a:lnTo>
                  <a:pt x="582" y="219"/>
                </a:lnTo>
                <a:lnTo>
                  <a:pt x="583" y="229"/>
                </a:lnTo>
                <a:lnTo>
                  <a:pt x="585" y="236"/>
                </a:lnTo>
                <a:lnTo>
                  <a:pt x="608" y="238"/>
                </a:lnTo>
                <a:lnTo>
                  <a:pt x="628" y="242"/>
                </a:lnTo>
                <a:lnTo>
                  <a:pt x="647" y="250"/>
                </a:lnTo>
                <a:lnTo>
                  <a:pt x="687" y="265"/>
                </a:lnTo>
                <a:lnTo>
                  <a:pt x="695" y="259"/>
                </a:lnTo>
                <a:lnTo>
                  <a:pt x="706" y="250"/>
                </a:lnTo>
                <a:lnTo>
                  <a:pt x="720" y="248"/>
                </a:lnTo>
                <a:lnTo>
                  <a:pt x="743" y="242"/>
                </a:lnTo>
                <a:lnTo>
                  <a:pt x="749" y="231"/>
                </a:lnTo>
                <a:lnTo>
                  <a:pt x="752" y="219"/>
                </a:lnTo>
                <a:lnTo>
                  <a:pt x="768" y="219"/>
                </a:lnTo>
                <a:lnTo>
                  <a:pt x="783" y="219"/>
                </a:lnTo>
                <a:lnTo>
                  <a:pt x="785" y="213"/>
                </a:lnTo>
                <a:lnTo>
                  <a:pt x="787" y="202"/>
                </a:lnTo>
                <a:lnTo>
                  <a:pt x="812" y="202"/>
                </a:lnTo>
                <a:lnTo>
                  <a:pt x="837" y="202"/>
                </a:lnTo>
                <a:lnTo>
                  <a:pt x="862" y="200"/>
                </a:lnTo>
                <a:lnTo>
                  <a:pt x="891" y="200"/>
                </a:lnTo>
                <a:lnTo>
                  <a:pt x="891" y="211"/>
                </a:lnTo>
                <a:lnTo>
                  <a:pt x="891" y="219"/>
                </a:lnTo>
                <a:lnTo>
                  <a:pt x="891" y="248"/>
                </a:lnTo>
                <a:lnTo>
                  <a:pt x="893" y="275"/>
                </a:lnTo>
                <a:lnTo>
                  <a:pt x="908" y="279"/>
                </a:lnTo>
                <a:lnTo>
                  <a:pt x="921" y="284"/>
                </a:lnTo>
                <a:lnTo>
                  <a:pt x="931" y="307"/>
                </a:lnTo>
                <a:lnTo>
                  <a:pt x="943" y="325"/>
                </a:lnTo>
                <a:lnTo>
                  <a:pt x="956" y="344"/>
                </a:lnTo>
                <a:lnTo>
                  <a:pt x="969" y="363"/>
                </a:lnTo>
                <a:lnTo>
                  <a:pt x="981" y="382"/>
                </a:lnTo>
                <a:lnTo>
                  <a:pt x="994" y="405"/>
                </a:lnTo>
                <a:lnTo>
                  <a:pt x="1004" y="427"/>
                </a:lnTo>
                <a:lnTo>
                  <a:pt x="1010" y="451"/>
                </a:lnTo>
                <a:lnTo>
                  <a:pt x="1023" y="465"/>
                </a:lnTo>
                <a:lnTo>
                  <a:pt x="1039" y="476"/>
                </a:lnTo>
                <a:lnTo>
                  <a:pt x="1039" y="499"/>
                </a:lnTo>
                <a:lnTo>
                  <a:pt x="1035" y="517"/>
                </a:lnTo>
                <a:lnTo>
                  <a:pt x="1027" y="534"/>
                </a:lnTo>
                <a:lnTo>
                  <a:pt x="1021" y="551"/>
                </a:lnTo>
                <a:lnTo>
                  <a:pt x="1006" y="584"/>
                </a:lnTo>
                <a:lnTo>
                  <a:pt x="993" y="624"/>
                </a:lnTo>
                <a:lnTo>
                  <a:pt x="977" y="630"/>
                </a:lnTo>
                <a:lnTo>
                  <a:pt x="962" y="634"/>
                </a:lnTo>
                <a:lnTo>
                  <a:pt x="954" y="684"/>
                </a:lnTo>
                <a:lnTo>
                  <a:pt x="943" y="730"/>
                </a:lnTo>
                <a:lnTo>
                  <a:pt x="939" y="755"/>
                </a:lnTo>
                <a:lnTo>
                  <a:pt x="931" y="778"/>
                </a:lnTo>
                <a:lnTo>
                  <a:pt x="929" y="803"/>
                </a:lnTo>
                <a:lnTo>
                  <a:pt x="927" y="826"/>
                </a:lnTo>
                <a:lnTo>
                  <a:pt x="925" y="834"/>
                </a:lnTo>
                <a:lnTo>
                  <a:pt x="914" y="839"/>
                </a:lnTo>
                <a:lnTo>
                  <a:pt x="881" y="851"/>
                </a:lnTo>
                <a:lnTo>
                  <a:pt x="824" y="874"/>
                </a:lnTo>
                <a:lnTo>
                  <a:pt x="814" y="885"/>
                </a:lnTo>
                <a:lnTo>
                  <a:pt x="808" y="897"/>
                </a:lnTo>
                <a:lnTo>
                  <a:pt x="802" y="909"/>
                </a:lnTo>
                <a:lnTo>
                  <a:pt x="799" y="922"/>
                </a:lnTo>
                <a:lnTo>
                  <a:pt x="789" y="955"/>
                </a:lnTo>
                <a:lnTo>
                  <a:pt x="787" y="983"/>
                </a:lnTo>
                <a:lnTo>
                  <a:pt x="754" y="974"/>
                </a:lnTo>
                <a:lnTo>
                  <a:pt x="735" y="968"/>
                </a:lnTo>
                <a:lnTo>
                  <a:pt x="720" y="962"/>
                </a:lnTo>
                <a:lnTo>
                  <a:pt x="708" y="953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93" name="Freeform 489"/>
          <p:cNvSpPr>
            <a:spLocks/>
          </p:cNvSpPr>
          <p:nvPr/>
        </p:nvSpPr>
        <p:spPr bwMode="auto">
          <a:xfrm>
            <a:off x="1670050" y="2841625"/>
            <a:ext cx="747713" cy="588963"/>
          </a:xfrm>
          <a:custGeom>
            <a:avLst/>
            <a:gdLst>
              <a:gd name="T0" fmla="*/ 2147483647 w 943"/>
              <a:gd name="T1" fmla="*/ 2147483647 h 741"/>
              <a:gd name="T2" fmla="*/ 2147483647 w 943"/>
              <a:gd name="T3" fmla="*/ 2147483647 h 741"/>
              <a:gd name="T4" fmla="*/ 2147483647 w 943"/>
              <a:gd name="T5" fmla="*/ 2147483647 h 741"/>
              <a:gd name="T6" fmla="*/ 2147483647 w 943"/>
              <a:gd name="T7" fmla="*/ 2147483647 h 741"/>
              <a:gd name="T8" fmla="*/ 0 w 943"/>
              <a:gd name="T9" fmla="*/ 2147483647 h 741"/>
              <a:gd name="T10" fmla="*/ 0 w 943"/>
              <a:gd name="T11" fmla="*/ 2147483647 h 741"/>
              <a:gd name="T12" fmla="*/ 2147483647 w 943"/>
              <a:gd name="T13" fmla="*/ 2147483647 h 741"/>
              <a:gd name="T14" fmla="*/ 2147483647 w 943"/>
              <a:gd name="T15" fmla="*/ 2147483647 h 741"/>
              <a:gd name="T16" fmla="*/ 2147483647 w 943"/>
              <a:gd name="T17" fmla="*/ 2147483647 h 741"/>
              <a:gd name="T18" fmla="*/ 2147483647 w 943"/>
              <a:gd name="T19" fmla="*/ 2147483647 h 741"/>
              <a:gd name="T20" fmla="*/ 2147483647 w 943"/>
              <a:gd name="T21" fmla="*/ 2147483647 h 741"/>
              <a:gd name="T22" fmla="*/ 2147483647 w 943"/>
              <a:gd name="T23" fmla="*/ 2147483647 h 741"/>
              <a:gd name="T24" fmla="*/ 2147483647 w 943"/>
              <a:gd name="T25" fmla="*/ 2147483647 h 741"/>
              <a:gd name="T26" fmla="*/ 2147483647 w 943"/>
              <a:gd name="T27" fmla="*/ 2147483647 h 741"/>
              <a:gd name="T28" fmla="*/ 2147483647 w 943"/>
              <a:gd name="T29" fmla="*/ 0 h 741"/>
              <a:gd name="T30" fmla="*/ 2147483647 w 943"/>
              <a:gd name="T31" fmla="*/ 2147483647 h 741"/>
              <a:gd name="T32" fmla="*/ 2147483647 w 943"/>
              <a:gd name="T33" fmla="*/ 2147483647 h 741"/>
              <a:gd name="T34" fmla="*/ 2147483647 w 943"/>
              <a:gd name="T35" fmla="*/ 2147483647 h 741"/>
              <a:gd name="T36" fmla="*/ 2147483647 w 943"/>
              <a:gd name="T37" fmla="*/ 2147483647 h 741"/>
              <a:gd name="T38" fmla="*/ 2147483647 w 943"/>
              <a:gd name="T39" fmla="*/ 2147483647 h 741"/>
              <a:gd name="T40" fmla="*/ 2147483647 w 943"/>
              <a:gd name="T41" fmla="*/ 2147483647 h 741"/>
              <a:gd name="T42" fmla="*/ 2147483647 w 943"/>
              <a:gd name="T43" fmla="*/ 2147483647 h 741"/>
              <a:gd name="T44" fmla="*/ 2147483647 w 943"/>
              <a:gd name="T45" fmla="*/ 2147483647 h 741"/>
              <a:gd name="T46" fmla="*/ 2147483647 w 943"/>
              <a:gd name="T47" fmla="*/ 2147483647 h 741"/>
              <a:gd name="T48" fmla="*/ 2147483647 w 943"/>
              <a:gd name="T49" fmla="*/ 2147483647 h 741"/>
              <a:gd name="T50" fmla="*/ 2147483647 w 943"/>
              <a:gd name="T51" fmla="*/ 2147483647 h 741"/>
              <a:gd name="T52" fmla="*/ 2147483647 w 943"/>
              <a:gd name="T53" fmla="*/ 2147483647 h 741"/>
              <a:gd name="T54" fmla="*/ 2147483647 w 943"/>
              <a:gd name="T55" fmla="*/ 2147483647 h 741"/>
              <a:gd name="T56" fmla="*/ 2147483647 w 943"/>
              <a:gd name="T57" fmla="*/ 2147483647 h 741"/>
              <a:gd name="T58" fmla="*/ 2147483647 w 943"/>
              <a:gd name="T59" fmla="*/ 2147483647 h 741"/>
              <a:gd name="T60" fmla="*/ 2147483647 w 943"/>
              <a:gd name="T61" fmla="*/ 2147483647 h 741"/>
              <a:gd name="T62" fmla="*/ 2147483647 w 943"/>
              <a:gd name="T63" fmla="*/ 2147483647 h 741"/>
              <a:gd name="T64" fmla="*/ 2147483647 w 943"/>
              <a:gd name="T65" fmla="*/ 2147483647 h 741"/>
              <a:gd name="T66" fmla="*/ 2147483647 w 943"/>
              <a:gd name="T67" fmla="*/ 2147483647 h 741"/>
              <a:gd name="T68" fmla="*/ 2147483647 w 943"/>
              <a:gd name="T69" fmla="*/ 2147483647 h 741"/>
              <a:gd name="T70" fmla="*/ 2147483647 w 943"/>
              <a:gd name="T71" fmla="*/ 2147483647 h 741"/>
              <a:gd name="T72" fmla="*/ 2147483647 w 943"/>
              <a:gd name="T73" fmla="*/ 2147483647 h 741"/>
              <a:gd name="T74" fmla="*/ 2147483647 w 943"/>
              <a:gd name="T75" fmla="*/ 2147483647 h 741"/>
              <a:gd name="T76" fmla="*/ 2147483647 w 943"/>
              <a:gd name="T77" fmla="*/ 2147483647 h 741"/>
              <a:gd name="T78" fmla="*/ 2147483647 w 943"/>
              <a:gd name="T79" fmla="*/ 2147483647 h 741"/>
              <a:gd name="T80" fmla="*/ 2147483647 w 943"/>
              <a:gd name="T81" fmla="*/ 2147483647 h 741"/>
              <a:gd name="T82" fmla="*/ 2147483647 w 943"/>
              <a:gd name="T83" fmla="*/ 2147483647 h 741"/>
              <a:gd name="T84" fmla="*/ 2147483647 w 943"/>
              <a:gd name="T85" fmla="*/ 2147483647 h 741"/>
              <a:gd name="T86" fmla="*/ 2147483647 w 943"/>
              <a:gd name="T87" fmla="*/ 2147483647 h 741"/>
              <a:gd name="T88" fmla="*/ 2147483647 w 943"/>
              <a:gd name="T89" fmla="*/ 2147483647 h 741"/>
              <a:gd name="T90" fmla="*/ 2147483647 w 943"/>
              <a:gd name="T91" fmla="*/ 2147483647 h 741"/>
              <a:gd name="T92" fmla="*/ 2147483647 w 943"/>
              <a:gd name="T93" fmla="*/ 2147483647 h 741"/>
              <a:gd name="T94" fmla="*/ 2147483647 w 943"/>
              <a:gd name="T95" fmla="*/ 2147483647 h 741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943"/>
              <a:gd name="T145" fmla="*/ 0 h 741"/>
              <a:gd name="T146" fmla="*/ 943 w 943"/>
              <a:gd name="T147" fmla="*/ 741 h 741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943" h="741">
                <a:moveTo>
                  <a:pt x="148" y="691"/>
                </a:moveTo>
                <a:lnTo>
                  <a:pt x="132" y="680"/>
                </a:lnTo>
                <a:lnTo>
                  <a:pt x="119" y="666"/>
                </a:lnTo>
                <a:lnTo>
                  <a:pt x="113" y="642"/>
                </a:lnTo>
                <a:lnTo>
                  <a:pt x="103" y="620"/>
                </a:lnTo>
                <a:lnTo>
                  <a:pt x="90" y="597"/>
                </a:lnTo>
                <a:lnTo>
                  <a:pt x="78" y="578"/>
                </a:lnTo>
                <a:lnTo>
                  <a:pt x="65" y="559"/>
                </a:lnTo>
                <a:lnTo>
                  <a:pt x="52" y="540"/>
                </a:lnTo>
                <a:lnTo>
                  <a:pt x="40" y="522"/>
                </a:lnTo>
                <a:lnTo>
                  <a:pt x="30" y="499"/>
                </a:lnTo>
                <a:lnTo>
                  <a:pt x="17" y="494"/>
                </a:lnTo>
                <a:lnTo>
                  <a:pt x="2" y="490"/>
                </a:lnTo>
                <a:lnTo>
                  <a:pt x="0" y="463"/>
                </a:lnTo>
                <a:lnTo>
                  <a:pt x="0" y="434"/>
                </a:lnTo>
                <a:lnTo>
                  <a:pt x="0" y="426"/>
                </a:lnTo>
                <a:lnTo>
                  <a:pt x="0" y="415"/>
                </a:lnTo>
                <a:lnTo>
                  <a:pt x="0" y="403"/>
                </a:lnTo>
                <a:lnTo>
                  <a:pt x="2" y="388"/>
                </a:lnTo>
                <a:lnTo>
                  <a:pt x="19" y="388"/>
                </a:lnTo>
                <a:lnTo>
                  <a:pt x="40" y="386"/>
                </a:lnTo>
                <a:lnTo>
                  <a:pt x="40" y="373"/>
                </a:lnTo>
                <a:lnTo>
                  <a:pt x="40" y="363"/>
                </a:lnTo>
                <a:lnTo>
                  <a:pt x="65" y="357"/>
                </a:lnTo>
                <a:lnTo>
                  <a:pt x="86" y="346"/>
                </a:lnTo>
                <a:lnTo>
                  <a:pt x="107" y="332"/>
                </a:lnTo>
                <a:lnTo>
                  <a:pt x="123" y="313"/>
                </a:lnTo>
                <a:lnTo>
                  <a:pt x="136" y="296"/>
                </a:lnTo>
                <a:lnTo>
                  <a:pt x="150" y="271"/>
                </a:lnTo>
                <a:lnTo>
                  <a:pt x="155" y="248"/>
                </a:lnTo>
                <a:lnTo>
                  <a:pt x="157" y="219"/>
                </a:lnTo>
                <a:lnTo>
                  <a:pt x="209" y="206"/>
                </a:lnTo>
                <a:lnTo>
                  <a:pt x="257" y="192"/>
                </a:lnTo>
                <a:lnTo>
                  <a:pt x="305" y="175"/>
                </a:lnTo>
                <a:lnTo>
                  <a:pt x="357" y="156"/>
                </a:lnTo>
                <a:lnTo>
                  <a:pt x="380" y="123"/>
                </a:lnTo>
                <a:lnTo>
                  <a:pt x="409" y="88"/>
                </a:lnTo>
                <a:lnTo>
                  <a:pt x="420" y="71"/>
                </a:lnTo>
                <a:lnTo>
                  <a:pt x="434" y="52"/>
                </a:lnTo>
                <a:lnTo>
                  <a:pt x="441" y="35"/>
                </a:lnTo>
                <a:lnTo>
                  <a:pt x="443" y="17"/>
                </a:lnTo>
                <a:lnTo>
                  <a:pt x="457" y="12"/>
                </a:lnTo>
                <a:lnTo>
                  <a:pt x="470" y="4"/>
                </a:lnTo>
                <a:lnTo>
                  <a:pt x="484" y="2"/>
                </a:lnTo>
                <a:lnTo>
                  <a:pt x="495" y="0"/>
                </a:lnTo>
                <a:lnTo>
                  <a:pt x="507" y="2"/>
                </a:lnTo>
                <a:lnTo>
                  <a:pt x="516" y="4"/>
                </a:lnTo>
                <a:lnTo>
                  <a:pt x="530" y="6"/>
                </a:lnTo>
                <a:lnTo>
                  <a:pt x="539" y="12"/>
                </a:lnTo>
                <a:lnTo>
                  <a:pt x="559" y="21"/>
                </a:lnTo>
                <a:lnTo>
                  <a:pt x="580" y="33"/>
                </a:lnTo>
                <a:lnTo>
                  <a:pt x="591" y="37"/>
                </a:lnTo>
                <a:lnTo>
                  <a:pt x="603" y="40"/>
                </a:lnTo>
                <a:lnTo>
                  <a:pt x="618" y="42"/>
                </a:lnTo>
                <a:lnTo>
                  <a:pt x="634" y="46"/>
                </a:lnTo>
                <a:lnTo>
                  <a:pt x="639" y="63"/>
                </a:lnTo>
                <a:lnTo>
                  <a:pt x="649" y="83"/>
                </a:lnTo>
                <a:lnTo>
                  <a:pt x="660" y="98"/>
                </a:lnTo>
                <a:lnTo>
                  <a:pt x="674" y="111"/>
                </a:lnTo>
                <a:lnTo>
                  <a:pt x="683" y="127"/>
                </a:lnTo>
                <a:lnTo>
                  <a:pt x="695" y="142"/>
                </a:lnTo>
                <a:lnTo>
                  <a:pt x="705" y="156"/>
                </a:lnTo>
                <a:lnTo>
                  <a:pt x="710" y="171"/>
                </a:lnTo>
                <a:lnTo>
                  <a:pt x="753" y="179"/>
                </a:lnTo>
                <a:lnTo>
                  <a:pt x="791" y="188"/>
                </a:lnTo>
                <a:lnTo>
                  <a:pt x="829" y="194"/>
                </a:lnTo>
                <a:lnTo>
                  <a:pt x="870" y="200"/>
                </a:lnTo>
                <a:lnTo>
                  <a:pt x="904" y="200"/>
                </a:lnTo>
                <a:lnTo>
                  <a:pt x="904" y="217"/>
                </a:lnTo>
                <a:lnTo>
                  <a:pt x="904" y="240"/>
                </a:lnTo>
                <a:lnTo>
                  <a:pt x="904" y="259"/>
                </a:lnTo>
                <a:lnTo>
                  <a:pt x="904" y="280"/>
                </a:lnTo>
                <a:lnTo>
                  <a:pt x="904" y="296"/>
                </a:lnTo>
                <a:lnTo>
                  <a:pt x="904" y="309"/>
                </a:lnTo>
                <a:lnTo>
                  <a:pt x="908" y="315"/>
                </a:lnTo>
                <a:lnTo>
                  <a:pt x="914" y="323"/>
                </a:lnTo>
                <a:lnTo>
                  <a:pt x="920" y="332"/>
                </a:lnTo>
                <a:lnTo>
                  <a:pt x="922" y="338"/>
                </a:lnTo>
                <a:lnTo>
                  <a:pt x="924" y="355"/>
                </a:lnTo>
                <a:lnTo>
                  <a:pt x="924" y="373"/>
                </a:lnTo>
                <a:lnTo>
                  <a:pt x="925" y="392"/>
                </a:lnTo>
                <a:lnTo>
                  <a:pt x="929" y="407"/>
                </a:lnTo>
                <a:lnTo>
                  <a:pt x="931" y="417"/>
                </a:lnTo>
                <a:lnTo>
                  <a:pt x="933" y="426"/>
                </a:lnTo>
                <a:lnTo>
                  <a:pt x="937" y="432"/>
                </a:lnTo>
                <a:lnTo>
                  <a:pt x="943" y="440"/>
                </a:lnTo>
                <a:lnTo>
                  <a:pt x="943" y="453"/>
                </a:lnTo>
                <a:lnTo>
                  <a:pt x="937" y="463"/>
                </a:lnTo>
                <a:lnTo>
                  <a:pt x="933" y="476"/>
                </a:lnTo>
                <a:lnTo>
                  <a:pt x="929" y="486"/>
                </a:lnTo>
                <a:lnTo>
                  <a:pt x="914" y="503"/>
                </a:lnTo>
                <a:lnTo>
                  <a:pt x="899" y="522"/>
                </a:lnTo>
                <a:lnTo>
                  <a:pt x="885" y="540"/>
                </a:lnTo>
                <a:lnTo>
                  <a:pt x="874" y="557"/>
                </a:lnTo>
                <a:lnTo>
                  <a:pt x="860" y="578"/>
                </a:lnTo>
                <a:lnTo>
                  <a:pt x="852" y="599"/>
                </a:lnTo>
                <a:lnTo>
                  <a:pt x="839" y="605"/>
                </a:lnTo>
                <a:lnTo>
                  <a:pt x="824" y="609"/>
                </a:lnTo>
                <a:lnTo>
                  <a:pt x="818" y="624"/>
                </a:lnTo>
                <a:lnTo>
                  <a:pt x="812" y="642"/>
                </a:lnTo>
                <a:lnTo>
                  <a:pt x="799" y="643"/>
                </a:lnTo>
                <a:lnTo>
                  <a:pt x="785" y="645"/>
                </a:lnTo>
                <a:lnTo>
                  <a:pt x="778" y="661"/>
                </a:lnTo>
                <a:lnTo>
                  <a:pt x="768" y="678"/>
                </a:lnTo>
                <a:lnTo>
                  <a:pt x="755" y="690"/>
                </a:lnTo>
                <a:lnTo>
                  <a:pt x="743" y="701"/>
                </a:lnTo>
                <a:lnTo>
                  <a:pt x="716" y="720"/>
                </a:lnTo>
                <a:lnTo>
                  <a:pt x="693" y="741"/>
                </a:lnTo>
                <a:lnTo>
                  <a:pt x="685" y="738"/>
                </a:lnTo>
                <a:lnTo>
                  <a:pt x="680" y="738"/>
                </a:lnTo>
                <a:lnTo>
                  <a:pt x="674" y="718"/>
                </a:lnTo>
                <a:lnTo>
                  <a:pt x="668" y="703"/>
                </a:lnTo>
                <a:lnTo>
                  <a:pt x="662" y="691"/>
                </a:lnTo>
                <a:lnTo>
                  <a:pt x="658" y="684"/>
                </a:lnTo>
                <a:lnTo>
                  <a:pt x="649" y="678"/>
                </a:lnTo>
                <a:lnTo>
                  <a:pt x="637" y="676"/>
                </a:lnTo>
                <a:lnTo>
                  <a:pt x="624" y="670"/>
                </a:lnTo>
                <a:lnTo>
                  <a:pt x="603" y="666"/>
                </a:lnTo>
                <a:lnTo>
                  <a:pt x="603" y="655"/>
                </a:lnTo>
                <a:lnTo>
                  <a:pt x="603" y="645"/>
                </a:lnTo>
                <a:lnTo>
                  <a:pt x="584" y="643"/>
                </a:lnTo>
                <a:lnTo>
                  <a:pt x="562" y="642"/>
                </a:lnTo>
                <a:lnTo>
                  <a:pt x="543" y="638"/>
                </a:lnTo>
                <a:lnTo>
                  <a:pt x="522" y="636"/>
                </a:lnTo>
                <a:lnTo>
                  <a:pt x="516" y="642"/>
                </a:lnTo>
                <a:lnTo>
                  <a:pt x="513" y="645"/>
                </a:lnTo>
                <a:lnTo>
                  <a:pt x="482" y="645"/>
                </a:lnTo>
                <a:lnTo>
                  <a:pt x="447" y="645"/>
                </a:lnTo>
                <a:lnTo>
                  <a:pt x="413" y="645"/>
                </a:lnTo>
                <a:lnTo>
                  <a:pt x="384" y="645"/>
                </a:lnTo>
                <a:lnTo>
                  <a:pt x="376" y="653"/>
                </a:lnTo>
                <a:lnTo>
                  <a:pt x="374" y="659"/>
                </a:lnTo>
                <a:lnTo>
                  <a:pt x="368" y="668"/>
                </a:lnTo>
                <a:lnTo>
                  <a:pt x="361" y="672"/>
                </a:lnTo>
                <a:lnTo>
                  <a:pt x="347" y="682"/>
                </a:lnTo>
                <a:lnTo>
                  <a:pt x="326" y="690"/>
                </a:lnTo>
                <a:lnTo>
                  <a:pt x="311" y="691"/>
                </a:lnTo>
                <a:lnTo>
                  <a:pt x="292" y="691"/>
                </a:lnTo>
                <a:lnTo>
                  <a:pt x="284" y="690"/>
                </a:lnTo>
                <a:lnTo>
                  <a:pt x="274" y="684"/>
                </a:lnTo>
                <a:lnTo>
                  <a:pt x="267" y="682"/>
                </a:lnTo>
                <a:lnTo>
                  <a:pt x="263" y="678"/>
                </a:lnTo>
                <a:lnTo>
                  <a:pt x="232" y="680"/>
                </a:lnTo>
                <a:lnTo>
                  <a:pt x="205" y="684"/>
                </a:lnTo>
                <a:lnTo>
                  <a:pt x="175" y="688"/>
                </a:lnTo>
                <a:lnTo>
                  <a:pt x="148" y="691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94" name="Freeform 490"/>
          <p:cNvSpPr>
            <a:spLocks/>
          </p:cNvSpPr>
          <p:nvPr/>
        </p:nvSpPr>
        <p:spPr bwMode="auto">
          <a:xfrm>
            <a:off x="1670050" y="2841625"/>
            <a:ext cx="747713" cy="588963"/>
          </a:xfrm>
          <a:custGeom>
            <a:avLst/>
            <a:gdLst>
              <a:gd name="T0" fmla="*/ 2147483647 w 943"/>
              <a:gd name="T1" fmla="*/ 2147483647 h 741"/>
              <a:gd name="T2" fmla="*/ 2147483647 w 943"/>
              <a:gd name="T3" fmla="*/ 2147483647 h 741"/>
              <a:gd name="T4" fmla="*/ 2147483647 w 943"/>
              <a:gd name="T5" fmla="*/ 2147483647 h 741"/>
              <a:gd name="T6" fmla="*/ 2147483647 w 943"/>
              <a:gd name="T7" fmla="*/ 2147483647 h 741"/>
              <a:gd name="T8" fmla="*/ 0 w 943"/>
              <a:gd name="T9" fmla="*/ 2147483647 h 741"/>
              <a:gd name="T10" fmla="*/ 0 w 943"/>
              <a:gd name="T11" fmla="*/ 2147483647 h 741"/>
              <a:gd name="T12" fmla="*/ 2147483647 w 943"/>
              <a:gd name="T13" fmla="*/ 2147483647 h 741"/>
              <a:gd name="T14" fmla="*/ 2147483647 w 943"/>
              <a:gd name="T15" fmla="*/ 2147483647 h 741"/>
              <a:gd name="T16" fmla="*/ 2147483647 w 943"/>
              <a:gd name="T17" fmla="*/ 2147483647 h 741"/>
              <a:gd name="T18" fmla="*/ 2147483647 w 943"/>
              <a:gd name="T19" fmla="*/ 2147483647 h 741"/>
              <a:gd name="T20" fmla="*/ 2147483647 w 943"/>
              <a:gd name="T21" fmla="*/ 2147483647 h 741"/>
              <a:gd name="T22" fmla="*/ 2147483647 w 943"/>
              <a:gd name="T23" fmla="*/ 2147483647 h 741"/>
              <a:gd name="T24" fmla="*/ 2147483647 w 943"/>
              <a:gd name="T25" fmla="*/ 2147483647 h 741"/>
              <a:gd name="T26" fmla="*/ 2147483647 w 943"/>
              <a:gd name="T27" fmla="*/ 2147483647 h 741"/>
              <a:gd name="T28" fmla="*/ 2147483647 w 943"/>
              <a:gd name="T29" fmla="*/ 0 h 741"/>
              <a:gd name="T30" fmla="*/ 2147483647 w 943"/>
              <a:gd name="T31" fmla="*/ 2147483647 h 741"/>
              <a:gd name="T32" fmla="*/ 2147483647 w 943"/>
              <a:gd name="T33" fmla="*/ 2147483647 h 741"/>
              <a:gd name="T34" fmla="*/ 2147483647 w 943"/>
              <a:gd name="T35" fmla="*/ 2147483647 h 741"/>
              <a:gd name="T36" fmla="*/ 2147483647 w 943"/>
              <a:gd name="T37" fmla="*/ 2147483647 h 741"/>
              <a:gd name="T38" fmla="*/ 2147483647 w 943"/>
              <a:gd name="T39" fmla="*/ 2147483647 h 741"/>
              <a:gd name="T40" fmla="*/ 2147483647 w 943"/>
              <a:gd name="T41" fmla="*/ 2147483647 h 741"/>
              <a:gd name="T42" fmla="*/ 2147483647 w 943"/>
              <a:gd name="T43" fmla="*/ 2147483647 h 741"/>
              <a:gd name="T44" fmla="*/ 2147483647 w 943"/>
              <a:gd name="T45" fmla="*/ 2147483647 h 741"/>
              <a:gd name="T46" fmla="*/ 2147483647 w 943"/>
              <a:gd name="T47" fmla="*/ 2147483647 h 741"/>
              <a:gd name="T48" fmla="*/ 2147483647 w 943"/>
              <a:gd name="T49" fmla="*/ 2147483647 h 741"/>
              <a:gd name="T50" fmla="*/ 2147483647 w 943"/>
              <a:gd name="T51" fmla="*/ 2147483647 h 741"/>
              <a:gd name="T52" fmla="*/ 2147483647 w 943"/>
              <a:gd name="T53" fmla="*/ 2147483647 h 741"/>
              <a:gd name="T54" fmla="*/ 2147483647 w 943"/>
              <a:gd name="T55" fmla="*/ 2147483647 h 741"/>
              <a:gd name="T56" fmla="*/ 2147483647 w 943"/>
              <a:gd name="T57" fmla="*/ 2147483647 h 741"/>
              <a:gd name="T58" fmla="*/ 2147483647 w 943"/>
              <a:gd name="T59" fmla="*/ 2147483647 h 741"/>
              <a:gd name="T60" fmla="*/ 2147483647 w 943"/>
              <a:gd name="T61" fmla="*/ 2147483647 h 741"/>
              <a:gd name="T62" fmla="*/ 2147483647 w 943"/>
              <a:gd name="T63" fmla="*/ 2147483647 h 741"/>
              <a:gd name="T64" fmla="*/ 2147483647 w 943"/>
              <a:gd name="T65" fmla="*/ 2147483647 h 741"/>
              <a:gd name="T66" fmla="*/ 2147483647 w 943"/>
              <a:gd name="T67" fmla="*/ 2147483647 h 741"/>
              <a:gd name="T68" fmla="*/ 2147483647 w 943"/>
              <a:gd name="T69" fmla="*/ 2147483647 h 741"/>
              <a:gd name="T70" fmla="*/ 2147483647 w 943"/>
              <a:gd name="T71" fmla="*/ 2147483647 h 741"/>
              <a:gd name="T72" fmla="*/ 2147483647 w 943"/>
              <a:gd name="T73" fmla="*/ 2147483647 h 741"/>
              <a:gd name="T74" fmla="*/ 2147483647 w 943"/>
              <a:gd name="T75" fmla="*/ 2147483647 h 741"/>
              <a:gd name="T76" fmla="*/ 2147483647 w 943"/>
              <a:gd name="T77" fmla="*/ 2147483647 h 741"/>
              <a:gd name="T78" fmla="*/ 2147483647 w 943"/>
              <a:gd name="T79" fmla="*/ 2147483647 h 741"/>
              <a:gd name="T80" fmla="*/ 2147483647 w 943"/>
              <a:gd name="T81" fmla="*/ 2147483647 h 741"/>
              <a:gd name="T82" fmla="*/ 2147483647 w 943"/>
              <a:gd name="T83" fmla="*/ 2147483647 h 741"/>
              <a:gd name="T84" fmla="*/ 2147483647 w 943"/>
              <a:gd name="T85" fmla="*/ 2147483647 h 741"/>
              <a:gd name="T86" fmla="*/ 2147483647 w 943"/>
              <a:gd name="T87" fmla="*/ 2147483647 h 741"/>
              <a:gd name="T88" fmla="*/ 2147483647 w 943"/>
              <a:gd name="T89" fmla="*/ 2147483647 h 741"/>
              <a:gd name="T90" fmla="*/ 2147483647 w 943"/>
              <a:gd name="T91" fmla="*/ 2147483647 h 741"/>
              <a:gd name="T92" fmla="*/ 2147483647 w 943"/>
              <a:gd name="T93" fmla="*/ 2147483647 h 741"/>
              <a:gd name="T94" fmla="*/ 2147483647 w 943"/>
              <a:gd name="T95" fmla="*/ 2147483647 h 741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943"/>
              <a:gd name="T145" fmla="*/ 0 h 741"/>
              <a:gd name="T146" fmla="*/ 943 w 943"/>
              <a:gd name="T147" fmla="*/ 741 h 741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943" h="741">
                <a:moveTo>
                  <a:pt x="148" y="691"/>
                </a:moveTo>
                <a:lnTo>
                  <a:pt x="132" y="680"/>
                </a:lnTo>
                <a:lnTo>
                  <a:pt x="119" y="666"/>
                </a:lnTo>
                <a:lnTo>
                  <a:pt x="113" y="642"/>
                </a:lnTo>
                <a:lnTo>
                  <a:pt x="103" y="620"/>
                </a:lnTo>
                <a:lnTo>
                  <a:pt x="90" y="597"/>
                </a:lnTo>
                <a:lnTo>
                  <a:pt x="78" y="578"/>
                </a:lnTo>
                <a:lnTo>
                  <a:pt x="65" y="559"/>
                </a:lnTo>
                <a:lnTo>
                  <a:pt x="52" y="540"/>
                </a:lnTo>
                <a:lnTo>
                  <a:pt x="40" y="522"/>
                </a:lnTo>
                <a:lnTo>
                  <a:pt x="30" y="499"/>
                </a:lnTo>
                <a:lnTo>
                  <a:pt x="17" y="494"/>
                </a:lnTo>
                <a:lnTo>
                  <a:pt x="2" y="490"/>
                </a:lnTo>
                <a:lnTo>
                  <a:pt x="0" y="463"/>
                </a:lnTo>
                <a:lnTo>
                  <a:pt x="0" y="434"/>
                </a:lnTo>
                <a:lnTo>
                  <a:pt x="0" y="426"/>
                </a:lnTo>
                <a:lnTo>
                  <a:pt x="0" y="415"/>
                </a:lnTo>
                <a:lnTo>
                  <a:pt x="0" y="403"/>
                </a:lnTo>
                <a:lnTo>
                  <a:pt x="2" y="388"/>
                </a:lnTo>
                <a:lnTo>
                  <a:pt x="19" y="388"/>
                </a:lnTo>
                <a:lnTo>
                  <a:pt x="40" y="386"/>
                </a:lnTo>
                <a:lnTo>
                  <a:pt x="40" y="373"/>
                </a:lnTo>
                <a:lnTo>
                  <a:pt x="40" y="363"/>
                </a:lnTo>
                <a:lnTo>
                  <a:pt x="65" y="357"/>
                </a:lnTo>
                <a:lnTo>
                  <a:pt x="86" y="346"/>
                </a:lnTo>
                <a:lnTo>
                  <a:pt x="107" y="332"/>
                </a:lnTo>
                <a:lnTo>
                  <a:pt x="123" y="313"/>
                </a:lnTo>
                <a:lnTo>
                  <a:pt x="136" y="296"/>
                </a:lnTo>
                <a:lnTo>
                  <a:pt x="150" y="271"/>
                </a:lnTo>
                <a:lnTo>
                  <a:pt x="155" y="248"/>
                </a:lnTo>
                <a:lnTo>
                  <a:pt x="157" y="219"/>
                </a:lnTo>
                <a:lnTo>
                  <a:pt x="209" y="206"/>
                </a:lnTo>
                <a:lnTo>
                  <a:pt x="257" y="192"/>
                </a:lnTo>
                <a:lnTo>
                  <a:pt x="305" y="175"/>
                </a:lnTo>
                <a:lnTo>
                  <a:pt x="357" y="156"/>
                </a:lnTo>
                <a:lnTo>
                  <a:pt x="380" y="123"/>
                </a:lnTo>
                <a:lnTo>
                  <a:pt x="409" y="88"/>
                </a:lnTo>
                <a:lnTo>
                  <a:pt x="420" y="71"/>
                </a:lnTo>
                <a:lnTo>
                  <a:pt x="434" y="52"/>
                </a:lnTo>
                <a:lnTo>
                  <a:pt x="441" y="35"/>
                </a:lnTo>
                <a:lnTo>
                  <a:pt x="443" y="17"/>
                </a:lnTo>
                <a:lnTo>
                  <a:pt x="457" y="12"/>
                </a:lnTo>
                <a:lnTo>
                  <a:pt x="470" y="4"/>
                </a:lnTo>
                <a:lnTo>
                  <a:pt x="484" y="2"/>
                </a:lnTo>
                <a:lnTo>
                  <a:pt x="495" y="0"/>
                </a:lnTo>
                <a:lnTo>
                  <a:pt x="507" y="2"/>
                </a:lnTo>
                <a:lnTo>
                  <a:pt x="516" y="4"/>
                </a:lnTo>
                <a:lnTo>
                  <a:pt x="530" y="6"/>
                </a:lnTo>
                <a:lnTo>
                  <a:pt x="539" y="12"/>
                </a:lnTo>
                <a:lnTo>
                  <a:pt x="559" y="21"/>
                </a:lnTo>
                <a:lnTo>
                  <a:pt x="580" y="33"/>
                </a:lnTo>
                <a:lnTo>
                  <a:pt x="591" y="37"/>
                </a:lnTo>
                <a:lnTo>
                  <a:pt x="603" y="40"/>
                </a:lnTo>
                <a:lnTo>
                  <a:pt x="618" y="42"/>
                </a:lnTo>
                <a:lnTo>
                  <a:pt x="634" y="46"/>
                </a:lnTo>
                <a:lnTo>
                  <a:pt x="639" y="63"/>
                </a:lnTo>
                <a:lnTo>
                  <a:pt x="649" y="83"/>
                </a:lnTo>
                <a:lnTo>
                  <a:pt x="660" y="98"/>
                </a:lnTo>
                <a:lnTo>
                  <a:pt x="674" y="111"/>
                </a:lnTo>
                <a:lnTo>
                  <a:pt x="683" y="127"/>
                </a:lnTo>
                <a:lnTo>
                  <a:pt x="695" y="142"/>
                </a:lnTo>
                <a:lnTo>
                  <a:pt x="705" y="156"/>
                </a:lnTo>
                <a:lnTo>
                  <a:pt x="710" y="171"/>
                </a:lnTo>
                <a:lnTo>
                  <a:pt x="753" y="179"/>
                </a:lnTo>
                <a:lnTo>
                  <a:pt x="791" y="188"/>
                </a:lnTo>
                <a:lnTo>
                  <a:pt x="829" y="194"/>
                </a:lnTo>
                <a:lnTo>
                  <a:pt x="870" y="200"/>
                </a:lnTo>
                <a:lnTo>
                  <a:pt x="904" y="200"/>
                </a:lnTo>
                <a:lnTo>
                  <a:pt x="904" y="217"/>
                </a:lnTo>
                <a:lnTo>
                  <a:pt x="904" y="240"/>
                </a:lnTo>
                <a:lnTo>
                  <a:pt x="904" y="259"/>
                </a:lnTo>
                <a:lnTo>
                  <a:pt x="904" y="280"/>
                </a:lnTo>
                <a:lnTo>
                  <a:pt x="904" y="296"/>
                </a:lnTo>
                <a:lnTo>
                  <a:pt x="904" y="309"/>
                </a:lnTo>
                <a:lnTo>
                  <a:pt x="908" y="315"/>
                </a:lnTo>
                <a:lnTo>
                  <a:pt x="914" y="323"/>
                </a:lnTo>
                <a:lnTo>
                  <a:pt x="920" y="332"/>
                </a:lnTo>
                <a:lnTo>
                  <a:pt x="922" y="338"/>
                </a:lnTo>
                <a:lnTo>
                  <a:pt x="924" y="355"/>
                </a:lnTo>
                <a:lnTo>
                  <a:pt x="924" y="373"/>
                </a:lnTo>
                <a:lnTo>
                  <a:pt x="925" y="392"/>
                </a:lnTo>
                <a:lnTo>
                  <a:pt x="929" y="407"/>
                </a:lnTo>
                <a:lnTo>
                  <a:pt x="931" y="417"/>
                </a:lnTo>
                <a:lnTo>
                  <a:pt x="933" y="426"/>
                </a:lnTo>
                <a:lnTo>
                  <a:pt x="937" y="432"/>
                </a:lnTo>
                <a:lnTo>
                  <a:pt x="943" y="440"/>
                </a:lnTo>
                <a:lnTo>
                  <a:pt x="943" y="453"/>
                </a:lnTo>
                <a:lnTo>
                  <a:pt x="937" y="463"/>
                </a:lnTo>
                <a:lnTo>
                  <a:pt x="933" y="476"/>
                </a:lnTo>
                <a:lnTo>
                  <a:pt x="929" y="486"/>
                </a:lnTo>
                <a:lnTo>
                  <a:pt x="914" y="503"/>
                </a:lnTo>
                <a:lnTo>
                  <a:pt x="899" y="522"/>
                </a:lnTo>
                <a:lnTo>
                  <a:pt x="885" y="540"/>
                </a:lnTo>
                <a:lnTo>
                  <a:pt x="874" y="557"/>
                </a:lnTo>
                <a:lnTo>
                  <a:pt x="860" y="578"/>
                </a:lnTo>
                <a:lnTo>
                  <a:pt x="852" y="599"/>
                </a:lnTo>
                <a:lnTo>
                  <a:pt x="839" y="605"/>
                </a:lnTo>
                <a:lnTo>
                  <a:pt x="824" y="609"/>
                </a:lnTo>
                <a:lnTo>
                  <a:pt x="818" y="624"/>
                </a:lnTo>
                <a:lnTo>
                  <a:pt x="812" y="642"/>
                </a:lnTo>
                <a:lnTo>
                  <a:pt x="799" y="643"/>
                </a:lnTo>
                <a:lnTo>
                  <a:pt x="785" y="645"/>
                </a:lnTo>
                <a:lnTo>
                  <a:pt x="778" y="661"/>
                </a:lnTo>
                <a:lnTo>
                  <a:pt x="768" y="678"/>
                </a:lnTo>
                <a:lnTo>
                  <a:pt x="755" y="690"/>
                </a:lnTo>
                <a:lnTo>
                  <a:pt x="743" y="701"/>
                </a:lnTo>
                <a:lnTo>
                  <a:pt x="716" y="720"/>
                </a:lnTo>
                <a:lnTo>
                  <a:pt x="693" y="741"/>
                </a:lnTo>
                <a:lnTo>
                  <a:pt x="685" y="738"/>
                </a:lnTo>
                <a:lnTo>
                  <a:pt x="680" y="738"/>
                </a:lnTo>
                <a:lnTo>
                  <a:pt x="674" y="718"/>
                </a:lnTo>
                <a:lnTo>
                  <a:pt x="668" y="703"/>
                </a:lnTo>
                <a:lnTo>
                  <a:pt x="662" y="691"/>
                </a:lnTo>
                <a:lnTo>
                  <a:pt x="658" y="684"/>
                </a:lnTo>
                <a:lnTo>
                  <a:pt x="649" y="678"/>
                </a:lnTo>
                <a:lnTo>
                  <a:pt x="637" y="676"/>
                </a:lnTo>
                <a:lnTo>
                  <a:pt x="624" y="670"/>
                </a:lnTo>
                <a:lnTo>
                  <a:pt x="603" y="666"/>
                </a:lnTo>
                <a:lnTo>
                  <a:pt x="603" y="655"/>
                </a:lnTo>
                <a:lnTo>
                  <a:pt x="603" y="645"/>
                </a:lnTo>
                <a:lnTo>
                  <a:pt x="584" y="643"/>
                </a:lnTo>
                <a:lnTo>
                  <a:pt x="562" y="642"/>
                </a:lnTo>
                <a:lnTo>
                  <a:pt x="543" y="638"/>
                </a:lnTo>
                <a:lnTo>
                  <a:pt x="522" y="636"/>
                </a:lnTo>
                <a:lnTo>
                  <a:pt x="516" y="642"/>
                </a:lnTo>
                <a:lnTo>
                  <a:pt x="513" y="645"/>
                </a:lnTo>
                <a:lnTo>
                  <a:pt x="482" y="645"/>
                </a:lnTo>
                <a:lnTo>
                  <a:pt x="447" y="645"/>
                </a:lnTo>
                <a:lnTo>
                  <a:pt x="413" y="645"/>
                </a:lnTo>
                <a:lnTo>
                  <a:pt x="384" y="645"/>
                </a:lnTo>
                <a:lnTo>
                  <a:pt x="376" y="653"/>
                </a:lnTo>
                <a:lnTo>
                  <a:pt x="374" y="659"/>
                </a:lnTo>
                <a:lnTo>
                  <a:pt x="368" y="668"/>
                </a:lnTo>
                <a:lnTo>
                  <a:pt x="361" y="672"/>
                </a:lnTo>
                <a:lnTo>
                  <a:pt x="347" y="682"/>
                </a:lnTo>
                <a:lnTo>
                  <a:pt x="326" y="690"/>
                </a:lnTo>
                <a:lnTo>
                  <a:pt x="311" y="691"/>
                </a:lnTo>
                <a:lnTo>
                  <a:pt x="292" y="691"/>
                </a:lnTo>
                <a:lnTo>
                  <a:pt x="284" y="690"/>
                </a:lnTo>
                <a:lnTo>
                  <a:pt x="274" y="684"/>
                </a:lnTo>
                <a:lnTo>
                  <a:pt x="267" y="682"/>
                </a:lnTo>
                <a:lnTo>
                  <a:pt x="263" y="678"/>
                </a:lnTo>
                <a:lnTo>
                  <a:pt x="232" y="680"/>
                </a:lnTo>
                <a:lnTo>
                  <a:pt x="205" y="684"/>
                </a:lnTo>
                <a:lnTo>
                  <a:pt x="175" y="688"/>
                </a:lnTo>
                <a:lnTo>
                  <a:pt x="148" y="691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95" name="Freeform 491"/>
          <p:cNvSpPr>
            <a:spLocks/>
          </p:cNvSpPr>
          <p:nvPr/>
        </p:nvSpPr>
        <p:spPr bwMode="auto">
          <a:xfrm>
            <a:off x="2382838" y="2720975"/>
            <a:ext cx="788987" cy="633413"/>
          </a:xfrm>
          <a:custGeom>
            <a:avLst/>
            <a:gdLst>
              <a:gd name="T0" fmla="*/ 2147483647 w 991"/>
              <a:gd name="T1" fmla="*/ 2147483647 h 797"/>
              <a:gd name="T2" fmla="*/ 2147483647 w 991"/>
              <a:gd name="T3" fmla="*/ 2147483647 h 797"/>
              <a:gd name="T4" fmla="*/ 2147483647 w 991"/>
              <a:gd name="T5" fmla="*/ 2147483647 h 797"/>
              <a:gd name="T6" fmla="*/ 2147483647 w 991"/>
              <a:gd name="T7" fmla="*/ 2147483647 h 797"/>
              <a:gd name="T8" fmla="*/ 2147483647 w 991"/>
              <a:gd name="T9" fmla="*/ 2147483647 h 797"/>
              <a:gd name="T10" fmla="*/ 2147483647 w 991"/>
              <a:gd name="T11" fmla="*/ 2147483647 h 797"/>
              <a:gd name="T12" fmla="*/ 0 w 991"/>
              <a:gd name="T13" fmla="*/ 2147483647 h 797"/>
              <a:gd name="T14" fmla="*/ 0 w 991"/>
              <a:gd name="T15" fmla="*/ 2147483647 h 797"/>
              <a:gd name="T16" fmla="*/ 2147483647 w 991"/>
              <a:gd name="T17" fmla="*/ 2147483647 h 797"/>
              <a:gd name="T18" fmla="*/ 2147483647 w 991"/>
              <a:gd name="T19" fmla="*/ 2147483647 h 797"/>
              <a:gd name="T20" fmla="*/ 2147483647 w 991"/>
              <a:gd name="T21" fmla="*/ 2147483647 h 797"/>
              <a:gd name="T22" fmla="*/ 2147483647 w 991"/>
              <a:gd name="T23" fmla="*/ 2147483647 h 797"/>
              <a:gd name="T24" fmla="*/ 2147483647 w 991"/>
              <a:gd name="T25" fmla="*/ 2147483647 h 797"/>
              <a:gd name="T26" fmla="*/ 2147483647 w 991"/>
              <a:gd name="T27" fmla="*/ 2147483647 h 797"/>
              <a:gd name="T28" fmla="*/ 2147483647 w 991"/>
              <a:gd name="T29" fmla="*/ 2147483647 h 797"/>
              <a:gd name="T30" fmla="*/ 2147483647 w 991"/>
              <a:gd name="T31" fmla="*/ 2147483647 h 797"/>
              <a:gd name="T32" fmla="*/ 2147483647 w 991"/>
              <a:gd name="T33" fmla="*/ 2147483647 h 797"/>
              <a:gd name="T34" fmla="*/ 2147483647 w 991"/>
              <a:gd name="T35" fmla="*/ 2147483647 h 797"/>
              <a:gd name="T36" fmla="*/ 2147483647 w 991"/>
              <a:gd name="T37" fmla="*/ 2147483647 h 797"/>
              <a:gd name="T38" fmla="*/ 2147483647 w 991"/>
              <a:gd name="T39" fmla="*/ 2147483647 h 797"/>
              <a:gd name="T40" fmla="*/ 2147483647 w 991"/>
              <a:gd name="T41" fmla="*/ 2147483647 h 797"/>
              <a:gd name="T42" fmla="*/ 2147483647 w 991"/>
              <a:gd name="T43" fmla="*/ 2147483647 h 797"/>
              <a:gd name="T44" fmla="*/ 2147483647 w 991"/>
              <a:gd name="T45" fmla="*/ 2147483647 h 797"/>
              <a:gd name="T46" fmla="*/ 2147483647 w 991"/>
              <a:gd name="T47" fmla="*/ 2147483647 h 797"/>
              <a:gd name="T48" fmla="*/ 2147483647 w 991"/>
              <a:gd name="T49" fmla="*/ 2147483647 h 797"/>
              <a:gd name="T50" fmla="*/ 2147483647 w 991"/>
              <a:gd name="T51" fmla="*/ 2147483647 h 797"/>
              <a:gd name="T52" fmla="*/ 2147483647 w 991"/>
              <a:gd name="T53" fmla="*/ 2147483647 h 797"/>
              <a:gd name="T54" fmla="*/ 2147483647 w 991"/>
              <a:gd name="T55" fmla="*/ 2147483647 h 797"/>
              <a:gd name="T56" fmla="*/ 2147483647 w 991"/>
              <a:gd name="T57" fmla="*/ 2147483647 h 797"/>
              <a:gd name="T58" fmla="*/ 2147483647 w 991"/>
              <a:gd name="T59" fmla="*/ 2147483647 h 797"/>
              <a:gd name="T60" fmla="*/ 2147483647 w 991"/>
              <a:gd name="T61" fmla="*/ 2147483647 h 797"/>
              <a:gd name="T62" fmla="*/ 2147483647 w 991"/>
              <a:gd name="T63" fmla="*/ 2147483647 h 797"/>
              <a:gd name="T64" fmla="*/ 2147483647 w 991"/>
              <a:gd name="T65" fmla="*/ 2147483647 h 797"/>
              <a:gd name="T66" fmla="*/ 2147483647 w 991"/>
              <a:gd name="T67" fmla="*/ 2147483647 h 797"/>
              <a:gd name="T68" fmla="*/ 2147483647 w 991"/>
              <a:gd name="T69" fmla="*/ 2147483647 h 797"/>
              <a:gd name="T70" fmla="*/ 2147483647 w 991"/>
              <a:gd name="T71" fmla="*/ 2147483647 h 797"/>
              <a:gd name="T72" fmla="*/ 2147483647 w 991"/>
              <a:gd name="T73" fmla="*/ 2147483647 h 797"/>
              <a:gd name="T74" fmla="*/ 2147483647 w 991"/>
              <a:gd name="T75" fmla="*/ 2147483647 h 797"/>
              <a:gd name="T76" fmla="*/ 2147483647 w 991"/>
              <a:gd name="T77" fmla="*/ 2147483647 h 797"/>
              <a:gd name="T78" fmla="*/ 2147483647 w 991"/>
              <a:gd name="T79" fmla="*/ 2147483647 h 797"/>
              <a:gd name="T80" fmla="*/ 2147483647 w 991"/>
              <a:gd name="T81" fmla="*/ 2147483647 h 797"/>
              <a:gd name="T82" fmla="*/ 2147483647 w 991"/>
              <a:gd name="T83" fmla="*/ 2147483647 h 797"/>
              <a:gd name="T84" fmla="*/ 2147483647 w 991"/>
              <a:gd name="T85" fmla="*/ 2147483647 h 797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991"/>
              <a:gd name="T130" fmla="*/ 0 h 797"/>
              <a:gd name="T131" fmla="*/ 991 w 991"/>
              <a:gd name="T132" fmla="*/ 797 h 797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991" h="797">
                <a:moveTo>
                  <a:pt x="44" y="592"/>
                </a:moveTo>
                <a:lnTo>
                  <a:pt x="38" y="584"/>
                </a:lnTo>
                <a:lnTo>
                  <a:pt x="34" y="578"/>
                </a:lnTo>
                <a:lnTo>
                  <a:pt x="32" y="569"/>
                </a:lnTo>
                <a:lnTo>
                  <a:pt x="30" y="559"/>
                </a:lnTo>
                <a:lnTo>
                  <a:pt x="26" y="544"/>
                </a:lnTo>
                <a:lnTo>
                  <a:pt x="25" y="525"/>
                </a:lnTo>
                <a:lnTo>
                  <a:pt x="25" y="507"/>
                </a:lnTo>
                <a:lnTo>
                  <a:pt x="23" y="490"/>
                </a:lnTo>
                <a:lnTo>
                  <a:pt x="21" y="484"/>
                </a:lnTo>
                <a:lnTo>
                  <a:pt x="15" y="475"/>
                </a:lnTo>
                <a:lnTo>
                  <a:pt x="9" y="467"/>
                </a:lnTo>
                <a:lnTo>
                  <a:pt x="5" y="461"/>
                </a:lnTo>
                <a:lnTo>
                  <a:pt x="5" y="448"/>
                </a:lnTo>
                <a:lnTo>
                  <a:pt x="5" y="432"/>
                </a:lnTo>
                <a:lnTo>
                  <a:pt x="5" y="411"/>
                </a:lnTo>
                <a:lnTo>
                  <a:pt x="5" y="392"/>
                </a:lnTo>
                <a:lnTo>
                  <a:pt x="5" y="369"/>
                </a:lnTo>
                <a:lnTo>
                  <a:pt x="5" y="352"/>
                </a:lnTo>
                <a:lnTo>
                  <a:pt x="1" y="333"/>
                </a:lnTo>
                <a:lnTo>
                  <a:pt x="0" y="319"/>
                </a:lnTo>
                <a:lnTo>
                  <a:pt x="0" y="315"/>
                </a:lnTo>
                <a:lnTo>
                  <a:pt x="0" y="310"/>
                </a:lnTo>
                <a:lnTo>
                  <a:pt x="0" y="306"/>
                </a:lnTo>
                <a:lnTo>
                  <a:pt x="5" y="300"/>
                </a:lnTo>
                <a:lnTo>
                  <a:pt x="21" y="273"/>
                </a:lnTo>
                <a:lnTo>
                  <a:pt x="32" y="248"/>
                </a:lnTo>
                <a:lnTo>
                  <a:pt x="44" y="221"/>
                </a:lnTo>
                <a:lnTo>
                  <a:pt x="61" y="192"/>
                </a:lnTo>
                <a:lnTo>
                  <a:pt x="126" y="175"/>
                </a:lnTo>
                <a:lnTo>
                  <a:pt x="163" y="166"/>
                </a:lnTo>
                <a:lnTo>
                  <a:pt x="180" y="158"/>
                </a:lnTo>
                <a:lnTo>
                  <a:pt x="197" y="150"/>
                </a:lnTo>
                <a:lnTo>
                  <a:pt x="209" y="125"/>
                </a:lnTo>
                <a:lnTo>
                  <a:pt x="220" y="102"/>
                </a:lnTo>
                <a:lnTo>
                  <a:pt x="236" y="79"/>
                </a:lnTo>
                <a:lnTo>
                  <a:pt x="257" y="60"/>
                </a:lnTo>
                <a:lnTo>
                  <a:pt x="280" y="43"/>
                </a:lnTo>
                <a:lnTo>
                  <a:pt x="305" y="31"/>
                </a:lnTo>
                <a:lnTo>
                  <a:pt x="330" y="20"/>
                </a:lnTo>
                <a:lnTo>
                  <a:pt x="357" y="12"/>
                </a:lnTo>
                <a:lnTo>
                  <a:pt x="361" y="8"/>
                </a:lnTo>
                <a:lnTo>
                  <a:pt x="366" y="0"/>
                </a:lnTo>
                <a:lnTo>
                  <a:pt x="393" y="2"/>
                </a:lnTo>
                <a:lnTo>
                  <a:pt x="424" y="2"/>
                </a:lnTo>
                <a:lnTo>
                  <a:pt x="453" y="4"/>
                </a:lnTo>
                <a:lnTo>
                  <a:pt x="482" y="4"/>
                </a:lnTo>
                <a:lnTo>
                  <a:pt x="501" y="14"/>
                </a:lnTo>
                <a:lnTo>
                  <a:pt x="514" y="25"/>
                </a:lnTo>
                <a:lnTo>
                  <a:pt x="526" y="35"/>
                </a:lnTo>
                <a:lnTo>
                  <a:pt x="533" y="50"/>
                </a:lnTo>
                <a:lnTo>
                  <a:pt x="549" y="79"/>
                </a:lnTo>
                <a:lnTo>
                  <a:pt x="566" y="114"/>
                </a:lnTo>
                <a:lnTo>
                  <a:pt x="578" y="118"/>
                </a:lnTo>
                <a:lnTo>
                  <a:pt x="593" y="119"/>
                </a:lnTo>
                <a:lnTo>
                  <a:pt x="616" y="121"/>
                </a:lnTo>
                <a:lnTo>
                  <a:pt x="656" y="127"/>
                </a:lnTo>
                <a:lnTo>
                  <a:pt x="656" y="137"/>
                </a:lnTo>
                <a:lnTo>
                  <a:pt x="656" y="146"/>
                </a:lnTo>
                <a:lnTo>
                  <a:pt x="712" y="158"/>
                </a:lnTo>
                <a:lnTo>
                  <a:pt x="768" y="169"/>
                </a:lnTo>
                <a:lnTo>
                  <a:pt x="822" y="185"/>
                </a:lnTo>
                <a:lnTo>
                  <a:pt x="877" y="198"/>
                </a:lnTo>
                <a:lnTo>
                  <a:pt x="895" y="229"/>
                </a:lnTo>
                <a:lnTo>
                  <a:pt x="912" y="265"/>
                </a:lnTo>
                <a:lnTo>
                  <a:pt x="914" y="298"/>
                </a:lnTo>
                <a:lnTo>
                  <a:pt x="916" y="329"/>
                </a:lnTo>
                <a:lnTo>
                  <a:pt x="925" y="363"/>
                </a:lnTo>
                <a:lnTo>
                  <a:pt x="931" y="394"/>
                </a:lnTo>
                <a:lnTo>
                  <a:pt x="946" y="459"/>
                </a:lnTo>
                <a:lnTo>
                  <a:pt x="954" y="523"/>
                </a:lnTo>
                <a:lnTo>
                  <a:pt x="964" y="538"/>
                </a:lnTo>
                <a:lnTo>
                  <a:pt x="973" y="555"/>
                </a:lnTo>
                <a:lnTo>
                  <a:pt x="977" y="571"/>
                </a:lnTo>
                <a:lnTo>
                  <a:pt x="985" y="590"/>
                </a:lnTo>
                <a:lnTo>
                  <a:pt x="987" y="607"/>
                </a:lnTo>
                <a:lnTo>
                  <a:pt x="989" y="626"/>
                </a:lnTo>
                <a:lnTo>
                  <a:pt x="991" y="642"/>
                </a:lnTo>
                <a:lnTo>
                  <a:pt x="989" y="661"/>
                </a:lnTo>
                <a:lnTo>
                  <a:pt x="989" y="678"/>
                </a:lnTo>
                <a:lnTo>
                  <a:pt x="985" y="692"/>
                </a:lnTo>
                <a:lnTo>
                  <a:pt x="977" y="705"/>
                </a:lnTo>
                <a:lnTo>
                  <a:pt x="969" y="722"/>
                </a:lnTo>
                <a:lnTo>
                  <a:pt x="960" y="736"/>
                </a:lnTo>
                <a:lnTo>
                  <a:pt x="948" y="746"/>
                </a:lnTo>
                <a:lnTo>
                  <a:pt x="935" y="753"/>
                </a:lnTo>
                <a:lnTo>
                  <a:pt x="914" y="761"/>
                </a:lnTo>
                <a:lnTo>
                  <a:pt x="914" y="774"/>
                </a:lnTo>
                <a:lnTo>
                  <a:pt x="912" y="788"/>
                </a:lnTo>
                <a:lnTo>
                  <a:pt x="868" y="790"/>
                </a:lnTo>
                <a:lnTo>
                  <a:pt x="823" y="794"/>
                </a:lnTo>
                <a:lnTo>
                  <a:pt x="785" y="795"/>
                </a:lnTo>
                <a:lnTo>
                  <a:pt x="741" y="797"/>
                </a:lnTo>
                <a:lnTo>
                  <a:pt x="724" y="794"/>
                </a:lnTo>
                <a:lnTo>
                  <a:pt x="710" y="788"/>
                </a:lnTo>
                <a:lnTo>
                  <a:pt x="697" y="782"/>
                </a:lnTo>
                <a:lnTo>
                  <a:pt x="685" y="774"/>
                </a:lnTo>
                <a:lnTo>
                  <a:pt x="668" y="765"/>
                </a:lnTo>
                <a:lnTo>
                  <a:pt x="656" y="759"/>
                </a:lnTo>
                <a:lnTo>
                  <a:pt x="643" y="751"/>
                </a:lnTo>
                <a:lnTo>
                  <a:pt x="626" y="747"/>
                </a:lnTo>
                <a:lnTo>
                  <a:pt x="626" y="738"/>
                </a:lnTo>
                <a:lnTo>
                  <a:pt x="626" y="728"/>
                </a:lnTo>
                <a:lnTo>
                  <a:pt x="591" y="717"/>
                </a:lnTo>
                <a:lnTo>
                  <a:pt x="555" y="711"/>
                </a:lnTo>
                <a:lnTo>
                  <a:pt x="543" y="682"/>
                </a:lnTo>
                <a:lnTo>
                  <a:pt x="526" y="651"/>
                </a:lnTo>
                <a:lnTo>
                  <a:pt x="495" y="651"/>
                </a:lnTo>
                <a:lnTo>
                  <a:pt x="466" y="653"/>
                </a:lnTo>
                <a:lnTo>
                  <a:pt x="434" y="655"/>
                </a:lnTo>
                <a:lnTo>
                  <a:pt x="386" y="657"/>
                </a:lnTo>
                <a:lnTo>
                  <a:pt x="386" y="667"/>
                </a:lnTo>
                <a:lnTo>
                  <a:pt x="386" y="678"/>
                </a:lnTo>
                <a:lnTo>
                  <a:pt x="357" y="682"/>
                </a:lnTo>
                <a:lnTo>
                  <a:pt x="324" y="688"/>
                </a:lnTo>
                <a:lnTo>
                  <a:pt x="295" y="694"/>
                </a:lnTo>
                <a:lnTo>
                  <a:pt x="270" y="701"/>
                </a:lnTo>
                <a:lnTo>
                  <a:pt x="240" y="711"/>
                </a:lnTo>
                <a:lnTo>
                  <a:pt x="213" y="717"/>
                </a:lnTo>
                <a:lnTo>
                  <a:pt x="184" y="724"/>
                </a:lnTo>
                <a:lnTo>
                  <a:pt x="153" y="728"/>
                </a:lnTo>
                <a:lnTo>
                  <a:pt x="140" y="713"/>
                </a:lnTo>
                <a:lnTo>
                  <a:pt x="128" y="697"/>
                </a:lnTo>
                <a:lnTo>
                  <a:pt x="119" y="678"/>
                </a:lnTo>
                <a:lnTo>
                  <a:pt x="111" y="657"/>
                </a:lnTo>
                <a:lnTo>
                  <a:pt x="103" y="640"/>
                </a:lnTo>
                <a:lnTo>
                  <a:pt x="94" y="621"/>
                </a:lnTo>
                <a:lnTo>
                  <a:pt x="86" y="605"/>
                </a:lnTo>
                <a:lnTo>
                  <a:pt x="74" y="590"/>
                </a:lnTo>
                <a:lnTo>
                  <a:pt x="61" y="592"/>
                </a:lnTo>
                <a:lnTo>
                  <a:pt x="44" y="592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96" name="Freeform 492"/>
          <p:cNvSpPr>
            <a:spLocks/>
          </p:cNvSpPr>
          <p:nvPr/>
        </p:nvSpPr>
        <p:spPr bwMode="auto">
          <a:xfrm>
            <a:off x="2382838" y="2720975"/>
            <a:ext cx="788987" cy="633413"/>
          </a:xfrm>
          <a:custGeom>
            <a:avLst/>
            <a:gdLst>
              <a:gd name="T0" fmla="*/ 2147483647 w 991"/>
              <a:gd name="T1" fmla="*/ 2147483647 h 797"/>
              <a:gd name="T2" fmla="*/ 2147483647 w 991"/>
              <a:gd name="T3" fmla="*/ 2147483647 h 797"/>
              <a:gd name="T4" fmla="*/ 2147483647 w 991"/>
              <a:gd name="T5" fmla="*/ 2147483647 h 797"/>
              <a:gd name="T6" fmla="*/ 2147483647 w 991"/>
              <a:gd name="T7" fmla="*/ 2147483647 h 797"/>
              <a:gd name="T8" fmla="*/ 2147483647 w 991"/>
              <a:gd name="T9" fmla="*/ 2147483647 h 797"/>
              <a:gd name="T10" fmla="*/ 2147483647 w 991"/>
              <a:gd name="T11" fmla="*/ 2147483647 h 797"/>
              <a:gd name="T12" fmla="*/ 0 w 991"/>
              <a:gd name="T13" fmla="*/ 2147483647 h 797"/>
              <a:gd name="T14" fmla="*/ 0 w 991"/>
              <a:gd name="T15" fmla="*/ 2147483647 h 797"/>
              <a:gd name="T16" fmla="*/ 2147483647 w 991"/>
              <a:gd name="T17" fmla="*/ 2147483647 h 797"/>
              <a:gd name="T18" fmla="*/ 2147483647 w 991"/>
              <a:gd name="T19" fmla="*/ 2147483647 h 797"/>
              <a:gd name="T20" fmla="*/ 2147483647 w 991"/>
              <a:gd name="T21" fmla="*/ 2147483647 h 797"/>
              <a:gd name="T22" fmla="*/ 2147483647 w 991"/>
              <a:gd name="T23" fmla="*/ 2147483647 h 797"/>
              <a:gd name="T24" fmla="*/ 2147483647 w 991"/>
              <a:gd name="T25" fmla="*/ 2147483647 h 797"/>
              <a:gd name="T26" fmla="*/ 2147483647 w 991"/>
              <a:gd name="T27" fmla="*/ 2147483647 h 797"/>
              <a:gd name="T28" fmla="*/ 2147483647 w 991"/>
              <a:gd name="T29" fmla="*/ 2147483647 h 797"/>
              <a:gd name="T30" fmla="*/ 2147483647 w 991"/>
              <a:gd name="T31" fmla="*/ 2147483647 h 797"/>
              <a:gd name="T32" fmla="*/ 2147483647 w 991"/>
              <a:gd name="T33" fmla="*/ 2147483647 h 797"/>
              <a:gd name="T34" fmla="*/ 2147483647 w 991"/>
              <a:gd name="T35" fmla="*/ 2147483647 h 797"/>
              <a:gd name="T36" fmla="*/ 2147483647 w 991"/>
              <a:gd name="T37" fmla="*/ 2147483647 h 797"/>
              <a:gd name="T38" fmla="*/ 2147483647 w 991"/>
              <a:gd name="T39" fmla="*/ 2147483647 h 797"/>
              <a:gd name="T40" fmla="*/ 2147483647 w 991"/>
              <a:gd name="T41" fmla="*/ 2147483647 h 797"/>
              <a:gd name="T42" fmla="*/ 2147483647 w 991"/>
              <a:gd name="T43" fmla="*/ 2147483647 h 797"/>
              <a:gd name="T44" fmla="*/ 2147483647 w 991"/>
              <a:gd name="T45" fmla="*/ 2147483647 h 797"/>
              <a:gd name="T46" fmla="*/ 2147483647 w 991"/>
              <a:gd name="T47" fmla="*/ 2147483647 h 797"/>
              <a:gd name="T48" fmla="*/ 2147483647 w 991"/>
              <a:gd name="T49" fmla="*/ 2147483647 h 797"/>
              <a:gd name="T50" fmla="*/ 2147483647 w 991"/>
              <a:gd name="T51" fmla="*/ 2147483647 h 797"/>
              <a:gd name="T52" fmla="*/ 2147483647 w 991"/>
              <a:gd name="T53" fmla="*/ 2147483647 h 797"/>
              <a:gd name="T54" fmla="*/ 2147483647 w 991"/>
              <a:gd name="T55" fmla="*/ 2147483647 h 797"/>
              <a:gd name="T56" fmla="*/ 2147483647 w 991"/>
              <a:gd name="T57" fmla="*/ 2147483647 h 797"/>
              <a:gd name="T58" fmla="*/ 2147483647 w 991"/>
              <a:gd name="T59" fmla="*/ 2147483647 h 797"/>
              <a:gd name="T60" fmla="*/ 2147483647 w 991"/>
              <a:gd name="T61" fmla="*/ 2147483647 h 797"/>
              <a:gd name="T62" fmla="*/ 2147483647 w 991"/>
              <a:gd name="T63" fmla="*/ 2147483647 h 797"/>
              <a:gd name="T64" fmla="*/ 2147483647 w 991"/>
              <a:gd name="T65" fmla="*/ 2147483647 h 797"/>
              <a:gd name="T66" fmla="*/ 2147483647 w 991"/>
              <a:gd name="T67" fmla="*/ 2147483647 h 797"/>
              <a:gd name="T68" fmla="*/ 2147483647 w 991"/>
              <a:gd name="T69" fmla="*/ 2147483647 h 797"/>
              <a:gd name="T70" fmla="*/ 2147483647 w 991"/>
              <a:gd name="T71" fmla="*/ 2147483647 h 797"/>
              <a:gd name="T72" fmla="*/ 2147483647 w 991"/>
              <a:gd name="T73" fmla="*/ 2147483647 h 797"/>
              <a:gd name="T74" fmla="*/ 2147483647 w 991"/>
              <a:gd name="T75" fmla="*/ 2147483647 h 797"/>
              <a:gd name="T76" fmla="*/ 2147483647 w 991"/>
              <a:gd name="T77" fmla="*/ 2147483647 h 797"/>
              <a:gd name="T78" fmla="*/ 2147483647 w 991"/>
              <a:gd name="T79" fmla="*/ 2147483647 h 797"/>
              <a:gd name="T80" fmla="*/ 2147483647 w 991"/>
              <a:gd name="T81" fmla="*/ 2147483647 h 797"/>
              <a:gd name="T82" fmla="*/ 2147483647 w 991"/>
              <a:gd name="T83" fmla="*/ 2147483647 h 797"/>
              <a:gd name="T84" fmla="*/ 2147483647 w 991"/>
              <a:gd name="T85" fmla="*/ 2147483647 h 797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991"/>
              <a:gd name="T130" fmla="*/ 0 h 797"/>
              <a:gd name="T131" fmla="*/ 991 w 991"/>
              <a:gd name="T132" fmla="*/ 797 h 797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991" h="797">
                <a:moveTo>
                  <a:pt x="44" y="592"/>
                </a:moveTo>
                <a:lnTo>
                  <a:pt x="38" y="584"/>
                </a:lnTo>
                <a:lnTo>
                  <a:pt x="34" y="578"/>
                </a:lnTo>
                <a:lnTo>
                  <a:pt x="32" y="569"/>
                </a:lnTo>
                <a:lnTo>
                  <a:pt x="30" y="559"/>
                </a:lnTo>
                <a:lnTo>
                  <a:pt x="26" y="544"/>
                </a:lnTo>
                <a:lnTo>
                  <a:pt x="25" y="525"/>
                </a:lnTo>
                <a:lnTo>
                  <a:pt x="25" y="507"/>
                </a:lnTo>
                <a:lnTo>
                  <a:pt x="23" y="490"/>
                </a:lnTo>
                <a:lnTo>
                  <a:pt x="21" y="484"/>
                </a:lnTo>
                <a:lnTo>
                  <a:pt x="15" y="475"/>
                </a:lnTo>
                <a:lnTo>
                  <a:pt x="9" y="467"/>
                </a:lnTo>
                <a:lnTo>
                  <a:pt x="5" y="461"/>
                </a:lnTo>
                <a:lnTo>
                  <a:pt x="5" y="448"/>
                </a:lnTo>
                <a:lnTo>
                  <a:pt x="5" y="432"/>
                </a:lnTo>
                <a:lnTo>
                  <a:pt x="5" y="411"/>
                </a:lnTo>
                <a:lnTo>
                  <a:pt x="5" y="392"/>
                </a:lnTo>
                <a:lnTo>
                  <a:pt x="5" y="369"/>
                </a:lnTo>
                <a:lnTo>
                  <a:pt x="5" y="352"/>
                </a:lnTo>
                <a:lnTo>
                  <a:pt x="1" y="333"/>
                </a:lnTo>
                <a:lnTo>
                  <a:pt x="0" y="319"/>
                </a:lnTo>
                <a:lnTo>
                  <a:pt x="0" y="315"/>
                </a:lnTo>
                <a:lnTo>
                  <a:pt x="0" y="310"/>
                </a:lnTo>
                <a:lnTo>
                  <a:pt x="0" y="306"/>
                </a:lnTo>
                <a:lnTo>
                  <a:pt x="5" y="300"/>
                </a:lnTo>
                <a:lnTo>
                  <a:pt x="21" y="273"/>
                </a:lnTo>
                <a:lnTo>
                  <a:pt x="32" y="248"/>
                </a:lnTo>
                <a:lnTo>
                  <a:pt x="44" y="221"/>
                </a:lnTo>
                <a:lnTo>
                  <a:pt x="61" y="192"/>
                </a:lnTo>
                <a:lnTo>
                  <a:pt x="126" y="175"/>
                </a:lnTo>
                <a:lnTo>
                  <a:pt x="163" y="166"/>
                </a:lnTo>
                <a:lnTo>
                  <a:pt x="180" y="158"/>
                </a:lnTo>
                <a:lnTo>
                  <a:pt x="197" y="150"/>
                </a:lnTo>
                <a:lnTo>
                  <a:pt x="209" y="125"/>
                </a:lnTo>
                <a:lnTo>
                  <a:pt x="220" y="102"/>
                </a:lnTo>
                <a:lnTo>
                  <a:pt x="236" y="79"/>
                </a:lnTo>
                <a:lnTo>
                  <a:pt x="257" y="60"/>
                </a:lnTo>
                <a:lnTo>
                  <a:pt x="280" y="43"/>
                </a:lnTo>
                <a:lnTo>
                  <a:pt x="305" y="31"/>
                </a:lnTo>
                <a:lnTo>
                  <a:pt x="330" y="20"/>
                </a:lnTo>
                <a:lnTo>
                  <a:pt x="357" y="12"/>
                </a:lnTo>
                <a:lnTo>
                  <a:pt x="361" y="8"/>
                </a:lnTo>
                <a:lnTo>
                  <a:pt x="366" y="0"/>
                </a:lnTo>
                <a:lnTo>
                  <a:pt x="393" y="2"/>
                </a:lnTo>
                <a:lnTo>
                  <a:pt x="424" y="2"/>
                </a:lnTo>
                <a:lnTo>
                  <a:pt x="453" y="4"/>
                </a:lnTo>
                <a:lnTo>
                  <a:pt x="482" y="4"/>
                </a:lnTo>
                <a:lnTo>
                  <a:pt x="501" y="14"/>
                </a:lnTo>
                <a:lnTo>
                  <a:pt x="514" y="25"/>
                </a:lnTo>
                <a:lnTo>
                  <a:pt x="526" y="35"/>
                </a:lnTo>
                <a:lnTo>
                  <a:pt x="533" y="50"/>
                </a:lnTo>
                <a:lnTo>
                  <a:pt x="549" y="79"/>
                </a:lnTo>
                <a:lnTo>
                  <a:pt x="566" y="114"/>
                </a:lnTo>
                <a:lnTo>
                  <a:pt x="578" y="118"/>
                </a:lnTo>
                <a:lnTo>
                  <a:pt x="593" y="119"/>
                </a:lnTo>
                <a:lnTo>
                  <a:pt x="616" y="121"/>
                </a:lnTo>
                <a:lnTo>
                  <a:pt x="656" y="127"/>
                </a:lnTo>
                <a:lnTo>
                  <a:pt x="656" y="137"/>
                </a:lnTo>
                <a:lnTo>
                  <a:pt x="656" y="146"/>
                </a:lnTo>
                <a:lnTo>
                  <a:pt x="712" y="158"/>
                </a:lnTo>
                <a:lnTo>
                  <a:pt x="768" y="169"/>
                </a:lnTo>
                <a:lnTo>
                  <a:pt x="822" y="185"/>
                </a:lnTo>
                <a:lnTo>
                  <a:pt x="877" y="198"/>
                </a:lnTo>
                <a:lnTo>
                  <a:pt x="895" y="229"/>
                </a:lnTo>
                <a:lnTo>
                  <a:pt x="912" y="265"/>
                </a:lnTo>
                <a:lnTo>
                  <a:pt x="914" y="298"/>
                </a:lnTo>
                <a:lnTo>
                  <a:pt x="916" y="329"/>
                </a:lnTo>
                <a:lnTo>
                  <a:pt x="925" y="363"/>
                </a:lnTo>
                <a:lnTo>
                  <a:pt x="931" y="394"/>
                </a:lnTo>
                <a:lnTo>
                  <a:pt x="946" y="459"/>
                </a:lnTo>
                <a:lnTo>
                  <a:pt x="954" y="523"/>
                </a:lnTo>
                <a:lnTo>
                  <a:pt x="964" y="538"/>
                </a:lnTo>
                <a:lnTo>
                  <a:pt x="973" y="555"/>
                </a:lnTo>
                <a:lnTo>
                  <a:pt x="977" y="571"/>
                </a:lnTo>
                <a:lnTo>
                  <a:pt x="985" y="590"/>
                </a:lnTo>
                <a:lnTo>
                  <a:pt x="987" y="607"/>
                </a:lnTo>
                <a:lnTo>
                  <a:pt x="989" y="626"/>
                </a:lnTo>
                <a:lnTo>
                  <a:pt x="991" y="642"/>
                </a:lnTo>
                <a:lnTo>
                  <a:pt x="989" y="661"/>
                </a:lnTo>
                <a:lnTo>
                  <a:pt x="989" y="678"/>
                </a:lnTo>
                <a:lnTo>
                  <a:pt x="985" y="692"/>
                </a:lnTo>
                <a:lnTo>
                  <a:pt x="977" y="705"/>
                </a:lnTo>
                <a:lnTo>
                  <a:pt x="969" y="722"/>
                </a:lnTo>
                <a:lnTo>
                  <a:pt x="960" y="736"/>
                </a:lnTo>
                <a:lnTo>
                  <a:pt x="948" y="746"/>
                </a:lnTo>
                <a:lnTo>
                  <a:pt x="935" y="753"/>
                </a:lnTo>
                <a:lnTo>
                  <a:pt x="914" y="761"/>
                </a:lnTo>
                <a:lnTo>
                  <a:pt x="914" y="774"/>
                </a:lnTo>
                <a:lnTo>
                  <a:pt x="912" y="788"/>
                </a:lnTo>
                <a:lnTo>
                  <a:pt x="868" y="790"/>
                </a:lnTo>
                <a:lnTo>
                  <a:pt x="823" y="794"/>
                </a:lnTo>
                <a:lnTo>
                  <a:pt x="785" y="795"/>
                </a:lnTo>
                <a:lnTo>
                  <a:pt x="741" y="797"/>
                </a:lnTo>
                <a:lnTo>
                  <a:pt x="724" y="794"/>
                </a:lnTo>
                <a:lnTo>
                  <a:pt x="710" y="788"/>
                </a:lnTo>
                <a:lnTo>
                  <a:pt x="697" y="782"/>
                </a:lnTo>
                <a:lnTo>
                  <a:pt x="685" y="774"/>
                </a:lnTo>
                <a:lnTo>
                  <a:pt x="668" y="765"/>
                </a:lnTo>
                <a:lnTo>
                  <a:pt x="656" y="759"/>
                </a:lnTo>
                <a:lnTo>
                  <a:pt x="643" y="751"/>
                </a:lnTo>
                <a:lnTo>
                  <a:pt x="626" y="747"/>
                </a:lnTo>
                <a:lnTo>
                  <a:pt x="626" y="738"/>
                </a:lnTo>
                <a:lnTo>
                  <a:pt x="626" y="728"/>
                </a:lnTo>
                <a:lnTo>
                  <a:pt x="591" y="717"/>
                </a:lnTo>
                <a:lnTo>
                  <a:pt x="555" y="711"/>
                </a:lnTo>
                <a:lnTo>
                  <a:pt x="543" y="682"/>
                </a:lnTo>
                <a:lnTo>
                  <a:pt x="526" y="651"/>
                </a:lnTo>
                <a:lnTo>
                  <a:pt x="495" y="651"/>
                </a:lnTo>
                <a:lnTo>
                  <a:pt x="466" y="653"/>
                </a:lnTo>
                <a:lnTo>
                  <a:pt x="434" y="655"/>
                </a:lnTo>
                <a:lnTo>
                  <a:pt x="386" y="657"/>
                </a:lnTo>
                <a:lnTo>
                  <a:pt x="386" y="667"/>
                </a:lnTo>
                <a:lnTo>
                  <a:pt x="386" y="678"/>
                </a:lnTo>
                <a:lnTo>
                  <a:pt x="357" y="682"/>
                </a:lnTo>
                <a:lnTo>
                  <a:pt x="324" y="688"/>
                </a:lnTo>
                <a:lnTo>
                  <a:pt x="295" y="694"/>
                </a:lnTo>
                <a:lnTo>
                  <a:pt x="270" y="701"/>
                </a:lnTo>
                <a:lnTo>
                  <a:pt x="240" y="711"/>
                </a:lnTo>
                <a:lnTo>
                  <a:pt x="213" y="717"/>
                </a:lnTo>
                <a:lnTo>
                  <a:pt x="184" y="724"/>
                </a:lnTo>
                <a:lnTo>
                  <a:pt x="153" y="728"/>
                </a:lnTo>
                <a:lnTo>
                  <a:pt x="140" y="713"/>
                </a:lnTo>
                <a:lnTo>
                  <a:pt x="128" y="697"/>
                </a:lnTo>
                <a:lnTo>
                  <a:pt x="119" y="678"/>
                </a:lnTo>
                <a:lnTo>
                  <a:pt x="111" y="657"/>
                </a:lnTo>
                <a:lnTo>
                  <a:pt x="103" y="640"/>
                </a:lnTo>
                <a:lnTo>
                  <a:pt x="94" y="621"/>
                </a:lnTo>
                <a:lnTo>
                  <a:pt x="86" y="605"/>
                </a:lnTo>
                <a:lnTo>
                  <a:pt x="74" y="590"/>
                </a:lnTo>
                <a:lnTo>
                  <a:pt x="61" y="592"/>
                </a:lnTo>
                <a:lnTo>
                  <a:pt x="44" y="592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97" name="Freeform 493"/>
          <p:cNvSpPr>
            <a:spLocks/>
          </p:cNvSpPr>
          <p:nvPr/>
        </p:nvSpPr>
        <p:spPr bwMode="auto">
          <a:xfrm>
            <a:off x="814388" y="3994150"/>
            <a:ext cx="1116012" cy="793750"/>
          </a:xfrm>
          <a:custGeom>
            <a:avLst/>
            <a:gdLst>
              <a:gd name="T0" fmla="*/ 2147483647 w 1404"/>
              <a:gd name="T1" fmla="*/ 2147483647 h 1000"/>
              <a:gd name="T2" fmla="*/ 2147483647 w 1404"/>
              <a:gd name="T3" fmla="*/ 2147483647 h 1000"/>
              <a:gd name="T4" fmla="*/ 2147483647 w 1404"/>
              <a:gd name="T5" fmla="*/ 2147483647 h 1000"/>
              <a:gd name="T6" fmla="*/ 2147483647 w 1404"/>
              <a:gd name="T7" fmla="*/ 2147483647 h 1000"/>
              <a:gd name="T8" fmla="*/ 2147483647 w 1404"/>
              <a:gd name="T9" fmla="*/ 2147483647 h 1000"/>
              <a:gd name="T10" fmla="*/ 2147483647 w 1404"/>
              <a:gd name="T11" fmla="*/ 2147483647 h 1000"/>
              <a:gd name="T12" fmla="*/ 2147483647 w 1404"/>
              <a:gd name="T13" fmla="*/ 2147483647 h 1000"/>
              <a:gd name="T14" fmla="*/ 2147483647 w 1404"/>
              <a:gd name="T15" fmla="*/ 2147483647 h 1000"/>
              <a:gd name="T16" fmla="*/ 2147483647 w 1404"/>
              <a:gd name="T17" fmla="*/ 2147483647 h 1000"/>
              <a:gd name="T18" fmla="*/ 2147483647 w 1404"/>
              <a:gd name="T19" fmla="*/ 2147483647 h 1000"/>
              <a:gd name="T20" fmla="*/ 2147483647 w 1404"/>
              <a:gd name="T21" fmla="*/ 2147483647 h 1000"/>
              <a:gd name="T22" fmla="*/ 2147483647 w 1404"/>
              <a:gd name="T23" fmla="*/ 2147483647 h 1000"/>
              <a:gd name="T24" fmla="*/ 2147483647 w 1404"/>
              <a:gd name="T25" fmla="*/ 0 h 1000"/>
              <a:gd name="T26" fmla="*/ 2147483647 w 1404"/>
              <a:gd name="T27" fmla="*/ 2147483647 h 1000"/>
              <a:gd name="T28" fmla="*/ 2147483647 w 1404"/>
              <a:gd name="T29" fmla="*/ 2147483647 h 1000"/>
              <a:gd name="T30" fmla="*/ 2147483647 w 1404"/>
              <a:gd name="T31" fmla="*/ 2147483647 h 1000"/>
              <a:gd name="T32" fmla="*/ 2147483647 w 1404"/>
              <a:gd name="T33" fmla="*/ 2147483647 h 1000"/>
              <a:gd name="T34" fmla="*/ 2147483647 w 1404"/>
              <a:gd name="T35" fmla="*/ 2147483647 h 1000"/>
              <a:gd name="T36" fmla="*/ 2147483647 w 1404"/>
              <a:gd name="T37" fmla="*/ 2147483647 h 1000"/>
              <a:gd name="T38" fmla="*/ 2147483647 w 1404"/>
              <a:gd name="T39" fmla="*/ 2147483647 h 1000"/>
              <a:gd name="T40" fmla="*/ 2147483647 w 1404"/>
              <a:gd name="T41" fmla="*/ 2147483647 h 1000"/>
              <a:gd name="T42" fmla="*/ 2147483647 w 1404"/>
              <a:gd name="T43" fmla="*/ 2147483647 h 1000"/>
              <a:gd name="T44" fmla="*/ 2147483647 w 1404"/>
              <a:gd name="T45" fmla="*/ 2147483647 h 1000"/>
              <a:gd name="T46" fmla="*/ 2147483647 w 1404"/>
              <a:gd name="T47" fmla="*/ 2147483647 h 1000"/>
              <a:gd name="T48" fmla="*/ 2147483647 w 1404"/>
              <a:gd name="T49" fmla="*/ 2147483647 h 1000"/>
              <a:gd name="T50" fmla="*/ 2147483647 w 1404"/>
              <a:gd name="T51" fmla="*/ 2147483647 h 1000"/>
              <a:gd name="T52" fmla="*/ 2147483647 w 1404"/>
              <a:gd name="T53" fmla="*/ 2147483647 h 1000"/>
              <a:gd name="T54" fmla="*/ 2147483647 w 1404"/>
              <a:gd name="T55" fmla="*/ 2147483647 h 1000"/>
              <a:gd name="T56" fmla="*/ 2147483647 w 1404"/>
              <a:gd name="T57" fmla="*/ 2147483647 h 1000"/>
              <a:gd name="T58" fmla="*/ 2147483647 w 1404"/>
              <a:gd name="T59" fmla="*/ 2147483647 h 1000"/>
              <a:gd name="T60" fmla="*/ 2147483647 w 1404"/>
              <a:gd name="T61" fmla="*/ 2147483647 h 1000"/>
              <a:gd name="T62" fmla="*/ 2147483647 w 1404"/>
              <a:gd name="T63" fmla="*/ 2147483647 h 1000"/>
              <a:gd name="T64" fmla="*/ 2147483647 w 1404"/>
              <a:gd name="T65" fmla="*/ 2147483647 h 1000"/>
              <a:gd name="T66" fmla="*/ 2147483647 w 1404"/>
              <a:gd name="T67" fmla="*/ 2147483647 h 1000"/>
              <a:gd name="T68" fmla="*/ 2147483647 w 1404"/>
              <a:gd name="T69" fmla="*/ 2147483647 h 1000"/>
              <a:gd name="T70" fmla="*/ 2147483647 w 1404"/>
              <a:gd name="T71" fmla="*/ 2147483647 h 1000"/>
              <a:gd name="T72" fmla="*/ 2147483647 w 1404"/>
              <a:gd name="T73" fmla="*/ 2147483647 h 1000"/>
              <a:gd name="T74" fmla="*/ 2147483647 w 1404"/>
              <a:gd name="T75" fmla="*/ 2147483647 h 1000"/>
              <a:gd name="T76" fmla="*/ 2147483647 w 1404"/>
              <a:gd name="T77" fmla="*/ 2147483647 h 1000"/>
              <a:gd name="T78" fmla="*/ 2147483647 w 1404"/>
              <a:gd name="T79" fmla="*/ 2147483647 h 1000"/>
              <a:gd name="T80" fmla="*/ 2147483647 w 1404"/>
              <a:gd name="T81" fmla="*/ 2147483647 h 1000"/>
              <a:gd name="T82" fmla="*/ 2147483647 w 1404"/>
              <a:gd name="T83" fmla="*/ 2147483647 h 1000"/>
              <a:gd name="T84" fmla="*/ 2147483647 w 1404"/>
              <a:gd name="T85" fmla="*/ 2147483647 h 1000"/>
              <a:gd name="T86" fmla="*/ 2147483647 w 1404"/>
              <a:gd name="T87" fmla="*/ 2147483647 h 1000"/>
              <a:gd name="T88" fmla="*/ 2147483647 w 1404"/>
              <a:gd name="T89" fmla="*/ 2147483647 h 1000"/>
              <a:gd name="T90" fmla="*/ 2147483647 w 1404"/>
              <a:gd name="T91" fmla="*/ 2147483647 h 1000"/>
              <a:gd name="T92" fmla="*/ 2147483647 w 1404"/>
              <a:gd name="T93" fmla="*/ 2147483647 h 1000"/>
              <a:gd name="T94" fmla="*/ 2147483647 w 1404"/>
              <a:gd name="T95" fmla="*/ 2147483647 h 1000"/>
              <a:gd name="T96" fmla="*/ 2147483647 w 1404"/>
              <a:gd name="T97" fmla="*/ 2147483647 h 1000"/>
              <a:gd name="T98" fmla="*/ 2147483647 w 1404"/>
              <a:gd name="T99" fmla="*/ 2147483647 h 1000"/>
              <a:gd name="T100" fmla="*/ 2147483647 w 1404"/>
              <a:gd name="T101" fmla="*/ 2147483647 h 100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1404"/>
              <a:gd name="T154" fmla="*/ 0 h 1000"/>
              <a:gd name="T155" fmla="*/ 1404 w 1404"/>
              <a:gd name="T156" fmla="*/ 1000 h 1000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1404" h="1000">
                <a:moveTo>
                  <a:pt x="632" y="447"/>
                </a:moveTo>
                <a:lnTo>
                  <a:pt x="628" y="442"/>
                </a:lnTo>
                <a:lnTo>
                  <a:pt x="625" y="436"/>
                </a:lnTo>
                <a:lnTo>
                  <a:pt x="578" y="436"/>
                </a:lnTo>
                <a:lnTo>
                  <a:pt x="532" y="436"/>
                </a:lnTo>
                <a:lnTo>
                  <a:pt x="488" y="436"/>
                </a:lnTo>
                <a:lnTo>
                  <a:pt x="442" y="434"/>
                </a:lnTo>
                <a:lnTo>
                  <a:pt x="398" y="434"/>
                </a:lnTo>
                <a:lnTo>
                  <a:pt x="352" y="434"/>
                </a:lnTo>
                <a:lnTo>
                  <a:pt x="310" y="434"/>
                </a:lnTo>
                <a:lnTo>
                  <a:pt x="263" y="432"/>
                </a:lnTo>
                <a:lnTo>
                  <a:pt x="262" y="424"/>
                </a:lnTo>
                <a:lnTo>
                  <a:pt x="258" y="419"/>
                </a:lnTo>
                <a:lnTo>
                  <a:pt x="223" y="419"/>
                </a:lnTo>
                <a:lnTo>
                  <a:pt x="189" y="419"/>
                </a:lnTo>
                <a:lnTo>
                  <a:pt x="189" y="407"/>
                </a:lnTo>
                <a:lnTo>
                  <a:pt x="189" y="397"/>
                </a:lnTo>
                <a:lnTo>
                  <a:pt x="154" y="394"/>
                </a:lnTo>
                <a:lnTo>
                  <a:pt x="121" y="392"/>
                </a:lnTo>
                <a:lnTo>
                  <a:pt x="91" y="386"/>
                </a:lnTo>
                <a:lnTo>
                  <a:pt x="56" y="384"/>
                </a:lnTo>
                <a:lnTo>
                  <a:pt x="43" y="392"/>
                </a:lnTo>
                <a:lnTo>
                  <a:pt x="33" y="394"/>
                </a:lnTo>
                <a:lnTo>
                  <a:pt x="21" y="396"/>
                </a:lnTo>
                <a:lnTo>
                  <a:pt x="6" y="394"/>
                </a:lnTo>
                <a:lnTo>
                  <a:pt x="2" y="382"/>
                </a:lnTo>
                <a:lnTo>
                  <a:pt x="0" y="371"/>
                </a:lnTo>
                <a:lnTo>
                  <a:pt x="2" y="351"/>
                </a:lnTo>
                <a:lnTo>
                  <a:pt x="8" y="321"/>
                </a:lnTo>
                <a:lnTo>
                  <a:pt x="29" y="317"/>
                </a:lnTo>
                <a:lnTo>
                  <a:pt x="48" y="311"/>
                </a:lnTo>
                <a:lnTo>
                  <a:pt x="52" y="298"/>
                </a:lnTo>
                <a:lnTo>
                  <a:pt x="56" y="282"/>
                </a:lnTo>
                <a:lnTo>
                  <a:pt x="69" y="282"/>
                </a:lnTo>
                <a:lnTo>
                  <a:pt x="81" y="286"/>
                </a:lnTo>
                <a:lnTo>
                  <a:pt x="83" y="298"/>
                </a:lnTo>
                <a:lnTo>
                  <a:pt x="89" y="307"/>
                </a:lnTo>
                <a:lnTo>
                  <a:pt x="137" y="309"/>
                </a:lnTo>
                <a:lnTo>
                  <a:pt x="167" y="311"/>
                </a:lnTo>
                <a:lnTo>
                  <a:pt x="190" y="313"/>
                </a:lnTo>
                <a:lnTo>
                  <a:pt x="217" y="311"/>
                </a:lnTo>
                <a:lnTo>
                  <a:pt x="217" y="298"/>
                </a:lnTo>
                <a:lnTo>
                  <a:pt x="217" y="286"/>
                </a:lnTo>
                <a:lnTo>
                  <a:pt x="215" y="275"/>
                </a:lnTo>
                <a:lnTo>
                  <a:pt x="210" y="261"/>
                </a:lnTo>
                <a:lnTo>
                  <a:pt x="200" y="242"/>
                </a:lnTo>
                <a:lnTo>
                  <a:pt x="190" y="227"/>
                </a:lnTo>
                <a:lnTo>
                  <a:pt x="179" y="205"/>
                </a:lnTo>
                <a:lnTo>
                  <a:pt x="167" y="186"/>
                </a:lnTo>
                <a:lnTo>
                  <a:pt x="156" y="161"/>
                </a:lnTo>
                <a:lnTo>
                  <a:pt x="152" y="136"/>
                </a:lnTo>
                <a:lnTo>
                  <a:pt x="154" y="125"/>
                </a:lnTo>
                <a:lnTo>
                  <a:pt x="156" y="109"/>
                </a:lnTo>
                <a:lnTo>
                  <a:pt x="167" y="102"/>
                </a:lnTo>
                <a:lnTo>
                  <a:pt x="175" y="96"/>
                </a:lnTo>
                <a:lnTo>
                  <a:pt x="181" y="86"/>
                </a:lnTo>
                <a:lnTo>
                  <a:pt x="187" y="77"/>
                </a:lnTo>
                <a:lnTo>
                  <a:pt x="192" y="54"/>
                </a:lnTo>
                <a:lnTo>
                  <a:pt x="196" y="31"/>
                </a:lnTo>
                <a:lnTo>
                  <a:pt x="214" y="29"/>
                </a:lnTo>
                <a:lnTo>
                  <a:pt x="227" y="25"/>
                </a:lnTo>
                <a:lnTo>
                  <a:pt x="233" y="13"/>
                </a:lnTo>
                <a:lnTo>
                  <a:pt x="235" y="4"/>
                </a:lnTo>
                <a:lnTo>
                  <a:pt x="258" y="0"/>
                </a:lnTo>
                <a:lnTo>
                  <a:pt x="275" y="0"/>
                </a:lnTo>
                <a:lnTo>
                  <a:pt x="283" y="2"/>
                </a:lnTo>
                <a:lnTo>
                  <a:pt x="290" y="6"/>
                </a:lnTo>
                <a:lnTo>
                  <a:pt x="294" y="15"/>
                </a:lnTo>
                <a:lnTo>
                  <a:pt x="296" y="25"/>
                </a:lnTo>
                <a:lnTo>
                  <a:pt x="315" y="29"/>
                </a:lnTo>
                <a:lnTo>
                  <a:pt x="329" y="31"/>
                </a:lnTo>
                <a:lnTo>
                  <a:pt x="350" y="65"/>
                </a:lnTo>
                <a:lnTo>
                  <a:pt x="369" y="98"/>
                </a:lnTo>
                <a:lnTo>
                  <a:pt x="417" y="102"/>
                </a:lnTo>
                <a:lnTo>
                  <a:pt x="463" y="111"/>
                </a:lnTo>
                <a:lnTo>
                  <a:pt x="509" y="119"/>
                </a:lnTo>
                <a:lnTo>
                  <a:pt x="555" y="121"/>
                </a:lnTo>
                <a:lnTo>
                  <a:pt x="561" y="131"/>
                </a:lnTo>
                <a:lnTo>
                  <a:pt x="573" y="134"/>
                </a:lnTo>
                <a:lnTo>
                  <a:pt x="582" y="138"/>
                </a:lnTo>
                <a:lnTo>
                  <a:pt x="594" y="138"/>
                </a:lnTo>
                <a:lnTo>
                  <a:pt x="619" y="136"/>
                </a:lnTo>
                <a:lnTo>
                  <a:pt x="642" y="132"/>
                </a:lnTo>
                <a:lnTo>
                  <a:pt x="694" y="111"/>
                </a:lnTo>
                <a:lnTo>
                  <a:pt x="738" y="98"/>
                </a:lnTo>
                <a:lnTo>
                  <a:pt x="763" y="113"/>
                </a:lnTo>
                <a:lnTo>
                  <a:pt x="780" y="127"/>
                </a:lnTo>
                <a:lnTo>
                  <a:pt x="799" y="132"/>
                </a:lnTo>
                <a:lnTo>
                  <a:pt x="832" y="136"/>
                </a:lnTo>
                <a:lnTo>
                  <a:pt x="832" y="167"/>
                </a:lnTo>
                <a:lnTo>
                  <a:pt x="832" y="198"/>
                </a:lnTo>
                <a:lnTo>
                  <a:pt x="843" y="207"/>
                </a:lnTo>
                <a:lnTo>
                  <a:pt x="851" y="227"/>
                </a:lnTo>
                <a:lnTo>
                  <a:pt x="859" y="246"/>
                </a:lnTo>
                <a:lnTo>
                  <a:pt x="868" y="271"/>
                </a:lnTo>
                <a:lnTo>
                  <a:pt x="890" y="321"/>
                </a:lnTo>
                <a:lnTo>
                  <a:pt x="899" y="351"/>
                </a:lnTo>
                <a:lnTo>
                  <a:pt x="913" y="355"/>
                </a:lnTo>
                <a:lnTo>
                  <a:pt x="928" y="357"/>
                </a:lnTo>
                <a:lnTo>
                  <a:pt x="930" y="365"/>
                </a:lnTo>
                <a:lnTo>
                  <a:pt x="938" y="372"/>
                </a:lnTo>
                <a:lnTo>
                  <a:pt x="943" y="380"/>
                </a:lnTo>
                <a:lnTo>
                  <a:pt x="951" y="386"/>
                </a:lnTo>
                <a:lnTo>
                  <a:pt x="966" y="396"/>
                </a:lnTo>
                <a:lnTo>
                  <a:pt x="987" y="405"/>
                </a:lnTo>
                <a:lnTo>
                  <a:pt x="1032" y="420"/>
                </a:lnTo>
                <a:lnTo>
                  <a:pt x="1066" y="434"/>
                </a:lnTo>
                <a:lnTo>
                  <a:pt x="1084" y="465"/>
                </a:lnTo>
                <a:lnTo>
                  <a:pt x="1103" y="492"/>
                </a:lnTo>
                <a:lnTo>
                  <a:pt x="1120" y="517"/>
                </a:lnTo>
                <a:lnTo>
                  <a:pt x="1143" y="538"/>
                </a:lnTo>
                <a:lnTo>
                  <a:pt x="1164" y="553"/>
                </a:lnTo>
                <a:lnTo>
                  <a:pt x="1191" y="568"/>
                </a:lnTo>
                <a:lnTo>
                  <a:pt x="1205" y="574"/>
                </a:lnTo>
                <a:lnTo>
                  <a:pt x="1222" y="578"/>
                </a:lnTo>
                <a:lnTo>
                  <a:pt x="1237" y="582"/>
                </a:lnTo>
                <a:lnTo>
                  <a:pt x="1253" y="584"/>
                </a:lnTo>
                <a:lnTo>
                  <a:pt x="1258" y="589"/>
                </a:lnTo>
                <a:lnTo>
                  <a:pt x="1270" y="593"/>
                </a:lnTo>
                <a:lnTo>
                  <a:pt x="1281" y="595"/>
                </a:lnTo>
                <a:lnTo>
                  <a:pt x="1293" y="593"/>
                </a:lnTo>
                <a:lnTo>
                  <a:pt x="1318" y="588"/>
                </a:lnTo>
                <a:lnTo>
                  <a:pt x="1335" y="584"/>
                </a:lnTo>
                <a:lnTo>
                  <a:pt x="1345" y="593"/>
                </a:lnTo>
                <a:lnTo>
                  <a:pt x="1354" y="597"/>
                </a:lnTo>
                <a:lnTo>
                  <a:pt x="1372" y="601"/>
                </a:lnTo>
                <a:lnTo>
                  <a:pt x="1400" y="611"/>
                </a:lnTo>
                <a:lnTo>
                  <a:pt x="1402" y="620"/>
                </a:lnTo>
                <a:lnTo>
                  <a:pt x="1404" y="630"/>
                </a:lnTo>
                <a:lnTo>
                  <a:pt x="1400" y="661"/>
                </a:lnTo>
                <a:lnTo>
                  <a:pt x="1391" y="691"/>
                </a:lnTo>
                <a:lnTo>
                  <a:pt x="1379" y="726"/>
                </a:lnTo>
                <a:lnTo>
                  <a:pt x="1362" y="757"/>
                </a:lnTo>
                <a:lnTo>
                  <a:pt x="1343" y="785"/>
                </a:lnTo>
                <a:lnTo>
                  <a:pt x="1324" y="814"/>
                </a:lnTo>
                <a:lnTo>
                  <a:pt x="1299" y="837"/>
                </a:lnTo>
                <a:lnTo>
                  <a:pt x="1277" y="862"/>
                </a:lnTo>
                <a:lnTo>
                  <a:pt x="1249" y="870"/>
                </a:lnTo>
                <a:lnTo>
                  <a:pt x="1226" y="876"/>
                </a:lnTo>
                <a:lnTo>
                  <a:pt x="1210" y="885"/>
                </a:lnTo>
                <a:lnTo>
                  <a:pt x="1199" y="897"/>
                </a:lnTo>
                <a:lnTo>
                  <a:pt x="1191" y="910"/>
                </a:lnTo>
                <a:lnTo>
                  <a:pt x="1187" y="929"/>
                </a:lnTo>
                <a:lnTo>
                  <a:pt x="1181" y="954"/>
                </a:lnTo>
                <a:lnTo>
                  <a:pt x="1180" y="983"/>
                </a:lnTo>
                <a:lnTo>
                  <a:pt x="1156" y="989"/>
                </a:lnTo>
                <a:lnTo>
                  <a:pt x="1143" y="991"/>
                </a:lnTo>
                <a:lnTo>
                  <a:pt x="1137" y="995"/>
                </a:lnTo>
                <a:lnTo>
                  <a:pt x="1130" y="1000"/>
                </a:lnTo>
                <a:lnTo>
                  <a:pt x="1107" y="989"/>
                </a:lnTo>
                <a:lnTo>
                  <a:pt x="1089" y="972"/>
                </a:lnTo>
                <a:lnTo>
                  <a:pt x="1068" y="958"/>
                </a:lnTo>
                <a:lnTo>
                  <a:pt x="1049" y="949"/>
                </a:lnTo>
                <a:lnTo>
                  <a:pt x="1051" y="922"/>
                </a:lnTo>
                <a:lnTo>
                  <a:pt x="1051" y="895"/>
                </a:lnTo>
                <a:lnTo>
                  <a:pt x="1059" y="887"/>
                </a:lnTo>
                <a:lnTo>
                  <a:pt x="1068" y="885"/>
                </a:lnTo>
                <a:lnTo>
                  <a:pt x="1070" y="872"/>
                </a:lnTo>
                <a:lnTo>
                  <a:pt x="1070" y="860"/>
                </a:lnTo>
                <a:lnTo>
                  <a:pt x="1055" y="851"/>
                </a:lnTo>
                <a:lnTo>
                  <a:pt x="1037" y="841"/>
                </a:lnTo>
                <a:lnTo>
                  <a:pt x="1037" y="818"/>
                </a:lnTo>
                <a:lnTo>
                  <a:pt x="1039" y="799"/>
                </a:lnTo>
                <a:lnTo>
                  <a:pt x="1039" y="774"/>
                </a:lnTo>
                <a:lnTo>
                  <a:pt x="1039" y="751"/>
                </a:lnTo>
                <a:lnTo>
                  <a:pt x="1020" y="745"/>
                </a:lnTo>
                <a:lnTo>
                  <a:pt x="1009" y="741"/>
                </a:lnTo>
                <a:lnTo>
                  <a:pt x="997" y="737"/>
                </a:lnTo>
                <a:lnTo>
                  <a:pt x="978" y="726"/>
                </a:lnTo>
                <a:lnTo>
                  <a:pt x="970" y="734"/>
                </a:lnTo>
                <a:lnTo>
                  <a:pt x="964" y="743"/>
                </a:lnTo>
                <a:lnTo>
                  <a:pt x="963" y="755"/>
                </a:lnTo>
                <a:lnTo>
                  <a:pt x="963" y="768"/>
                </a:lnTo>
                <a:lnTo>
                  <a:pt x="949" y="776"/>
                </a:lnTo>
                <a:lnTo>
                  <a:pt x="939" y="780"/>
                </a:lnTo>
                <a:lnTo>
                  <a:pt x="926" y="780"/>
                </a:lnTo>
                <a:lnTo>
                  <a:pt x="905" y="780"/>
                </a:lnTo>
                <a:lnTo>
                  <a:pt x="901" y="766"/>
                </a:lnTo>
                <a:lnTo>
                  <a:pt x="891" y="753"/>
                </a:lnTo>
                <a:lnTo>
                  <a:pt x="878" y="737"/>
                </a:lnTo>
                <a:lnTo>
                  <a:pt x="866" y="726"/>
                </a:lnTo>
                <a:lnTo>
                  <a:pt x="842" y="705"/>
                </a:lnTo>
                <a:lnTo>
                  <a:pt x="811" y="684"/>
                </a:lnTo>
                <a:lnTo>
                  <a:pt x="782" y="662"/>
                </a:lnTo>
                <a:lnTo>
                  <a:pt x="759" y="637"/>
                </a:lnTo>
                <a:lnTo>
                  <a:pt x="749" y="624"/>
                </a:lnTo>
                <a:lnTo>
                  <a:pt x="738" y="609"/>
                </a:lnTo>
                <a:lnTo>
                  <a:pt x="732" y="589"/>
                </a:lnTo>
                <a:lnTo>
                  <a:pt x="728" y="574"/>
                </a:lnTo>
                <a:lnTo>
                  <a:pt x="717" y="572"/>
                </a:lnTo>
                <a:lnTo>
                  <a:pt x="705" y="574"/>
                </a:lnTo>
                <a:lnTo>
                  <a:pt x="694" y="576"/>
                </a:lnTo>
                <a:lnTo>
                  <a:pt x="680" y="584"/>
                </a:lnTo>
                <a:lnTo>
                  <a:pt x="661" y="595"/>
                </a:lnTo>
                <a:lnTo>
                  <a:pt x="638" y="611"/>
                </a:lnTo>
                <a:lnTo>
                  <a:pt x="630" y="601"/>
                </a:lnTo>
                <a:lnTo>
                  <a:pt x="626" y="597"/>
                </a:lnTo>
                <a:lnTo>
                  <a:pt x="625" y="588"/>
                </a:lnTo>
                <a:lnTo>
                  <a:pt x="619" y="574"/>
                </a:lnTo>
                <a:lnTo>
                  <a:pt x="603" y="574"/>
                </a:lnTo>
                <a:lnTo>
                  <a:pt x="588" y="574"/>
                </a:lnTo>
                <a:lnTo>
                  <a:pt x="584" y="595"/>
                </a:lnTo>
                <a:lnTo>
                  <a:pt x="584" y="618"/>
                </a:lnTo>
                <a:lnTo>
                  <a:pt x="580" y="634"/>
                </a:lnTo>
                <a:lnTo>
                  <a:pt x="576" y="647"/>
                </a:lnTo>
                <a:lnTo>
                  <a:pt x="573" y="657"/>
                </a:lnTo>
                <a:lnTo>
                  <a:pt x="569" y="662"/>
                </a:lnTo>
                <a:lnTo>
                  <a:pt x="565" y="668"/>
                </a:lnTo>
                <a:lnTo>
                  <a:pt x="557" y="672"/>
                </a:lnTo>
                <a:lnTo>
                  <a:pt x="550" y="674"/>
                </a:lnTo>
                <a:lnTo>
                  <a:pt x="540" y="678"/>
                </a:lnTo>
                <a:lnTo>
                  <a:pt x="530" y="680"/>
                </a:lnTo>
                <a:lnTo>
                  <a:pt x="519" y="680"/>
                </a:lnTo>
                <a:lnTo>
                  <a:pt x="511" y="693"/>
                </a:lnTo>
                <a:lnTo>
                  <a:pt x="498" y="709"/>
                </a:lnTo>
                <a:lnTo>
                  <a:pt x="484" y="726"/>
                </a:lnTo>
                <a:lnTo>
                  <a:pt x="467" y="743"/>
                </a:lnTo>
                <a:lnTo>
                  <a:pt x="440" y="745"/>
                </a:lnTo>
                <a:lnTo>
                  <a:pt x="413" y="751"/>
                </a:lnTo>
                <a:lnTo>
                  <a:pt x="417" y="732"/>
                </a:lnTo>
                <a:lnTo>
                  <a:pt x="423" y="714"/>
                </a:lnTo>
                <a:lnTo>
                  <a:pt x="429" y="693"/>
                </a:lnTo>
                <a:lnTo>
                  <a:pt x="438" y="674"/>
                </a:lnTo>
                <a:lnTo>
                  <a:pt x="454" y="636"/>
                </a:lnTo>
                <a:lnTo>
                  <a:pt x="467" y="597"/>
                </a:lnTo>
                <a:lnTo>
                  <a:pt x="415" y="599"/>
                </a:lnTo>
                <a:lnTo>
                  <a:pt x="365" y="601"/>
                </a:lnTo>
                <a:lnTo>
                  <a:pt x="311" y="609"/>
                </a:lnTo>
                <a:lnTo>
                  <a:pt x="258" y="611"/>
                </a:lnTo>
                <a:lnTo>
                  <a:pt x="250" y="620"/>
                </a:lnTo>
                <a:lnTo>
                  <a:pt x="244" y="630"/>
                </a:lnTo>
                <a:lnTo>
                  <a:pt x="237" y="636"/>
                </a:lnTo>
                <a:lnTo>
                  <a:pt x="227" y="641"/>
                </a:lnTo>
                <a:lnTo>
                  <a:pt x="215" y="645"/>
                </a:lnTo>
                <a:lnTo>
                  <a:pt x="202" y="647"/>
                </a:lnTo>
                <a:lnTo>
                  <a:pt x="190" y="647"/>
                </a:lnTo>
                <a:lnTo>
                  <a:pt x="177" y="647"/>
                </a:lnTo>
                <a:lnTo>
                  <a:pt x="125" y="641"/>
                </a:lnTo>
                <a:lnTo>
                  <a:pt x="77" y="634"/>
                </a:lnTo>
                <a:lnTo>
                  <a:pt x="73" y="613"/>
                </a:lnTo>
                <a:lnTo>
                  <a:pt x="73" y="597"/>
                </a:lnTo>
                <a:lnTo>
                  <a:pt x="77" y="586"/>
                </a:lnTo>
                <a:lnTo>
                  <a:pt x="79" y="568"/>
                </a:lnTo>
                <a:lnTo>
                  <a:pt x="133" y="566"/>
                </a:lnTo>
                <a:lnTo>
                  <a:pt x="187" y="565"/>
                </a:lnTo>
                <a:lnTo>
                  <a:pt x="240" y="565"/>
                </a:lnTo>
                <a:lnTo>
                  <a:pt x="294" y="561"/>
                </a:lnTo>
                <a:lnTo>
                  <a:pt x="346" y="553"/>
                </a:lnTo>
                <a:lnTo>
                  <a:pt x="398" y="547"/>
                </a:lnTo>
                <a:lnTo>
                  <a:pt x="450" y="536"/>
                </a:lnTo>
                <a:lnTo>
                  <a:pt x="504" y="518"/>
                </a:lnTo>
                <a:lnTo>
                  <a:pt x="507" y="509"/>
                </a:lnTo>
                <a:lnTo>
                  <a:pt x="509" y="499"/>
                </a:lnTo>
                <a:lnTo>
                  <a:pt x="530" y="492"/>
                </a:lnTo>
                <a:lnTo>
                  <a:pt x="555" y="482"/>
                </a:lnTo>
                <a:lnTo>
                  <a:pt x="588" y="467"/>
                </a:lnTo>
                <a:lnTo>
                  <a:pt x="632" y="447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98" name="Freeform 494"/>
          <p:cNvSpPr>
            <a:spLocks/>
          </p:cNvSpPr>
          <p:nvPr/>
        </p:nvSpPr>
        <p:spPr bwMode="auto">
          <a:xfrm>
            <a:off x="814388" y="3994150"/>
            <a:ext cx="1116012" cy="793750"/>
          </a:xfrm>
          <a:custGeom>
            <a:avLst/>
            <a:gdLst>
              <a:gd name="T0" fmla="*/ 2147483647 w 1404"/>
              <a:gd name="T1" fmla="*/ 2147483647 h 1000"/>
              <a:gd name="T2" fmla="*/ 2147483647 w 1404"/>
              <a:gd name="T3" fmla="*/ 2147483647 h 1000"/>
              <a:gd name="T4" fmla="*/ 2147483647 w 1404"/>
              <a:gd name="T5" fmla="*/ 2147483647 h 1000"/>
              <a:gd name="T6" fmla="*/ 2147483647 w 1404"/>
              <a:gd name="T7" fmla="*/ 2147483647 h 1000"/>
              <a:gd name="T8" fmla="*/ 2147483647 w 1404"/>
              <a:gd name="T9" fmla="*/ 2147483647 h 1000"/>
              <a:gd name="T10" fmla="*/ 2147483647 w 1404"/>
              <a:gd name="T11" fmla="*/ 2147483647 h 1000"/>
              <a:gd name="T12" fmla="*/ 2147483647 w 1404"/>
              <a:gd name="T13" fmla="*/ 2147483647 h 1000"/>
              <a:gd name="T14" fmla="*/ 2147483647 w 1404"/>
              <a:gd name="T15" fmla="*/ 2147483647 h 1000"/>
              <a:gd name="T16" fmla="*/ 2147483647 w 1404"/>
              <a:gd name="T17" fmla="*/ 2147483647 h 1000"/>
              <a:gd name="T18" fmla="*/ 2147483647 w 1404"/>
              <a:gd name="T19" fmla="*/ 2147483647 h 1000"/>
              <a:gd name="T20" fmla="*/ 2147483647 w 1404"/>
              <a:gd name="T21" fmla="*/ 2147483647 h 1000"/>
              <a:gd name="T22" fmla="*/ 2147483647 w 1404"/>
              <a:gd name="T23" fmla="*/ 2147483647 h 1000"/>
              <a:gd name="T24" fmla="*/ 2147483647 w 1404"/>
              <a:gd name="T25" fmla="*/ 0 h 1000"/>
              <a:gd name="T26" fmla="*/ 2147483647 w 1404"/>
              <a:gd name="T27" fmla="*/ 2147483647 h 1000"/>
              <a:gd name="T28" fmla="*/ 2147483647 w 1404"/>
              <a:gd name="T29" fmla="*/ 2147483647 h 1000"/>
              <a:gd name="T30" fmla="*/ 2147483647 w 1404"/>
              <a:gd name="T31" fmla="*/ 2147483647 h 1000"/>
              <a:gd name="T32" fmla="*/ 2147483647 w 1404"/>
              <a:gd name="T33" fmla="*/ 2147483647 h 1000"/>
              <a:gd name="T34" fmla="*/ 2147483647 w 1404"/>
              <a:gd name="T35" fmla="*/ 2147483647 h 1000"/>
              <a:gd name="T36" fmla="*/ 2147483647 w 1404"/>
              <a:gd name="T37" fmla="*/ 2147483647 h 1000"/>
              <a:gd name="T38" fmla="*/ 2147483647 w 1404"/>
              <a:gd name="T39" fmla="*/ 2147483647 h 1000"/>
              <a:gd name="T40" fmla="*/ 2147483647 w 1404"/>
              <a:gd name="T41" fmla="*/ 2147483647 h 1000"/>
              <a:gd name="T42" fmla="*/ 2147483647 w 1404"/>
              <a:gd name="T43" fmla="*/ 2147483647 h 1000"/>
              <a:gd name="T44" fmla="*/ 2147483647 w 1404"/>
              <a:gd name="T45" fmla="*/ 2147483647 h 1000"/>
              <a:gd name="T46" fmla="*/ 2147483647 w 1404"/>
              <a:gd name="T47" fmla="*/ 2147483647 h 1000"/>
              <a:gd name="T48" fmla="*/ 2147483647 w 1404"/>
              <a:gd name="T49" fmla="*/ 2147483647 h 1000"/>
              <a:gd name="T50" fmla="*/ 2147483647 w 1404"/>
              <a:gd name="T51" fmla="*/ 2147483647 h 1000"/>
              <a:gd name="T52" fmla="*/ 2147483647 w 1404"/>
              <a:gd name="T53" fmla="*/ 2147483647 h 1000"/>
              <a:gd name="T54" fmla="*/ 2147483647 w 1404"/>
              <a:gd name="T55" fmla="*/ 2147483647 h 1000"/>
              <a:gd name="T56" fmla="*/ 2147483647 w 1404"/>
              <a:gd name="T57" fmla="*/ 2147483647 h 1000"/>
              <a:gd name="T58" fmla="*/ 2147483647 w 1404"/>
              <a:gd name="T59" fmla="*/ 2147483647 h 1000"/>
              <a:gd name="T60" fmla="*/ 2147483647 w 1404"/>
              <a:gd name="T61" fmla="*/ 2147483647 h 1000"/>
              <a:gd name="T62" fmla="*/ 2147483647 w 1404"/>
              <a:gd name="T63" fmla="*/ 2147483647 h 1000"/>
              <a:gd name="T64" fmla="*/ 2147483647 w 1404"/>
              <a:gd name="T65" fmla="*/ 2147483647 h 1000"/>
              <a:gd name="T66" fmla="*/ 2147483647 w 1404"/>
              <a:gd name="T67" fmla="*/ 2147483647 h 1000"/>
              <a:gd name="T68" fmla="*/ 2147483647 w 1404"/>
              <a:gd name="T69" fmla="*/ 2147483647 h 1000"/>
              <a:gd name="T70" fmla="*/ 2147483647 w 1404"/>
              <a:gd name="T71" fmla="*/ 2147483647 h 1000"/>
              <a:gd name="T72" fmla="*/ 2147483647 w 1404"/>
              <a:gd name="T73" fmla="*/ 2147483647 h 1000"/>
              <a:gd name="T74" fmla="*/ 2147483647 w 1404"/>
              <a:gd name="T75" fmla="*/ 2147483647 h 1000"/>
              <a:gd name="T76" fmla="*/ 2147483647 w 1404"/>
              <a:gd name="T77" fmla="*/ 2147483647 h 1000"/>
              <a:gd name="T78" fmla="*/ 2147483647 w 1404"/>
              <a:gd name="T79" fmla="*/ 2147483647 h 1000"/>
              <a:gd name="T80" fmla="*/ 2147483647 w 1404"/>
              <a:gd name="T81" fmla="*/ 2147483647 h 1000"/>
              <a:gd name="T82" fmla="*/ 2147483647 w 1404"/>
              <a:gd name="T83" fmla="*/ 2147483647 h 1000"/>
              <a:gd name="T84" fmla="*/ 2147483647 w 1404"/>
              <a:gd name="T85" fmla="*/ 2147483647 h 1000"/>
              <a:gd name="T86" fmla="*/ 2147483647 w 1404"/>
              <a:gd name="T87" fmla="*/ 2147483647 h 1000"/>
              <a:gd name="T88" fmla="*/ 2147483647 w 1404"/>
              <a:gd name="T89" fmla="*/ 2147483647 h 1000"/>
              <a:gd name="T90" fmla="*/ 2147483647 w 1404"/>
              <a:gd name="T91" fmla="*/ 2147483647 h 1000"/>
              <a:gd name="T92" fmla="*/ 2147483647 w 1404"/>
              <a:gd name="T93" fmla="*/ 2147483647 h 1000"/>
              <a:gd name="T94" fmla="*/ 2147483647 w 1404"/>
              <a:gd name="T95" fmla="*/ 2147483647 h 1000"/>
              <a:gd name="T96" fmla="*/ 2147483647 w 1404"/>
              <a:gd name="T97" fmla="*/ 2147483647 h 1000"/>
              <a:gd name="T98" fmla="*/ 2147483647 w 1404"/>
              <a:gd name="T99" fmla="*/ 2147483647 h 1000"/>
              <a:gd name="T100" fmla="*/ 2147483647 w 1404"/>
              <a:gd name="T101" fmla="*/ 2147483647 h 100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1404"/>
              <a:gd name="T154" fmla="*/ 0 h 1000"/>
              <a:gd name="T155" fmla="*/ 1404 w 1404"/>
              <a:gd name="T156" fmla="*/ 1000 h 1000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1404" h="1000">
                <a:moveTo>
                  <a:pt x="632" y="447"/>
                </a:moveTo>
                <a:lnTo>
                  <a:pt x="628" y="442"/>
                </a:lnTo>
                <a:lnTo>
                  <a:pt x="625" y="436"/>
                </a:lnTo>
                <a:lnTo>
                  <a:pt x="578" y="436"/>
                </a:lnTo>
                <a:lnTo>
                  <a:pt x="532" y="436"/>
                </a:lnTo>
                <a:lnTo>
                  <a:pt x="488" y="436"/>
                </a:lnTo>
                <a:lnTo>
                  <a:pt x="442" y="434"/>
                </a:lnTo>
                <a:lnTo>
                  <a:pt x="398" y="434"/>
                </a:lnTo>
                <a:lnTo>
                  <a:pt x="352" y="434"/>
                </a:lnTo>
                <a:lnTo>
                  <a:pt x="310" y="434"/>
                </a:lnTo>
                <a:lnTo>
                  <a:pt x="263" y="432"/>
                </a:lnTo>
                <a:lnTo>
                  <a:pt x="262" y="424"/>
                </a:lnTo>
                <a:lnTo>
                  <a:pt x="258" y="419"/>
                </a:lnTo>
                <a:lnTo>
                  <a:pt x="223" y="419"/>
                </a:lnTo>
                <a:lnTo>
                  <a:pt x="189" y="419"/>
                </a:lnTo>
                <a:lnTo>
                  <a:pt x="189" y="407"/>
                </a:lnTo>
                <a:lnTo>
                  <a:pt x="189" y="397"/>
                </a:lnTo>
                <a:lnTo>
                  <a:pt x="154" y="394"/>
                </a:lnTo>
                <a:lnTo>
                  <a:pt x="121" y="392"/>
                </a:lnTo>
                <a:lnTo>
                  <a:pt x="91" y="386"/>
                </a:lnTo>
                <a:lnTo>
                  <a:pt x="56" y="384"/>
                </a:lnTo>
                <a:lnTo>
                  <a:pt x="43" y="392"/>
                </a:lnTo>
                <a:lnTo>
                  <a:pt x="33" y="394"/>
                </a:lnTo>
                <a:lnTo>
                  <a:pt x="21" y="396"/>
                </a:lnTo>
                <a:lnTo>
                  <a:pt x="6" y="394"/>
                </a:lnTo>
                <a:lnTo>
                  <a:pt x="2" y="382"/>
                </a:lnTo>
                <a:lnTo>
                  <a:pt x="0" y="371"/>
                </a:lnTo>
                <a:lnTo>
                  <a:pt x="2" y="351"/>
                </a:lnTo>
                <a:lnTo>
                  <a:pt x="8" y="321"/>
                </a:lnTo>
                <a:lnTo>
                  <a:pt x="29" y="317"/>
                </a:lnTo>
                <a:lnTo>
                  <a:pt x="48" y="311"/>
                </a:lnTo>
                <a:lnTo>
                  <a:pt x="52" y="298"/>
                </a:lnTo>
                <a:lnTo>
                  <a:pt x="56" y="282"/>
                </a:lnTo>
                <a:lnTo>
                  <a:pt x="69" y="282"/>
                </a:lnTo>
                <a:lnTo>
                  <a:pt x="81" y="286"/>
                </a:lnTo>
                <a:lnTo>
                  <a:pt x="83" y="298"/>
                </a:lnTo>
                <a:lnTo>
                  <a:pt x="89" y="307"/>
                </a:lnTo>
                <a:lnTo>
                  <a:pt x="137" y="309"/>
                </a:lnTo>
                <a:lnTo>
                  <a:pt x="167" y="311"/>
                </a:lnTo>
                <a:lnTo>
                  <a:pt x="190" y="313"/>
                </a:lnTo>
                <a:lnTo>
                  <a:pt x="217" y="311"/>
                </a:lnTo>
                <a:lnTo>
                  <a:pt x="217" y="298"/>
                </a:lnTo>
                <a:lnTo>
                  <a:pt x="217" y="286"/>
                </a:lnTo>
                <a:lnTo>
                  <a:pt x="215" y="275"/>
                </a:lnTo>
                <a:lnTo>
                  <a:pt x="210" y="261"/>
                </a:lnTo>
                <a:lnTo>
                  <a:pt x="200" y="242"/>
                </a:lnTo>
                <a:lnTo>
                  <a:pt x="190" y="227"/>
                </a:lnTo>
                <a:lnTo>
                  <a:pt x="179" y="205"/>
                </a:lnTo>
                <a:lnTo>
                  <a:pt x="167" y="186"/>
                </a:lnTo>
                <a:lnTo>
                  <a:pt x="156" y="161"/>
                </a:lnTo>
                <a:lnTo>
                  <a:pt x="152" y="136"/>
                </a:lnTo>
                <a:lnTo>
                  <a:pt x="154" y="125"/>
                </a:lnTo>
                <a:lnTo>
                  <a:pt x="156" y="109"/>
                </a:lnTo>
                <a:lnTo>
                  <a:pt x="167" y="102"/>
                </a:lnTo>
                <a:lnTo>
                  <a:pt x="175" y="96"/>
                </a:lnTo>
                <a:lnTo>
                  <a:pt x="181" y="86"/>
                </a:lnTo>
                <a:lnTo>
                  <a:pt x="187" y="77"/>
                </a:lnTo>
                <a:lnTo>
                  <a:pt x="192" y="54"/>
                </a:lnTo>
                <a:lnTo>
                  <a:pt x="196" y="31"/>
                </a:lnTo>
                <a:lnTo>
                  <a:pt x="214" y="29"/>
                </a:lnTo>
                <a:lnTo>
                  <a:pt x="227" y="25"/>
                </a:lnTo>
                <a:lnTo>
                  <a:pt x="233" y="13"/>
                </a:lnTo>
                <a:lnTo>
                  <a:pt x="235" y="4"/>
                </a:lnTo>
                <a:lnTo>
                  <a:pt x="258" y="0"/>
                </a:lnTo>
                <a:lnTo>
                  <a:pt x="275" y="0"/>
                </a:lnTo>
                <a:lnTo>
                  <a:pt x="283" y="2"/>
                </a:lnTo>
                <a:lnTo>
                  <a:pt x="290" y="6"/>
                </a:lnTo>
                <a:lnTo>
                  <a:pt x="294" y="15"/>
                </a:lnTo>
                <a:lnTo>
                  <a:pt x="296" y="25"/>
                </a:lnTo>
                <a:lnTo>
                  <a:pt x="315" y="29"/>
                </a:lnTo>
                <a:lnTo>
                  <a:pt x="329" y="31"/>
                </a:lnTo>
                <a:lnTo>
                  <a:pt x="350" y="65"/>
                </a:lnTo>
                <a:lnTo>
                  <a:pt x="369" y="98"/>
                </a:lnTo>
                <a:lnTo>
                  <a:pt x="417" y="102"/>
                </a:lnTo>
                <a:lnTo>
                  <a:pt x="463" y="111"/>
                </a:lnTo>
                <a:lnTo>
                  <a:pt x="509" y="119"/>
                </a:lnTo>
                <a:lnTo>
                  <a:pt x="555" y="121"/>
                </a:lnTo>
                <a:lnTo>
                  <a:pt x="561" y="131"/>
                </a:lnTo>
                <a:lnTo>
                  <a:pt x="573" y="134"/>
                </a:lnTo>
                <a:lnTo>
                  <a:pt x="582" y="138"/>
                </a:lnTo>
                <a:lnTo>
                  <a:pt x="594" y="138"/>
                </a:lnTo>
                <a:lnTo>
                  <a:pt x="619" y="136"/>
                </a:lnTo>
                <a:lnTo>
                  <a:pt x="642" y="132"/>
                </a:lnTo>
                <a:lnTo>
                  <a:pt x="694" y="111"/>
                </a:lnTo>
                <a:lnTo>
                  <a:pt x="738" y="98"/>
                </a:lnTo>
                <a:lnTo>
                  <a:pt x="763" y="113"/>
                </a:lnTo>
                <a:lnTo>
                  <a:pt x="780" y="127"/>
                </a:lnTo>
                <a:lnTo>
                  <a:pt x="799" y="132"/>
                </a:lnTo>
                <a:lnTo>
                  <a:pt x="832" y="136"/>
                </a:lnTo>
                <a:lnTo>
                  <a:pt x="832" y="167"/>
                </a:lnTo>
                <a:lnTo>
                  <a:pt x="832" y="198"/>
                </a:lnTo>
                <a:lnTo>
                  <a:pt x="843" y="207"/>
                </a:lnTo>
                <a:lnTo>
                  <a:pt x="851" y="227"/>
                </a:lnTo>
                <a:lnTo>
                  <a:pt x="859" y="246"/>
                </a:lnTo>
                <a:lnTo>
                  <a:pt x="868" y="271"/>
                </a:lnTo>
                <a:lnTo>
                  <a:pt x="890" y="321"/>
                </a:lnTo>
                <a:lnTo>
                  <a:pt x="899" y="351"/>
                </a:lnTo>
                <a:lnTo>
                  <a:pt x="913" y="355"/>
                </a:lnTo>
                <a:lnTo>
                  <a:pt x="928" y="357"/>
                </a:lnTo>
                <a:lnTo>
                  <a:pt x="930" y="365"/>
                </a:lnTo>
                <a:lnTo>
                  <a:pt x="938" y="372"/>
                </a:lnTo>
                <a:lnTo>
                  <a:pt x="943" y="380"/>
                </a:lnTo>
                <a:lnTo>
                  <a:pt x="951" y="386"/>
                </a:lnTo>
                <a:lnTo>
                  <a:pt x="966" y="396"/>
                </a:lnTo>
                <a:lnTo>
                  <a:pt x="987" y="405"/>
                </a:lnTo>
                <a:lnTo>
                  <a:pt x="1032" y="420"/>
                </a:lnTo>
                <a:lnTo>
                  <a:pt x="1066" y="434"/>
                </a:lnTo>
                <a:lnTo>
                  <a:pt x="1084" y="465"/>
                </a:lnTo>
                <a:lnTo>
                  <a:pt x="1103" y="492"/>
                </a:lnTo>
                <a:lnTo>
                  <a:pt x="1120" y="517"/>
                </a:lnTo>
                <a:lnTo>
                  <a:pt x="1143" y="538"/>
                </a:lnTo>
                <a:lnTo>
                  <a:pt x="1164" y="553"/>
                </a:lnTo>
                <a:lnTo>
                  <a:pt x="1191" y="568"/>
                </a:lnTo>
                <a:lnTo>
                  <a:pt x="1205" y="574"/>
                </a:lnTo>
                <a:lnTo>
                  <a:pt x="1222" y="578"/>
                </a:lnTo>
                <a:lnTo>
                  <a:pt x="1237" y="582"/>
                </a:lnTo>
                <a:lnTo>
                  <a:pt x="1253" y="584"/>
                </a:lnTo>
                <a:lnTo>
                  <a:pt x="1258" y="589"/>
                </a:lnTo>
                <a:lnTo>
                  <a:pt x="1270" y="593"/>
                </a:lnTo>
                <a:lnTo>
                  <a:pt x="1281" y="595"/>
                </a:lnTo>
                <a:lnTo>
                  <a:pt x="1293" y="593"/>
                </a:lnTo>
                <a:lnTo>
                  <a:pt x="1318" y="588"/>
                </a:lnTo>
                <a:lnTo>
                  <a:pt x="1335" y="584"/>
                </a:lnTo>
                <a:lnTo>
                  <a:pt x="1345" y="593"/>
                </a:lnTo>
                <a:lnTo>
                  <a:pt x="1354" y="597"/>
                </a:lnTo>
                <a:lnTo>
                  <a:pt x="1372" y="601"/>
                </a:lnTo>
                <a:lnTo>
                  <a:pt x="1400" y="611"/>
                </a:lnTo>
                <a:lnTo>
                  <a:pt x="1402" y="620"/>
                </a:lnTo>
                <a:lnTo>
                  <a:pt x="1404" y="630"/>
                </a:lnTo>
                <a:lnTo>
                  <a:pt x="1400" y="661"/>
                </a:lnTo>
                <a:lnTo>
                  <a:pt x="1391" y="691"/>
                </a:lnTo>
                <a:lnTo>
                  <a:pt x="1379" y="726"/>
                </a:lnTo>
                <a:lnTo>
                  <a:pt x="1362" y="757"/>
                </a:lnTo>
                <a:lnTo>
                  <a:pt x="1343" y="785"/>
                </a:lnTo>
                <a:lnTo>
                  <a:pt x="1324" y="814"/>
                </a:lnTo>
                <a:lnTo>
                  <a:pt x="1299" y="837"/>
                </a:lnTo>
                <a:lnTo>
                  <a:pt x="1277" y="862"/>
                </a:lnTo>
                <a:lnTo>
                  <a:pt x="1249" y="870"/>
                </a:lnTo>
                <a:lnTo>
                  <a:pt x="1226" y="876"/>
                </a:lnTo>
                <a:lnTo>
                  <a:pt x="1210" y="885"/>
                </a:lnTo>
                <a:lnTo>
                  <a:pt x="1199" y="897"/>
                </a:lnTo>
                <a:lnTo>
                  <a:pt x="1191" y="910"/>
                </a:lnTo>
                <a:lnTo>
                  <a:pt x="1187" y="929"/>
                </a:lnTo>
                <a:lnTo>
                  <a:pt x="1181" y="954"/>
                </a:lnTo>
                <a:lnTo>
                  <a:pt x="1180" y="983"/>
                </a:lnTo>
                <a:lnTo>
                  <a:pt x="1156" y="989"/>
                </a:lnTo>
                <a:lnTo>
                  <a:pt x="1143" y="991"/>
                </a:lnTo>
                <a:lnTo>
                  <a:pt x="1137" y="995"/>
                </a:lnTo>
                <a:lnTo>
                  <a:pt x="1130" y="1000"/>
                </a:lnTo>
                <a:lnTo>
                  <a:pt x="1107" y="989"/>
                </a:lnTo>
                <a:lnTo>
                  <a:pt x="1089" y="972"/>
                </a:lnTo>
                <a:lnTo>
                  <a:pt x="1068" y="958"/>
                </a:lnTo>
                <a:lnTo>
                  <a:pt x="1049" y="949"/>
                </a:lnTo>
                <a:lnTo>
                  <a:pt x="1051" y="922"/>
                </a:lnTo>
                <a:lnTo>
                  <a:pt x="1051" y="895"/>
                </a:lnTo>
                <a:lnTo>
                  <a:pt x="1059" y="887"/>
                </a:lnTo>
                <a:lnTo>
                  <a:pt x="1068" y="885"/>
                </a:lnTo>
                <a:lnTo>
                  <a:pt x="1070" y="872"/>
                </a:lnTo>
                <a:lnTo>
                  <a:pt x="1070" y="860"/>
                </a:lnTo>
                <a:lnTo>
                  <a:pt x="1055" y="851"/>
                </a:lnTo>
                <a:lnTo>
                  <a:pt x="1037" y="841"/>
                </a:lnTo>
                <a:lnTo>
                  <a:pt x="1037" y="818"/>
                </a:lnTo>
                <a:lnTo>
                  <a:pt x="1039" y="799"/>
                </a:lnTo>
                <a:lnTo>
                  <a:pt x="1039" y="774"/>
                </a:lnTo>
                <a:lnTo>
                  <a:pt x="1039" y="751"/>
                </a:lnTo>
                <a:lnTo>
                  <a:pt x="1020" y="745"/>
                </a:lnTo>
                <a:lnTo>
                  <a:pt x="1009" y="741"/>
                </a:lnTo>
                <a:lnTo>
                  <a:pt x="997" y="737"/>
                </a:lnTo>
                <a:lnTo>
                  <a:pt x="978" y="726"/>
                </a:lnTo>
                <a:lnTo>
                  <a:pt x="970" y="734"/>
                </a:lnTo>
                <a:lnTo>
                  <a:pt x="964" y="743"/>
                </a:lnTo>
                <a:lnTo>
                  <a:pt x="963" y="755"/>
                </a:lnTo>
                <a:lnTo>
                  <a:pt x="963" y="768"/>
                </a:lnTo>
                <a:lnTo>
                  <a:pt x="949" y="776"/>
                </a:lnTo>
                <a:lnTo>
                  <a:pt x="939" y="780"/>
                </a:lnTo>
                <a:lnTo>
                  <a:pt x="926" y="780"/>
                </a:lnTo>
                <a:lnTo>
                  <a:pt x="905" y="780"/>
                </a:lnTo>
                <a:lnTo>
                  <a:pt x="901" y="766"/>
                </a:lnTo>
                <a:lnTo>
                  <a:pt x="891" y="753"/>
                </a:lnTo>
                <a:lnTo>
                  <a:pt x="878" y="737"/>
                </a:lnTo>
                <a:lnTo>
                  <a:pt x="866" y="726"/>
                </a:lnTo>
                <a:lnTo>
                  <a:pt x="842" y="705"/>
                </a:lnTo>
                <a:lnTo>
                  <a:pt x="811" y="684"/>
                </a:lnTo>
                <a:lnTo>
                  <a:pt x="782" y="662"/>
                </a:lnTo>
                <a:lnTo>
                  <a:pt x="759" y="637"/>
                </a:lnTo>
                <a:lnTo>
                  <a:pt x="749" y="624"/>
                </a:lnTo>
                <a:lnTo>
                  <a:pt x="738" y="609"/>
                </a:lnTo>
                <a:lnTo>
                  <a:pt x="732" y="589"/>
                </a:lnTo>
                <a:lnTo>
                  <a:pt x="728" y="574"/>
                </a:lnTo>
                <a:lnTo>
                  <a:pt x="717" y="572"/>
                </a:lnTo>
                <a:lnTo>
                  <a:pt x="705" y="574"/>
                </a:lnTo>
                <a:lnTo>
                  <a:pt x="694" y="576"/>
                </a:lnTo>
                <a:lnTo>
                  <a:pt x="680" y="584"/>
                </a:lnTo>
                <a:lnTo>
                  <a:pt x="661" y="595"/>
                </a:lnTo>
                <a:lnTo>
                  <a:pt x="638" y="611"/>
                </a:lnTo>
                <a:lnTo>
                  <a:pt x="630" y="601"/>
                </a:lnTo>
                <a:lnTo>
                  <a:pt x="626" y="597"/>
                </a:lnTo>
                <a:lnTo>
                  <a:pt x="625" y="588"/>
                </a:lnTo>
                <a:lnTo>
                  <a:pt x="619" y="574"/>
                </a:lnTo>
                <a:lnTo>
                  <a:pt x="603" y="574"/>
                </a:lnTo>
                <a:lnTo>
                  <a:pt x="588" y="574"/>
                </a:lnTo>
                <a:lnTo>
                  <a:pt x="584" y="595"/>
                </a:lnTo>
                <a:lnTo>
                  <a:pt x="584" y="618"/>
                </a:lnTo>
                <a:lnTo>
                  <a:pt x="580" y="634"/>
                </a:lnTo>
                <a:lnTo>
                  <a:pt x="576" y="647"/>
                </a:lnTo>
                <a:lnTo>
                  <a:pt x="573" y="657"/>
                </a:lnTo>
                <a:lnTo>
                  <a:pt x="569" y="662"/>
                </a:lnTo>
                <a:lnTo>
                  <a:pt x="565" y="668"/>
                </a:lnTo>
                <a:lnTo>
                  <a:pt x="557" y="672"/>
                </a:lnTo>
                <a:lnTo>
                  <a:pt x="550" y="674"/>
                </a:lnTo>
                <a:lnTo>
                  <a:pt x="540" y="678"/>
                </a:lnTo>
                <a:lnTo>
                  <a:pt x="530" y="680"/>
                </a:lnTo>
                <a:lnTo>
                  <a:pt x="519" y="680"/>
                </a:lnTo>
                <a:lnTo>
                  <a:pt x="511" y="693"/>
                </a:lnTo>
                <a:lnTo>
                  <a:pt x="498" y="709"/>
                </a:lnTo>
                <a:lnTo>
                  <a:pt x="484" y="726"/>
                </a:lnTo>
                <a:lnTo>
                  <a:pt x="467" y="743"/>
                </a:lnTo>
                <a:lnTo>
                  <a:pt x="440" y="745"/>
                </a:lnTo>
                <a:lnTo>
                  <a:pt x="413" y="751"/>
                </a:lnTo>
                <a:lnTo>
                  <a:pt x="417" y="732"/>
                </a:lnTo>
                <a:lnTo>
                  <a:pt x="423" y="714"/>
                </a:lnTo>
                <a:lnTo>
                  <a:pt x="429" y="693"/>
                </a:lnTo>
                <a:lnTo>
                  <a:pt x="438" y="674"/>
                </a:lnTo>
                <a:lnTo>
                  <a:pt x="454" y="636"/>
                </a:lnTo>
                <a:lnTo>
                  <a:pt x="467" y="597"/>
                </a:lnTo>
                <a:lnTo>
                  <a:pt x="415" y="599"/>
                </a:lnTo>
                <a:lnTo>
                  <a:pt x="365" y="601"/>
                </a:lnTo>
                <a:lnTo>
                  <a:pt x="311" y="609"/>
                </a:lnTo>
                <a:lnTo>
                  <a:pt x="258" y="611"/>
                </a:lnTo>
                <a:lnTo>
                  <a:pt x="250" y="620"/>
                </a:lnTo>
                <a:lnTo>
                  <a:pt x="244" y="630"/>
                </a:lnTo>
                <a:lnTo>
                  <a:pt x="237" y="636"/>
                </a:lnTo>
                <a:lnTo>
                  <a:pt x="227" y="641"/>
                </a:lnTo>
                <a:lnTo>
                  <a:pt x="215" y="645"/>
                </a:lnTo>
                <a:lnTo>
                  <a:pt x="202" y="647"/>
                </a:lnTo>
                <a:lnTo>
                  <a:pt x="190" y="647"/>
                </a:lnTo>
                <a:lnTo>
                  <a:pt x="177" y="647"/>
                </a:lnTo>
                <a:lnTo>
                  <a:pt x="125" y="641"/>
                </a:lnTo>
                <a:lnTo>
                  <a:pt x="77" y="634"/>
                </a:lnTo>
                <a:lnTo>
                  <a:pt x="73" y="613"/>
                </a:lnTo>
                <a:lnTo>
                  <a:pt x="73" y="597"/>
                </a:lnTo>
                <a:lnTo>
                  <a:pt x="77" y="586"/>
                </a:lnTo>
                <a:lnTo>
                  <a:pt x="79" y="568"/>
                </a:lnTo>
                <a:lnTo>
                  <a:pt x="133" y="566"/>
                </a:lnTo>
                <a:lnTo>
                  <a:pt x="187" y="565"/>
                </a:lnTo>
                <a:lnTo>
                  <a:pt x="240" y="565"/>
                </a:lnTo>
                <a:lnTo>
                  <a:pt x="294" y="561"/>
                </a:lnTo>
                <a:lnTo>
                  <a:pt x="346" y="553"/>
                </a:lnTo>
                <a:lnTo>
                  <a:pt x="398" y="547"/>
                </a:lnTo>
                <a:lnTo>
                  <a:pt x="450" y="536"/>
                </a:lnTo>
                <a:lnTo>
                  <a:pt x="504" y="518"/>
                </a:lnTo>
                <a:lnTo>
                  <a:pt x="507" y="509"/>
                </a:lnTo>
                <a:lnTo>
                  <a:pt x="509" y="499"/>
                </a:lnTo>
                <a:lnTo>
                  <a:pt x="530" y="492"/>
                </a:lnTo>
                <a:lnTo>
                  <a:pt x="555" y="482"/>
                </a:lnTo>
                <a:lnTo>
                  <a:pt x="588" y="467"/>
                </a:lnTo>
                <a:lnTo>
                  <a:pt x="632" y="447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599" name="Freeform 495"/>
          <p:cNvSpPr>
            <a:spLocks/>
          </p:cNvSpPr>
          <p:nvPr/>
        </p:nvSpPr>
        <p:spPr bwMode="auto">
          <a:xfrm>
            <a:off x="1711325" y="4244975"/>
            <a:ext cx="1619250" cy="776288"/>
          </a:xfrm>
          <a:custGeom>
            <a:avLst/>
            <a:gdLst>
              <a:gd name="T0" fmla="*/ 2147483647 w 2037"/>
              <a:gd name="T1" fmla="*/ 2147483647 h 977"/>
              <a:gd name="T2" fmla="*/ 2147483647 w 2037"/>
              <a:gd name="T3" fmla="*/ 2147483647 h 977"/>
              <a:gd name="T4" fmla="*/ 2147483647 w 2037"/>
              <a:gd name="T5" fmla="*/ 2147483647 h 977"/>
              <a:gd name="T6" fmla="*/ 2147483647 w 2037"/>
              <a:gd name="T7" fmla="*/ 2147483647 h 977"/>
              <a:gd name="T8" fmla="*/ 2147483647 w 2037"/>
              <a:gd name="T9" fmla="*/ 2147483647 h 977"/>
              <a:gd name="T10" fmla="*/ 2147483647 w 2037"/>
              <a:gd name="T11" fmla="*/ 2147483647 h 977"/>
              <a:gd name="T12" fmla="*/ 2147483647 w 2037"/>
              <a:gd name="T13" fmla="*/ 2147483647 h 977"/>
              <a:gd name="T14" fmla="*/ 2147483647 w 2037"/>
              <a:gd name="T15" fmla="*/ 2147483647 h 977"/>
              <a:gd name="T16" fmla="*/ 2147483647 w 2037"/>
              <a:gd name="T17" fmla="*/ 2147483647 h 977"/>
              <a:gd name="T18" fmla="*/ 2147483647 w 2037"/>
              <a:gd name="T19" fmla="*/ 2147483647 h 977"/>
              <a:gd name="T20" fmla="*/ 2147483647 w 2037"/>
              <a:gd name="T21" fmla="*/ 2147483647 h 977"/>
              <a:gd name="T22" fmla="*/ 2147483647 w 2037"/>
              <a:gd name="T23" fmla="*/ 2147483647 h 977"/>
              <a:gd name="T24" fmla="*/ 2147483647 w 2037"/>
              <a:gd name="T25" fmla="*/ 2147483647 h 977"/>
              <a:gd name="T26" fmla="*/ 2147483647 w 2037"/>
              <a:gd name="T27" fmla="*/ 2147483647 h 977"/>
              <a:gd name="T28" fmla="*/ 2147483647 w 2037"/>
              <a:gd name="T29" fmla="*/ 2147483647 h 977"/>
              <a:gd name="T30" fmla="*/ 2147483647 w 2037"/>
              <a:gd name="T31" fmla="*/ 2147483647 h 977"/>
              <a:gd name="T32" fmla="*/ 2147483647 w 2037"/>
              <a:gd name="T33" fmla="*/ 2147483647 h 977"/>
              <a:gd name="T34" fmla="*/ 2147483647 w 2037"/>
              <a:gd name="T35" fmla="*/ 2147483647 h 977"/>
              <a:gd name="T36" fmla="*/ 2147483647 w 2037"/>
              <a:gd name="T37" fmla="*/ 2147483647 h 977"/>
              <a:gd name="T38" fmla="*/ 2147483647 w 2037"/>
              <a:gd name="T39" fmla="*/ 2147483647 h 977"/>
              <a:gd name="T40" fmla="*/ 2147483647 w 2037"/>
              <a:gd name="T41" fmla="*/ 2147483647 h 977"/>
              <a:gd name="T42" fmla="*/ 2147483647 w 2037"/>
              <a:gd name="T43" fmla="*/ 2147483647 h 977"/>
              <a:gd name="T44" fmla="*/ 2147483647 w 2037"/>
              <a:gd name="T45" fmla="*/ 2147483647 h 977"/>
              <a:gd name="T46" fmla="*/ 2147483647 w 2037"/>
              <a:gd name="T47" fmla="*/ 2147483647 h 977"/>
              <a:gd name="T48" fmla="*/ 2147483647 w 2037"/>
              <a:gd name="T49" fmla="*/ 2147483647 h 977"/>
              <a:gd name="T50" fmla="*/ 2147483647 w 2037"/>
              <a:gd name="T51" fmla="*/ 2147483647 h 977"/>
              <a:gd name="T52" fmla="*/ 2147483647 w 2037"/>
              <a:gd name="T53" fmla="*/ 2147483647 h 977"/>
              <a:gd name="T54" fmla="*/ 2147483647 w 2037"/>
              <a:gd name="T55" fmla="*/ 2147483647 h 977"/>
              <a:gd name="T56" fmla="*/ 2147483647 w 2037"/>
              <a:gd name="T57" fmla="*/ 2147483647 h 977"/>
              <a:gd name="T58" fmla="*/ 2147483647 w 2037"/>
              <a:gd name="T59" fmla="*/ 2147483647 h 977"/>
              <a:gd name="T60" fmla="*/ 2147483647 w 2037"/>
              <a:gd name="T61" fmla="*/ 2147483647 h 977"/>
              <a:gd name="T62" fmla="*/ 2147483647 w 2037"/>
              <a:gd name="T63" fmla="*/ 2147483647 h 977"/>
              <a:gd name="T64" fmla="*/ 2147483647 w 2037"/>
              <a:gd name="T65" fmla="*/ 2147483647 h 977"/>
              <a:gd name="T66" fmla="*/ 2147483647 w 2037"/>
              <a:gd name="T67" fmla="*/ 2147483647 h 977"/>
              <a:gd name="T68" fmla="*/ 2147483647 w 2037"/>
              <a:gd name="T69" fmla="*/ 2147483647 h 977"/>
              <a:gd name="T70" fmla="*/ 2147483647 w 2037"/>
              <a:gd name="T71" fmla="*/ 2147483647 h 977"/>
              <a:gd name="T72" fmla="*/ 2147483647 w 2037"/>
              <a:gd name="T73" fmla="*/ 2147483647 h 977"/>
              <a:gd name="T74" fmla="*/ 2147483647 w 2037"/>
              <a:gd name="T75" fmla="*/ 2147483647 h 977"/>
              <a:gd name="T76" fmla="*/ 2147483647 w 2037"/>
              <a:gd name="T77" fmla="*/ 2147483647 h 977"/>
              <a:gd name="T78" fmla="*/ 2147483647 w 2037"/>
              <a:gd name="T79" fmla="*/ 2147483647 h 977"/>
              <a:gd name="T80" fmla="*/ 2147483647 w 2037"/>
              <a:gd name="T81" fmla="*/ 2147483647 h 977"/>
              <a:gd name="T82" fmla="*/ 2147483647 w 2037"/>
              <a:gd name="T83" fmla="*/ 2147483647 h 977"/>
              <a:gd name="T84" fmla="*/ 2147483647 w 2037"/>
              <a:gd name="T85" fmla="*/ 2147483647 h 977"/>
              <a:gd name="T86" fmla="*/ 2147483647 w 2037"/>
              <a:gd name="T87" fmla="*/ 2147483647 h 977"/>
              <a:gd name="T88" fmla="*/ 2147483647 w 2037"/>
              <a:gd name="T89" fmla="*/ 2147483647 h 977"/>
              <a:gd name="T90" fmla="*/ 2147483647 w 2037"/>
              <a:gd name="T91" fmla="*/ 2147483647 h 977"/>
              <a:gd name="T92" fmla="*/ 2147483647 w 2037"/>
              <a:gd name="T93" fmla="*/ 2147483647 h 977"/>
              <a:gd name="T94" fmla="*/ 2147483647 w 2037"/>
              <a:gd name="T95" fmla="*/ 2147483647 h 977"/>
              <a:gd name="T96" fmla="*/ 2147483647 w 2037"/>
              <a:gd name="T97" fmla="*/ 2147483647 h 977"/>
              <a:gd name="T98" fmla="*/ 2147483647 w 2037"/>
              <a:gd name="T99" fmla="*/ 2147483647 h 977"/>
              <a:gd name="T100" fmla="*/ 2147483647 w 2037"/>
              <a:gd name="T101" fmla="*/ 2147483647 h 977"/>
              <a:gd name="T102" fmla="*/ 2147483647 w 2037"/>
              <a:gd name="T103" fmla="*/ 2147483647 h 977"/>
              <a:gd name="T104" fmla="*/ 2147483647 w 2037"/>
              <a:gd name="T105" fmla="*/ 2147483647 h 977"/>
              <a:gd name="T106" fmla="*/ 2147483647 w 2037"/>
              <a:gd name="T107" fmla="*/ 2147483647 h 977"/>
              <a:gd name="T108" fmla="*/ 2147483647 w 2037"/>
              <a:gd name="T109" fmla="*/ 2147483647 h 977"/>
              <a:gd name="T110" fmla="*/ 2147483647 w 2037"/>
              <a:gd name="T111" fmla="*/ 2147483647 h 977"/>
              <a:gd name="T112" fmla="*/ 2147483647 w 2037"/>
              <a:gd name="T113" fmla="*/ 2147483647 h 977"/>
              <a:gd name="T114" fmla="*/ 2147483647 w 2037"/>
              <a:gd name="T115" fmla="*/ 2147483647 h 977"/>
              <a:gd name="T116" fmla="*/ 2147483647 w 2037"/>
              <a:gd name="T117" fmla="*/ 2147483647 h 977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2037"/>
              <a:gd name="T178" fmla="*/ 0 h 977"/>
              <a:gd name="T179" fmla="*/ 2037 w 2037"/>
              <a:gd name="T180" fmla="*/ 977 h 977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2037" h="977">
                <a:moveTo>
                  <a:pt x="1158" y="438"/>
                </a:moveTo>
                <a:lnTo>
                  <a:pt x="1094" y="438"/>
                </a:lnTo>
                <a:lnTo>
                  <a:pt x="1035" y="440"/>
                </a:lnTo>
                <a:lnTo>
                  <a:pt x="973" y="440"/>
                </a:lnTo>
                <a:lnTo>
                  <a:pt x="914" y="441"/>
                </a:lnTo>
                <a:lnTo>
                  <a:pt x="891" y="449"/>
                </a:lnTo>
                <a:lnTo>
                  <a:pt x="870" y="457"/>
                </a:lnTo>
                <a:lnTo>
                  <a:pt x="870" y="470"/>
                </a:lnTo>
                <a:lnTo>
                  <a:pt x="866" y="484"/>
                </a:lnTo>
                <a:lnTo>
                  <a:pt x="862" y="489"/>
                </a:lnTo>
                <a:lnTo>
                  <a:pt x="860" y="495"/>
                </a:lnTo>
                <a:lnTo>
                  <a:pt x="854" y="499"/>
                </a:lnTo>
                <a:lnTo>
                  <a:pt x="847" y="501"/>
                </a:lnTo>
                <a:lnTo>
                  <a:pt x="843" y="539"/>
                </a:lnTo>
                <a:lnTo>
                  <a:pt x="833" y="576"/>
                </a:lnTo>
                <a:lnTo>
                  <a:pt x="822" y="605"/>
                </a:lnTo>
                <a:lnTo>
                  <a:pt x="808" y="637"/>
                </a:lnTo>
                <a:lnTo>
                  <a:pt x="795" y="666"/>
                </a:lnTo>
                <a:lnTo>
                  <a:pt x="783" y="699"/>
                </a:lnTo>
                <a:lnTo>
                  <a:pt x="777" y="714"/>
                </a:lnTo>
                <a:lnTo>
                  <a:pt x="775" y="733"/>
                </a:lnTo>
                <a:lnTo>
                  <a:pt x="774" y="749"/>
                </a:lnTo>
                <a:lnTo>
                  <a:pt x="774" y="768"/>
                </a:lnTo>
                <a:lnTo>
                  <a:pt x="752" y="776"/>
                </a:lnTo>
                <a:lnTo>
                  <a:pt x="737" y="781"/>
                </a:lnTo>
                <a:lnTo>
                  <a:pt x="722" y="781"/>
                </a:lnTo>
                <a:lnTo>
                  <a:pt x="704" y="781"/>
                </a:lnTo>
                <a:lnTo>
                  <a:pt x="678" y="774"/>
                </a:lnTo>
                <a:lnTo>
                  <a:pt x="639" y="758"/>
                </a:lnTo>
                <a:lnTo>
                  <a:pt x="587" y="768"/>
                </a:lnTo>
                <a:lnTo>
                  <a:pt x="539" y="772"/>
                </a:lnTo>
                <a:lnTo>
                  <a:pt x="489" y="779"/>
                </a:lnTo>
                <a:lnTo>
                  <a:pt x="441" y="783"/>
                </a:lnTo>
                <a:lnTo>
                  <a:pt x="439" y="791"/>
                </a:lnTo>
                <a:lnTo>
                  <a:pt x="434" y="799"/>
                </a:lnTo>
                <a:lnTo>
                  <a:pt x="376" y="818"/>
                </a:lnTo>
                <a:lnTo>
                  <a:pt x="345" y="827"/>
                </a:lnTo>
                <a:lnTo>
                  <a:pt x="332" y="833"/>
                </a:lnTo>
                <a:lnTo>
                  <a:pt x="320" y="843"/>
                </a:lnTo>
                <a:lnTo>
                  <a:pt x="301" y="841"/>
                </a:lnTo>
                <a:lnTo>
                  <a:pt x="284" y="837"/>
                </a:lnTo>
                <a:lnTo>
                  <a:pt x="265" y="831"/>
                </a:lnTo>
                <a:lnTo>
                  <a:pt x="249" y="826"/>
                </a:lnTo>
                <a:lnTo>
                  <a:pt x="232" y="818"/>
                </a:lnTo>
                <a:lnTo>
                  <a:pt x="213" y="808"/>
                </a:lnTo>
                <a:lnTo>
                  <a:pt x="194" y="803"/>
                </a:lnTo>
                <a:lnTo>
                  <a:pt x="174" y="799"/>
                </a:lnTo>
                <a:lnTo>
                  <a:pt x="163" y="785"/>
                </a:lnTo>
                <a:lnTo>
                  <a:pt x="146" y="774"/>
                </a:lnTo>
                <a:lnTo>
                  <a:pt x="121" y="758"/>
                </a:lnTo>
                <a:lnTo>
                  <a:pt x="98" y="745"/>
                </a:lnTo>
                <a:lnTo>
                  <a:pt x="46" y="720"/>
                </a:lnTo>
                <a:lnTo>
                  <a:pt x="2" y="699"/>
                </a:lnTo>
                <a:lnTo>
                  <a:pt x="2" y="689"/>
                </a:lnTo>
                <a:lnTo>
                  <a:pt x="0" y="683"/>
                </a:lnTo>
                <a:lnTo>
                  <a:pt x="7" y="678"/>
                </a:lnTo>
                <a:lnTo>
                  <a:pt x="13" y="674"/>
                </a:lnTo>
                <a:lnTo>
                  <a:pt x="26" y="672"/>
                </a:lnTo>
                <a:lnTo>
                  <a:pt x="50" y="666"/>
                </a:lnTo>
                <a:lnTo>
                  <a:pt x="51" y="637"/>
                </a:lnTo>
                <a:lnTo>
                  <a:pt x="57" y="612"/>
                </a:lnTo>
                <a:lnTo>
                  <a:pt x="61" y="593"/>
                </a:lnTo>
                <a:lnTo>
                  <a:pt x="69" y="580"/>
                </a:lnTo>
                <a:lnTo>
                  <a:pt x="80" y="568"/>
                </a:lnTo>
                <a:lnTo>
                  <a:pt x="96" y="559"/>
                </a:lnTo>
                <a:lnTo>
                  <a:pt x="119" y="553"/>
                </a:lnTo>
                <a:lnTo>
                  <a:pt x="147" y="545"/>
                </a:lnTo>
                <a:lnTo>
                  <a:pt x="169" y="520"/>
                </a:lnTo>
                <a:lnTo>
                  <a:pt x="194" y="497"/>
                </a:lnTo>
                <a:lnTo>
                  <a:pt x="213" y="468"/>
                </a:lnTo>
                <a:lnTo>
                  <a:pt x="232" y="440"/>
                </a:lnTo>
                <a:lnTo>
                  <a:pt x="249" y="409"/>
                </a:lnTo>
                <a:lnTo>
                  <a:pt x="261" y="374"/>
                </a:lnTo>
                <a:lnTo>
                  <a:pt x="270" y="344"/>
                </a:lnTo>
                <a:lnTo>
                  <a:pt x="274" y="313"/>
                </a:lnTo>
                <a:lnTo>
                  <a:pt x="299" y="309"/>
                </a:lnTo>
                <a:lnTo>
                  <a:pt x="324" y="307"/>
                </a:lnTo>
                <a:lnTo>
                  <a:pt x="328" y="301"/>
                </a:lnTo>
                <a:lnTo>
                  <a:pt x="332" y="294"/>
                </a:lnTo>
                <a:lnTo>
                  <a:pt x="343" y="292"/>
                </a:lnTo>
                <a:lnTo>
                  <a:pt x="353" y="290"/>
                </a:lnTo>
                <a:lnTo>
                  <a:pt x="361" y="282"/>
                </a:lnTo>
                <a:lnTo>
                  <a:pt x="370" y="276"/>
                </a:lnTo>
                <a:lnTo>
                  <a:pt x="386" y="259"/>
                </a:lnTo>
                <a:lnTo>
                  <a:pt x="401" y="240"/>
                </a:lnTo>
                <a:lnTo>
                  <a:pt x="420" y="196"/>
                </a:lnTo>
                <a:lnTo>
                  <a:pt x="441" y="151"/>
                </a:lnTo>
                <a:lnTo>
                  <a:pt x="451" y="151"/>
                </a:lnTo>
                <a:lnTo>
                  <a:pt x="461" y="150"/>
                </a:lnTo>
                <a:lnTo>
                  <a:pt x="466" y="148"/>
                </a:lnTo>
                <a:lnTo>
                  <a:pt x="476" y="140"/>
                </a:lnTo>
                <a:lnTo>
                  <a:pt x="480" y="134"/>
                </a:lnTo>
                <a:lnTo>
                  <a:pt x="485" y="127"/>
                </a:lnTo>
                <a:lnTo>
                  <a:pt x="487" y="119"/>
                </a:lnTo>
                <a:lnTo>
                  <a:pt x="491" y="111"/>
                </a:lnTo>
                <a:lnTo>
                  <a:pt x="549" y="96"/>
                </a:lnTo>
                <a:lnTo>
                  <a:pt x="608" y="86"/>
                </a:lnTo>
                <a:lnTo>
                  <a:pt x="670" y="79"/>
                </a:lnTo>
                <a:lnTo>
                  <a:pt x="733" y="77"/>
                </a:lnTo>
                <a:lnTo>
                  <a:pt x="739" y="86"/>
                </a:lnTo>
                <a:lnTo>
                  <a:pt x="747" y="96"/>
                </a:lnTo>
                <a:lnTo>
                  <a:pt x="804" y="100"/>
                </a:lnTo>
                <a:lnTo>
                  <a:pt x="862" y="102"/>
                </a:lnTo>
                <a:lnTo>
                  <a:pt x="920" y="103"/>
                </a:lnTo>
                <a:lnTo>
                  <a:pt x="977" y="105"/>
                </a:lnTo>
                <a:lnTo>
                  <a:pt x="979" y="111"/>
                </a:lnTo>
                <a:lnTo>
                  <a:pt x="983" y="115"/>
                </a:lnTo>
                <a:lnTo>
                  <a:pt x="994" y="115"/>
                </a:lnTo>
                <a:lnTo>
                  <a:pt x="1008" y="115"/>
                </a:lnTo>
                <a:lnTo>
                  <a:pt x="1016" y="113"/>
                </a:lnTo>
                <a:lnTo>
                  <a:pt x="1025" y="107"/>
                </a:lnTo>
                <a:lnTo>
                  <a:pt x="1042" y="96"/>
                </a:lnTo>
                <a:lnTo>
                  <a:pt x="1058" y="80"/>
                </a:lnTo>
                <a:lnTo>
                  <a:pt x="1069" y="63"/>
                </a:lnTo>
                <a:lnTo>
                  <a:pt x="1075" y="42"/>
                </a:lnTo>
                <a:lnTo>
                  <a:pt x="1083" y="21"/>
                </a:lnTo>
                <a:lnTo>
                  <a:pt x="1087" y="0"/>
                </a:lnTo>
                <a:lnTo>
                  <a:pt x="1096" y="4"/>
                </a:lnTo>
                <a:lnTo>
                  <a:pt x="1108" y="7"/>
                </a:lnTo>
                <a:lnTo>
                  <a:pt x="1115" y="15"/>
                </a:lnTo>
                <a:lnTo>
                  <a:pt x="1123" y="21"/>
                </a:lnTo>
                <a:lnTo>
                  <a:pt x="1131" y="29"/>
                </a:lnTo>
                <a:lnTo>
                  <a:pt x="1140" y="34"/>
                </a:lnTo>
                <a:lnTo>
                  <a:pt x="1152" y="38"/>
                </a:lnTo>
                <a:lnTo>
                  <a:pt x="1163" y="40"/>
                </a:lnTo>
                <a:lnTo>
                  <a:pt x="1165" y="48"/>
                </a:lnTo>
                <a:lnTo>
                  <a:pt x="1167" y="57"/>
                </a:lnTo>
                <a:lnTo>
                  <a:pt x="1183" y="59"/>
                </a:lnTo>
                <a:lnTo>
                  <a:pt x="1204" y="63"/>
                </a:lnTo>
                <a:lnTo>
                  <a:pt x="1204" y="54"/>
                </a:lnTo>
                <a:lnTo>
                  <a:pt x="1206" y="44"/>
                </a:lnTo>
                <a:lnTo>
                  <a:pt x="1227" y="44"/>
                </a:lnTo>
                <a:lnTo>
                  <a:pt x="1248" y="44"/>
                </a:lnTo>
                <a:lnTo>
                  <a:pt x="1250" y="54"/>
                </a:lnTo>
                <a:lnTo>
                  <a:pt x="1254" y="63"/>
                </a:lnTo>
                <a:lnTo>
                  <a:pt x="1271" y="59"/>
                </a:lnTo>
                <a:lnTo>
                  <a:pt x="1286" y="57"/>
                </a:lnTo>
                <a:lnTo>
                  <a:pt x="1288" y="48"/>
                </a:lnTo>
                <a:lnTo>
                  <a:pt x="1294" y="40"/>
                </a:lnTo>
                <a:lnTo>
                  <a:pt x="1307" y="40"/>
                </a:lnTo>
                <a:lnTo>
                  <a:pt x="1321" y="34"/>
                </a:lnTo>
                <a:lnTo>
                  <a:pt x="1346" y="32"/>
                </a:lnTo>
                <a:lnTo>
                  <a:pt x="1379" y="31"/>
                </a:lnTo>
                <a:lnTo>
                  <a:pt x="1392" y="38"/>
                </a:lnTo>
                <a:lnTo>
                  <a:pt x="1402" y="48"/>
                </a:lnTo>
                <a:lnTo>
                  <a:pt x="1409" y="59"/>
                </a:lnTo>
                <a:lnTo>
                  <a:pt x="1419" y="75"/>
                </a:lnTo>
                <a:lnTo>
                  <a:pt x="1432" y="103"/>
                </a:lnTo>
                <a:lnTo>
                  <a:pt x="1450" y="130"/>
                </a:lnTo>
                <a:lnTo>
                  <a:pt x="1463" y="138"/>
                </a:lnTo>
                <a:lnTo>
                  <a:pt x="1486" y="144"/>
                </a:lnTo>
                <a:lnTo>
                  <a:pt x="1526" y="150"/>
                </a:lnTo>
                <a:lnTo>
                  <a:pt x="1609" y="155"/>
                </a:lnTo>
                <a:lnTo>
                  <a:pt x="1615" y="175"/>
                </a:lnTo>
                <a:lnTo>
                  <a:pt x="1622" y="192"/>
                </a:lnTo>
                <a:lnTo>
                  <a:pt x="1655" y="221"/>
                </a:lnTo>
                <a:lnTo>
                  <a:pt x="1688" y="248"/>
                </a:lnTo>
                <a:lnTo>
                  <a:pt x="1715" y="276"/>
                </a:lnTo>
                <a:lnTo>
                  <a:pt x="1740" y="305"/>
                </a:lnTo>
                <a:lnTo>
                  <a:pt x="1761" y="338"/>
                </a:lnTo>
                <a:lnTo>
                  <a:pt x="1782" y="369"/>
                </a:lnTo>
                <a:lnTo>
                  <a:pt x="1795" y="405"/>
                </a:lnTo>
                <a:lnTo>
                  <a:pt x="1807" y="447"/>
                </a:lnTo>
                <a:lnTo>
                  <a:pt x="1824" y="449"/>
                </a:lnTo>
                <a:lnTo>
                  <a:pt x="1836" y="453"/>
                </a:lnTo>
                <a:lnTo>
                  <a:pt x="1847" y="459"/>
                </a:lnTo>
                <a:lnTo>
                  <a:pt x="1857" y="463"/>
                </a:lnTo>
                <a:lnTo>
                  <a:pt x="1872" y="474"/>
                </a:lnTo>
                <a:lnTo>
                  <a:pt x="1884" y="489"/>
                </a:lnTo>
                <a:lnTo>
                  <a:pt x="1895" y="505"/>
                </a:lnTo>
                <a:lnTo>
                  <a:pt x="1907" y="520"/>
                </a:lnTo>
                <a:lnTo>
                  <a:pt x="1922" y="541"/>
                </a:lnTo>
                <a:lnTo>
                  <a:pt x="1939" y="557"/>
                </a:lnTo>
                <a:lnTo>
                  <a:pt x="1941" y="580"/>
                </a:lnTo>
                <a:lnTo>
                  <a:pt x="1945" y="595"/>
                </a:lnTo>
                <a:lnTo>
                  <a:pt x="1953" y="612"/>
                </a:lnTo>
                <a:lnTo>
                  <a:pt x="1964" y="630"/>
                </a:lnTo>
                <a:lnTo>
                  <a:pt x="1974" y="643"/>
                </a:lnTo>
                <a:lnTo>
                  <a:pt x="1982" y="658"/>
                </a:lnTo>
                <a:lnTo>
                  <a:pt x="1989" y="676"/>
                </a:lnTo>
                <a:lnTo>
                  <a:pt x="1993" y="695"/>
                </a:lnTo>
                <a:lnTo>
                  <a:pt x="1993" y="703"/>
                </a:lnTo>
                <a:lnTo>
                  <a:pt x="1997" y="712"/>
                </a:lnTo>
                <a:lnTo>
                  <a:pt x="2020" y="720"/>
                </a:lnTo>
                <a:lnTo>
                  <a:pt x="2037" y="724"/>
                </a:lnTo>
                <a:lnTo>
                  <a:pt x="2035" y="751"/>
                </a:lnTo>
                <a:lnTo>
                  <a:pt x="2032" y="783"/>
                </a:lnTo>
                <a:lnTo>
                  <a:pt x="2022" y="816"/>
                </a:lnTo>
                <a:lnTo>
                  <a:pt x="2012" y="849"/>
                </a:lnTo>
                <a:lnTo>
                  <a:pt x="1999" y="879"/>
                </a:lnTo>
                <a:lnTo>
                  <a:pt x="1989" y="914"/>
                </a:lnTo>
                <a:lnTo>
                  <a:pt x="1982" y="947"/>
                </a:lnTo>
                <a:lnTo>
                  <a:pt x="1980" y="977"/>
                </a:lnTo>
                <a:lnTo>
                  <a:pt x="1941" y="960"/>
                </a:lnTo>
                <a:lnTo>
                  <a:pt x="1920" y="948"/>
                </a:lnTo>
                <a:lnTo>
                  <a:pt x="1905" y="945"/>
                </a:lnTo>
                <a:lnTo>
                  <a:pt x="1893" y="945"/>
                </a:lnTo>
                <a:lnTo>
                  <a:pt x="1878" y="914"/>
                </a:lnTo>
                <a:lnTo>
                  <a:pt x="1849" y="874"/>
                </a:lnTo>
                <a:lnTo>
                  <a:pt x="1822" y="829"/>
                </a:lnTo>
                <a:lnTo>
                  <a:pt x="1788" y="781"/>
                </a:lnTo>
                <a:lnTo>
                  <a:pt x="1753" y="737"/>
                </a:lnTo>
                <a:lnTo>
                  <a:pt x="1717" y="701"/>
                </a:lnTo>
                <a:lnTo>
                  <a:pt x="1701" y="687"/>
                </a:lnTo>
                <a:lnTo>
                  <a:pt x="1684" y="676"/>
                </a:lnTo>
                <a:lnTo>
                  <a:pt x="1667" y="666"/>
                </a:lnTo>
                <a:lnTo>
                  <a:pt x="1653" y="662"/>
                </a:lnTo>
                <a:lnTo>
                  <a:pt x="1653" y="653"/>
                </a:lnTo>
                <a:lnTo>
                  <a:pt x="1653" y="643"/>
                </a:lnTo>
                <a:lnTo>
                  <a:pt x="1630" y="637"/>
                </a:lnTo>
                <a:lnTo>
                  <a:pt x="1597" y="630"/>
                </a:lnTo>
                <a:lnTo>
                  <a:pt x="1563" y="618"/>
                </a:lnTo>
                <a:lnTo>
                  <a:pt x="1526" y="605"/>
                </a:lnTo>
                <a:lnTo>
                  <a:pt x="1498" y="591"/>
                </a:lnTo>
                <a:lnTo>
                  <a:pt x="1467" y="576"/>
                </a:lnTo>
                <a:lnTo>
                  <a:pt x="1455" y="564"/>
                </a:lnTo>
                <a:lnTo>
                  <a:pt x="1444" y="555"/>
                </a:lnTo>
                <a:lnTo>
                  <a:pt x="1438" y="543"/>
                </a:lnTo>
                <a:lnTo>
                  <a:pt x="1430" y="534"/>
                </a:lnTo>
                <a:lnTo>
                  <a:pt x="1392" y="524"/>
                </a:lnTo>
                <a:lnTo>
                  <a:pt x="1361" y="520"/>
                </a:lnTo>
                <a:lnTo>
                  <a:pt x="1359" y="513"/>
                </a:lnTo>
                <a:lnTo>
                  <a:pt x="1357" y="507"/>
                </a:lnTo>
                <a:lnTo>
                  <a:pt x="1323" y="495"/>
                </a:lnTo>
                <a:lnTo>
                  <a:pt x="1288" y="486"/>
                </a:lnTo>
                <a:lnTo>
                  <a:pt x="1283" y="476"/>
                </a:lnTo>
                <a:lnTo>
                  <a:pt x="1275" y="470"/>
                </a:lnTo>
                <a:lnTo>
                  <a:pt x="1269" y="465"/>
                </a:lnTo>
                <a:lnTo>
                  <a:pt x="1259" y="463"/>
                </a:lnTo>
                <a:lnTo>
                  <a:pt x="1240" y="459"/>
                </a:lnTo>
                <a:lnTo>
                  <a:pt x="1223" y="457"/>
                </a:lnTo>
                <a:lnTo>
                  <a:pt x="1204" y="457"/>
                </a:lnTo>
                <a:lnTo>
                  <a:pt x="1186" y="453"/>
                </a:lnTo>
                <a:lnTo>
                  <a:pt x="1179" y="451"/>
                </a:lnTo>
                <a:lnTo>
                  <a:pt x="1171" y="447"/>
                </a:lnTo>
                <a:lnTo>
                  <a:pt x="1167" y="445"/>
                </a:lnTo>
                <a:lnTo>
                  <a:pt x="1163" y="438"/>
                </a:lnTo>
                <a:lnTo>
                  <a:pt x="1160" y="438"/>
                </a:lnTo>
                <a:lnTo>
                  <a:pt x="1158" y="438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00" name="Freeform 496"/>
          <p:cNvSpPr>
            <a:spLocks/>
          </p:cNvSpPr>
          <p:nvPr/>
        </p:nvSpPr>
        <p:spPr bwMode="auto">
          <a:xfrm>
            <a:off x="1711325" y="4102100"/>
            <a:ext cx="1619250" cy="776288"/>
          </a:xfrm>
          <a:custGeom>
            <a:avLst/>
            <a:gdLst>
              <a:gd name="T0" fmla="*/ 2147483647 w 2037"/>
              <a:gd name="T1" fmla="*/ 2147483647 h 977"/>
              <a:gd name="T2" fmla="*/ 2147483647 w 2037"/>
              <a:gd name="T3" fmla="*/ 2147483647 h 977"/>
              <a:gd name="T4" fmla="*/ 2147483647 w 2037"/>
              <a:gd name="T5" fmla="*/ 2147483647 h 977"/>
              <a:gd name="T6" fmla="*/ 2147483647 w 2037"/>
              <a:gd name="T7" fmla="*/ 2147483647 h 977"/>
              <a:gd name="T8" fmla="*/ 2147483647 w 2037"/>
              <a:gd name="T9" fmla="*/ 2147483647 h 977"/>
              <a:gd name="T10" fmla="*/ 2147483647 w 2037"/>
              <a:gd name="T11" fmla="*/ 2147483647 h 977"/>
              <a:gd name="T12" fmla="*/ 2147483647 w 2037"/>
              <a:gd name="T13" fmla="*/ 2147483647 h 977"/>
              <a:gd name="T14" fmla="*/ 2147483647 w 2037"/>
              <a:gd name="T15" fmla="*/ 2147483647 h 977"/>
              <a:gd name="T16" fmla="*/ 2147483647 w 2037"/>
              <a:gd name="T17" fmla="*/ 2147483647 h 977"/>
              <a:gd name="T18" fmla="*/ 2147483647 w 2037"/>
              <a:gd name="T19" fmla="*/ 2147483647 h 977"/>
              <a:gd name="T20" fmla="*/ 2147483647 w 2037"/>
              <a:gd name="T21" fmla="*/ 2147483647 h 977"/>
              <a:gd name="T22" fmla="*/ 2147483647 w 2037"/>
              <a:gd name="T23" fmla="*/ 2147483647 h 977"/>
              <a:gd name="T24" fmla="*/ 2147483647 w 2037"/>
              <a:gd name="T25" fmla="*/ 2147483647 h 977"/>
              <a:gd name="T26" fmla="*/ 2147483647 w 2037"/>
              <a:gd name="T27" fmla="*/ 2147483647 h 977"/>
              <a:gd name="T28" fmla="*/ 2147483647 w 2037"/>
              <a:gd name="T29" fmla="*/ 2147483647 h 977"/>
              <a:gd name="T30" fmla="*/ 2147483647 w 2037"/>
              <a:gd name="T31" fmla="*/ 2147483647 h 977"/>
              <a:gd name="T32" fmla="*/ 2147483647 w 2037"/>
              <a:gd name="T33" fmla="*/ 2147483647 h 977"/>
              <a:gd name="T34" fmla="*/ 2147483647 w 2037"/>
              <a:gd name="T35" fmla="*/ 2147483647 h 977"/>
              <a:gd name="T36" fmla="*/ 2147483647 w 2037"/>
              <a:gd name="T37" fmla="*/ 2147483647 h 977"/>
              <a:gd name="T38" fmla="*/ 2147483647 w 2037"/>
              <a:gd name="T39" fmla="*/ 2147483647 h 977"/>
              <a:gd name="T40" fmla="*/ 2147483647 w 2037"/>
              <a:gd name="T41" fmla="*/ 2147483647 h 977"/>
              <a:gd name="T42" fmla="*/ 2147483647 w 2037"/>
              <a:gd name="T43" fmla="*/ 2147483647 h 977"/>
              <a:gd name="T44" fmla="*/ 2147483647 w 2037"/>
              <a:gd name="T45" fmla="*/ 2147483647 h 977"/>
              <a:gd name="T46" fmla="*/ 2147483647 w 2037"/>
              <a:gd name="T47" fmla="*/ 2147483647 h 977"/>
              <a:gd name="T48" fmla="*/ 2147483647 w 2037"/>
              <a:gd name="T49" fmla="*/ 2147483647 h 977"/>
              <a:gd name="T50" fmla="*/ 2147483647 w 2037"/>
              <a:gd name="T51" fmla="*/ 2147483647 h 977"/>
              <a:gd name="T52" fmla="*/ 2147483647 w 2037"/>
              <a:gd name="T53" fmla="*/ 2147483647 h 977"/>
              <a:gd name="T54" fmla="*/ 2147483647 w 2037"/>
              <a:gd name="T55" fmla="*/ 2147483647 h 977"/>
              <a:gd name="T56" fmla="*/ 2147483647 w 2037"/>
              <a:gd name="T57" fmla="*/ 2147483647 h 977"/>
              <a:gd name="T58" fmla="*/ 2147483647 w 2037"/>
              <a:gd name="T59" fmla="*/ 2147483647 h 977"/>
              <a:gd name="T60" fmla="*/ 2147483647 w 2037"/>
              <a:gd name="T61" fmla="*/ 2147483647 h 977"/>
              <a:gd name="T62" fmla="*/ 2147483647 w 2037"/>
              <a:gd name="T63" fmla="*/ 2147483647 h 977"/>
              <a:gd name="T64" fmla="*/ 2147483647 w 2037"/>
              <a:gd name="T65" fmla="*/ 2147483647 h 977"/>
              <a:gd name="T66" fmla="*/ 2147483647 w 2037"/>
              <a:gd name="T67" fmla="*/ 2147483647 h 977"/>
              <a:gd name="T68" fmla="*/ 2147483647 w 2037"/>
              <a:gd name="T69" fmla="*/ 2147483647 h 977"/>
              <a:gd name="T70" fmla="*/ 2147483647 w 2037"/>
              <a:gd name="T71" fmla="*/ 2147483647 h 977"/>
              <a:gd name="T72" fmla="*/ 2147483647 w 2037"/>
              <a:gd name="T73" fmla="*/ 2147483647 h 977"/>
              <a:gd name="T74" fmla="*/ 2147483647 w 2037"/>
              <a:gd name="T75" fmla="*/ 2147483647 h 977"/>
              <a:gd name="T76" fmla="*/ 2147483647 w 2037"/>
              <a:gd name="T77" fmla="*/ 2147483647 h 977"/>
              <a:gd name="T78" fmla="*/ 2147483647 w 2037"/>
              <a:gd name="T79" fmla="*/ 2147483647 h 977"/>
              <a:gd name="T80" fmla="*/ 2147483647 w 2037"/>
              <a:gd name="T81" fmla="*/ 2147483647 h 977"/>
              <a:gd name="T82" fmla="*/ 2147483647 w 2037"/>
              <a:gd name="T83" fmla="*/ 2147483647 h 977"/>
              <a:gd name="T84" fmla="*/ 2147483647 w 2037"/>
              <a:gd name="T85" fmla="*/ 2147483647 h 977"/>
              <a:gd name="T86" fmla="*/ 2147483647 w 2037"/>
              <a:gd name="T87" fmla="*/ 2147483647 h 977"/>
              <a:gd name="T88" fmla="*/ 2147483647 w 2037"/>
              <a:gd name="T89" fmla="*/ 2147483647 h 977"/>
              <a:gd name="T90" fmla="*/ 2147483647 w 2037"/>
              <a:gd name="T91" fmla="*/ 2147483647 h 977"/>
              <a:gd name="T92" fmla="*/ 2147483647 w 2037"/>
              <a:gd name="T93" fmla="*/ 2147483647 h 977"/>
              <a:gd name="T94" fmla="*/ 2147483647 w 2037"/>
              <a:gd name="T95" fmla="*/ 2147483647 h 977"/>
              <a:gd name="T96" fmla="*/ 2147483647 w 2037"/>
              <a:gd name="T97" fmla="*/ 2147483647 h 977"/>
              <a:gd name="T98" fmla="*/ 2147483647 w 2037"/>
              <a:gd name="T99" fmla="*/ 2147483647 h 977"/>
              <a:gd name="T100" fmla="*/ 2147483647 w 2037"/>
              <a:gd name="T101" fmla="*/ 2147483647 h 977"/>
              <a:gd name="T102" fmla="*/ 2147483647 w 2037"/>
              <a:gd name="T103" fmla="*/ 2147483647 h 977"/>
              <a:gd name="T104" fmla="*/ 2147483647 w 2037"/>
              <a:gd name="T105" fmla="*/ 2147483647 h 977"/>
              <a:gd name="T106" fmla="*/ 2147483647 w 2037"/>
              <a:gd name="T107" fmla="*/ 2147483647 h 977"/>
              <a:gd name="T108" fmla="*/ 2147483647 w 2037"/>
              <a:gd name="T109" fmla="*/ 2147483647 h 977"/>
              <a:gd name="T110" fmla="*/ 2147483647 w 2037"/>
              <a:gd name="T111" fmla="*/ 2147483647 h 977"/>
              <a:gd name="T112" fmla="*/ 2147483647 w 2037"/>
              <a:gd name="T113" fmla="*/ 2147483647 h 977"/>
              <a:gd name="T114" fmla="*/ 2147483647 w 2037"/>
              <a:gd name="T115" fmla="*/ 2147483647 h 977"/>
              <a:gd name="T116" fmla="*/ 2147483647 w 2037"/>
              <a:gd name="T117" fmla="*/ 2147483647 h 977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2037"/>
              <a:gd name="T178" fmla="*/ 0 h 977"/>
              <a:gd name="T179" fmla="*/ 2037 w 2037"/>
              <a:gd name="T180" fmla="*/ 977 h 977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2037" h="977">
                <a:moveTo>
                  <a:pt x="1158" y="438"/>
                </a:moveTo>
                <a:lnTo>
                  <a:pt x="1094" y="438"/>
                </a:lnTo>
                <a:lnTo>
                  <a:pt x="1035" y="440"/>
                </a:lnTo>
                <a:lnTo>
                  <a:pt x="973" y="440"/>
                </a:lnTo>
                <a:lnTo>
                  <a:pt x="914" y="441"/>
                </a:lnTo>
                <a:lnTo>
                  <a:pt x="891" y="449"/>
                </a:lnTo>
                <a:lnTo>
                  <a:pt x="870" y="457"/>
                </a:lnTo>
                <a:lnTo>
                  <a:pt x="870" y="470"/>
                </a:lnTo>
                <a:lnTo>
                  <a:pt x="866" y="484"/>
                </a:lnTo>
                <a:lnTo>
                  <a:pt x="862" y="489"/>
                </a:lnTo>
                <a:lnTo>
                  <a:pt x="860" y="495"/>
                </a:lnTo>
                <a:lnTo>
                  <a:pt x="854" y="499"/>
                </a:lnTo>
                <a:lnTo>
                  <a:pt x="847" y="501"/>
                </a:lnTo>
                <a:lnTo>
                  <a:pt x="843" y="539"/>
                </a:lnTo>
                <a:lnTo>
                  <a:pt x="833" y="576"/>
                </a:lnTo>
                <a:lnTo>
                  <a:pt x="822" y="605"/>
                </a:lnTo>
                <a:lnTo>
                  <a:pt x="808" y="637"/>
                </a:lnTo>
                <a:lnTo>
                  <a:pt x="795" y="666"/>
                </a:lnTo>
                <a:lnTo>
                  <a:pt x="783" y="699"/>
                </a:lnTo>
                <a:lnTo>
                  <a:pt x="777" y="714"/>
                </a:lnTo>
                <a:lnTo>
                  <a:pt x="775" y="733"/>
                </a:lnTo>
                <a:lnTo>
                  <a:pt x="774" y="749"/>
                </a:lnTo>
                <a:lnTo>
                  <a:pt x="774" y="768"/>
                </a:lnTo>
                <a:lnTo>
                  <a:pt x="752" y="776"/>
                </a:lnTo>
                <a:lnTo>
                  <a:pt x="737" y="781"/>
                </a:lnTo>
                <a:lnTo>
                  <a:pt x="722" y="781"/>
                </a:lnTo>
                <a:lnTo>
                  <a:pt x="704" y="781"/>
                </a:lnTo>
                <a:lnTo>
                  <a:pt x="678" y="774"/>
                </a:lnTo>
                <a:lnTo>
                  <a:pt x="639" y="758"/>
                </a:lnTo>
                <a:lnTo>
                  <a:pt x="587" y="768"/>
                </a:lnTo>
                <a:lnTo>
                  <a:pt x="539" y="772"/>
                </a:lnTo>
                <a:lnTo>
                  <a:pt x="489" y="779"/>
                </a:lnTo>
                <a:lnTo>
                  <a:pt x="441" y="783"/>
                </a:lnTo>
                <a:lnTo>
                  <a:pt x="439" y="791"/>
                </a:lnTo>
                <a:lnTo>
                  <a:pt x="434" y="799"/>
                </a:lnTo>
                <a:lnTo>
                  <a:pt x="376" y="818"/>
                </a:lnTo>
                <a:lnTo>
                  <a:pt x="345" y="827"/>
                </a:lnTo>
                <a:lnTo>
                  <a:pt x="332" y="833"/>
                </a:lnTo>
                <a:lnTo>
                  <a:pt x="320" y="843"/>
                </a:lnTo>
                <a:lnTo>
                  <a:pt x="301" y="841"/>
                </a:lnTo>
                <a:lnTo>
                  <a:pt x="284" y="837"/>
                </a:lnTo>
                <a:lnTo>
                  <a:pt x="265" y="831"/>
                </a:lnTo>
                <a:lnTo>
                  <a:pt x="249" y="826"/>
                </a:lnTo>
                <a:lnTo>
                  <a:pt x="232" y="818"/>
                </a:lnTo>
                <a:lnTo>
                  <a:pt x="213" y="808"/>
                </a:lnTo>
                <a:lnTo>
                  <a:pt x="194" y="803"/>
                </a:lnTo>
                <a:lnTo>
                  <a:pt x="174" y="799"/>
                </a:lnTo>
                <a:lnTo>
                  <a:pt x="163" y="785"/>
                </a:lnTo>
                <a:lnTo>
                  <a:pt x="146" y="774"/>
                </a:lnTo>
                <a:lnTo>
                  <a:pt x="121" y="758"/>
                </a:lnTo>
                <a:lnTo>
                  <a:pt x="98" y="745"/>
                </a:lnTo>
                <a:lnTo>
                  <a:pt x="46" y="720"/>
                </a:lnTo>
                <a:lnTo>
                  <a:pt x="2" y="699"/>
                </a:lnTo>
                <a:lnTo>
                  <a:pt x="2" y="689"/>
                </a:lnTo>
                <a:lnTo>
                  <a:pt x="0" y="683"/>
                </a:lnTo>
                <a:lnTo>
                  <a:pt x="7" y="678"/>
                </a:lnTo>
                <a:lnTo>
                  <a:pt x="13" y="674"/>
                </a:lnTo>
                <a:lnTo>
                  <a:pt x="26" y="672"/>
                </a:lnTo>
                <a:lnTo>
                  <a:pt x="50" y="666"/>
                </a:lnTo>
                <a:lnTo>
                  <a:pt x="51" y="637"/>
                </a:lnTo>
                <a:lnTo>
                  <a:pt x="57" y="612"/>
                </a:lnTo>
                <a:lnTo>
                  <a:pt x="61" y="593"/>
                </a:lnTo>
                <a:lnTo>
                  <a:pt x="69" y="580"/>
                </a:lnTo>
                <a:lnTo>
                  <a:pt x="80" y="568"/>
                </a:lnTo>
                <a:lnTo>
                  <a:pt x="96" y="559"/>
                </a:lnTo>
                <a:lnTo>
                  <a:pt x="119" y="553"/>
                </a:lnTo>
                <a:lnTo>
                  <a:pt x="147" y="545"/>
                </a:lnTo>
                <a:lnTo>
                  <a:pt x="169" y="520"/>
                </a:lnTo>
                <a:lnTo>
                  <a:pt x="194" y="497"/>
                </a:lnTo>
                <a:lnTo>
                  <a:pt x="213" y="468"/>
                </a:lnTo>
                <a:lnTo>
                  <a:pt x="232" y="440"/>
                </a:lnTo>
                <a:lnTo>
                  <a:pt x="249" y="409"/>
                </a:lnTo>
                <a:lnTo>
                  <a:pt x="261" y="374"/>
                </a:lnTo>
                <a:lnTo>
                  <a:pt x="270" y="344"/>
                </a:lnTo>
                <a:lnTo>
                  <a:pt x="274" y="313"/>
                </a:lnTo>
                <a:lnTo>
                  <a:pt x="299" y="309"/>
                </a:lnTo>
                <a:lnTo>
                  <a:pt x="324" y="307"/>
                </a:lnTo>
                <a:lnTo>
                  <a:pt x="328" y="301"/>
                </a:lnTo>
                <a:lnTo>
                  <a:pt x="332" y="294"/>
                </a:lnTo>
                <a:lnTo>
                  <a:pt x="343" y="292"/>
                </a:lnTo>
                <a:lnTo>
                  <a:pt x="353" y="290"/>
                </a:lnTo>
                <a:lnTo>
                  <a:pt x="361" y="282"/>
                </a:lnTo>
                <a:lnTo>
                  <a:pt x="370" y="276"/>
                </a:lnTo>
                <a:lnTo>
                  <a:pt x="386" y="259"/>
                </a:lnTo>
                <a:lnTo>
                  <a:pt x="401" y="240"/>
                </a:lnTo>
                <a:lnTo>
                  <a:pt x="420" y="196"/>
                </a:lnTo>
                <a:lnTo>
                  <a:pt x="441" y="151"/>
                </a:lnTo>
                <a:lnTo>
                  <a:pt x="451" y="151"/>
                </a:lnTo>
                <a:lnTo>
                  <a:pt x="461" y="150"/>
                </a:lnTo>
                <a:lnTo>
                  <a:pt x="466" y="148"/>
                </a:lnTo>
                <a:lnTo>
                  <a:pt x="476" y="140"/>
                </a:lnTo>
                <a:lnTo>
                  <a:pt x="480" y="134"/>
                </a:lnTo>
                <a:lnTo>
                  <a:pt x="485" y="127"/>
                </a:lnTo>
                <a:lnTo>
                  <a:pt x="487" y="119"/>
                </a:lnTo>
                <a:lnTo>
                  <a:pt x="491" y="111"/>
                </a:lnTo>
                <a:lnTo>
                  <a:pt x="549" y="96"/>
                </a:lnTo>
                <a:lnTo>
                  <a:pt x="608" y="86"/>
                </a:lnTo>
                <a:lnTo>
                  <a:pt x="670" y="79"/>
                </a:lnTo>
                <a:lnTo>
                  <a:pt x="733" y="77"/>
                </a:lnTo>
                <a:lnTo>
                  <a:pt x="739" y="86"/>
                </a:lnTo>
                <a:lnTo>
                  <a:pt x="747" y="96"/>
                </a:lnTo>
                <a:lnTo>
                  <a:pt x="804" y="100"/>
                </a:lnTo>
                <a:lnTo>
                  <a:pt x="862" y="102"/>
                </a:lnTo>
                <a:lnTo>
                  <a:pt x="920" y="103"/>
                </a:lnTo>
                <a:lnTo>
                  <a:pt x="977" y="105"/>
                </a:lnTo>
                <a:lnTo>
                  <a:pt x="979" y="111"/>
                </a:lnTo>
                <a:lnTo>
                  <a:pt x="983" y="115"/>
                </a:lnTo>
                <a:lnTo>
                  <a:pt x="994" y="115"/>
                </a:lnTo>
                <a:lnTo>
                  <a:pt x="1008" y="115"/>
                </a:lnTo>
                <a:lnTo>
                  <a:pt x="1016" y="113"/>
                </a:lnTo>
                <a:lnTo>
                  <a:pt x="1025" y="107"/>
                </a:lnTo>
                <a:lnTo>
                  <a:pt x="1042" y="96"/>
                </a:lnTo>
                <a:lnTo>
                  <a:pt x="1058" y="80"/>
                </a:lnTo>
                <a:lnTo>
                  <a:pt x="1069" y="63"/>
                </a:lnTo>
                <a:lnTo>
                  <a:pt x="1075" y="42"/>
                </a:lnTo>
                <a:lnTo>
                  <a:pt x="1083" y="21"/>
                </a:lnTo>
                <a:lnTo>
                  <a:pt x="1087" y="0"/>
                </a:lnTo>
                <a:lnTo>
                  <a:pt x="1096" y="4"/>
                </a:lnTo>
                <a:lnTo>
                  <a:pt x="1108" y="7"/>
                </a:lnTo>
                <a:lnTo>
                  <a:pt x="1115" y="15"/>
                </a:lnTo>
                <a:lnTo>
                  <a:pt x="1123" y="21"/>
                </a:lnTo>
                <a:lnTo>
                  <a:pt x="1131" y="29"/>
                </a:lnTo>
                <a:lnTo>
                  <a:pt x="1140" y="34"/>
                </a:lnTo>
                <a:lnTo>
                  <a:pt x="1152" y="38"/>
                </a:lnTo>
                <a:lnTo>
                  <a:pt x="1163" y="40"/>
                </a:lnTo>
                <a:lnTo>
                  <a:pt x="1165" y="48"/>
                </a:lnTo>
                <a:lnTo>
                  <a:pt x="1167" y="57"/>
                </a:lnTo>
                <a:lnTo>
                  <a:pt x="1183" y="59"/>
                </a:lnTo>
                <a:lnTo>
                  <a:pt x="1204" y="63"/>
                </a:lnTo>
                <a:lnTo>
                  <a:pt x="1204" y="54"/>
                </a:lnTo>
                <a:lnTo>
                  <a:pt x="1206" y="44"/>
                </a:lnTo>
                <a:lnTo>
                  <a:pt x="1227" y="44"/>
                </a:lnTo>
                <a:lnTo>
                  <a:pt x="1248" y="44"/>
                </a:lnTo>
                <a:lnTo>
                  <a:pt x="1250" y="54"/>
                </a:lnTo>
                <a:lnTo>
                  <a:pt x="1254" y="63"/>
                </a:lnTo>
                <a:lnTo>
                  <a:pt x="1271" y="59"/>
                </a:lnTo>
                <a:lnTo>
                  <a:pt x="1286" y="57"/>
                </a:lnTo>
                <a:lnTo>
                  <a:pt x="1288" y="48"/>
                </a:lnTo>
                <a:lnTo>
                  <a:pt x="1294" y="40"/>
                </a:lnTo>
                <a:lnTo>
                  <a:pt x="1307" y="40"/>
                </a:lnTo>
                <a:lnTo>
                  <a:pt x="1321" y="34"/>
                </a:lnTo>
                <a:lnTo>
                  <a:pt x="1346" y="32"/>
                </a:lnTo>
                <a:lnTo>
                  <a:pt x="1379" y="31"/>
                </a:lnTo>
                <a:lnTo>
                  <a:pt x="1392" y="38"/>
                </a:lnTo>
                <a:lnTo>
                  <a:pt x="1402" y="48"/>
                </a:lnTo>
                <a:lnTo>
                  <a:pt x="1409" y="59"/>
                </a:lnTo>
                <a:lnTo>
                  <a:pt x="1419" y="75"/>
                </a:lnTo>
                <a:lnTo>
                  <a:pt x="1432" y="103"/>
                </a:lnTo>
                <a:lnTo>
                  <a:pt x="1450" y="130"/>
                </a:lnTo>
                <a:lnTo>
                  <a:pt x="1463" y="138"/>
                </a:lnTo>
                <a:lnTo>
                  <a:pt x="1486" y="144"/>
                </a:lnTo>
                <a:lnTo>
                  <a:pt x="1526" y="150"/>
                </a:lnTo>
                <a:lnTo>
                  <a:pt x="1609" y="155"/>
                </a:lnTo>
                <a:lnTo>
                  <a:pt x="1615" y="175"/>
                </a:lnTo>
                <a:lnTo>
                  <a:pt x="1622" y="192"/>
                </a:lnTo>
                <a:lnTo>
                  <a:pt x="1655" y="221"/>
                </a:lnTo>
                <a:lnTo>
                  <a:pt x="1688" y="248"/>
                </a:lnTo>
                <a:lnTo>
                  <a:pt x="1715" y="276"/>
                </a:lnTo>
                <a:lnTo>
                  <a:pt x="1740" y="305"/>
                </a:lnTo>
                <a:lnTo>
                  <a:pt x="1761" y="338"/>
                </a:lnTo>
                <a:lnTo>
                  <a:pt x="1782" y="369"/>
                </a:lnTo>
                <a:lnTo>
                  <a:pt x="1795" y="405"/>
                </a:lnTo>
                <a:lnTo>
                  <a:pt x="1807" y="447"/>
                </a:lnTo>
                <a:lnTo>
                  <a:pt x="1824" y="449"/>
                </a:lnTo>
                <a:lnTo>
                  <a:pt x="1836" y="453"/>
                </a:lnTo>
                <a:lnTo>
                  <a:pt x="1847" y="459"/>
                </a:lnTo>
                <a:lnTo>
                  <a:pt x="1857" y="463"/>
                </a:lnTo>
                <a:lnTo>
                  <a:pt x="1872" y="474"/>
                </a:lnTo>
                <a:lnTo>
                  <a:pt x="1884" y="489"/>
                </a:lnTo>
                <a:lnTo>
                  <a:pt x="1895" y="505"/>
                </a:lnTo>
                <a:lnTo>
                  <a:pt x="1907" y="520"/>
                </a:lnTo>
                <a:lnTo>
                  <a:pt x="1922" y="541"/>
                </a:lnTo>
                <a:lnTo>
                  <a:pt x="1939" y="557"/>
                </a:lnTo>
                <a:lnTo>
                  <a:pt x="1941" y="580"/>
                </a:lnTo>
                <a:lnTo>
                  <a:pt x="1945" y="595"/>
                </a:lnTo>
                <a:lnTo>
                  <a:pt x="1953" y="612"/>
                </a:lnTo>
                <a:lnTo>
                  <a:pt x="1964" y="630"/>
                </a:lnTo>
                <a:lnTo>
                  <a:pt x="1974" y="643"/>
                </a:lnTo>
                <a:lnTo>
                  <a:pt x="1982" y="658"/>
                </a:lnTo>
                <a:lnTo>
                  <a:pt x="1989" y="676"/>
                </a:lnTo>
                <a:lnTo>
                  <a:pt x="1993" y="695"/>
                </a:lnTo>
                <a:lnTo>
                  <a:pt x="1993" y="703"/>
                </a:lnTo>
                <a:lnTo>
                  <a:pt x="1997" y="712"/>
                </a:lnTo>
                <a:lnTo>
                  <a:pt x="2020" y="720"/>
                </a:lnTo>
                <a:lnTo>
                  <a:pt x="2037" y="724"/>
                </a:lnTo>
                <a:lnTo>
                  <a:pt x="2035" y="751"/>
                </a:lnTo>
                <a:lnTo>
                  <a:pt x="2032" y="783"/>
                </a:lnTo>
                <a:lnTo>
                  <a:pt x="2022" y="816"/>
                </a:lnTo>
                <a:lnTo>
                  <a:pt x="2012" y="849"/>
                </a:lnTo>
                <a:lnTo>
                  <a:pt x="1999" y="879"/>
                </a:lnTo>
                <a:lnTo>
                  <a:pt x="1989" y="914"/>
                </a:lnTo>
                <a:lnTo>
                  <a:pt x="1982" y="947"/>
                </a:lnTo>
                <a:lnTo>
                  <a:pt x="1980" y="977"/>
                </a:lnTo>
                <a:lnTo>
                  <a:pt x="1941" y="960"/>
                </a:lnTo>
                <a:lnTo>
                  <a:pt x="1920" y="948"/>
                </a:lnTo>
                <a:lnTo>
                  <a:pt x="1905" y="945"/>
                </a:lnTo>
                <a:lnTo>
                  <a:pt x="1893" y="945"/>
                </a:lnTo>
                <a:lnTo>
                  <a:pt x="1878" y="914"/>
                </a:lnTo>
                <a:lnTo>
                  <a:pt x="1849" y="874"/>
                </a:lnTo>
                <a:lnTo>
                  <a:pt x="1822" y="829"/>
                </a:lnTo>
                <a:lnTo>
                  <a:pt x="1788" y="781"/>
                </a:lnTo>
                <a:lnTo>
                  <a:pt x="1753" y="737"/>
                </a:lnTo>
                <a:lnTo>
                  <a:pt x="1717" y="701"/>
                </a:lnTo>
                <a:lnTo>
                  <a:pt x="1701" y="687"/>
                </a:lnTo>
                <a:lnTo>
                  <a:pt x="1684" y="676"/>
                </a:lnTo>
                <a:lnTo>
                  <a:pt x="1667" y="666"/>
                </a:lnTo>
                <a:lnTo>
                  <a:pt x="1653" y="662"/>
                </a:lnTo>
                <a:lnTo>
                  <a:pt x="1653" y="653"/>
                </a:lnTo>
                <a:lnTo>
                  <a:pt x="1653" y="643"/>
                </a:lnTo>
                <a:lnTo>
                  <a:pt x="1630" y="637"/>
                </a:lnTo>
                <a:lnTo>
                  <a:pt x="1597" y="630"/>
                </a:lnTo>
                <a:lnTo>
                  <a:pt x="1563" y="618"/>
                </a:lnTo>
                <a:lnTo>
                  <a:pt x="1526" y="605"/>
                </a:lnTo>
                <a:lnTo>
                  <a:pt x="1498" y="591"/>
                </a:lnTo>
                <a:lnTo>
                  <a:pt x="1467" y="576"/>
                </a:lnTo>
                <a:lnTo>
                  <a:pt x="1455" y="564"/>
                </a:lnTo>
                <a:lnTo>
                  <a:pt x="1444" y="555"/>
                </a:lnTo>
                <a:lnTo>
                  <a:pt x="1438" y="543"/>
                </a:lnTo>
                <a:lnTo>
                  <a:pt x="1430" y="534"/>
                </a:lnTo>
                <a:lnTo>
                  <a:pt x="1392" y="524"/>
                </a:lnTo>
                <a:lnTo>
                  <a:pt x="1361" y="520"/>
                </a:lnTo>
                <a:lnTo>
                  <a:pt x="1359" y="513"/>
                </a:lnTo>
                <a:lnTo>
                  <a:pt x="1357" y="507"/>
                </a:lnTo>
                <a:lnTo>
                  <a:pt x="1323" y="495"/>
                </a:lnTo>
                <a:lnTo>
                  <a:pt x="1288" y="486"/>
                </a:lnTo>
                <a:lnTo>
                  <a:pt x="1283" y="476"/>
                </a:lnTo>
                <a:lnTo>
                  <a:pt x="1275" y="470"/>
                </a:lnTo>
                <a:lnTo>
                  <a:pt x="1269" y="465"/>
                </a:lnTo>
                <a:lnTo>
                  <a:pt x="1259" y="463"/>
                </a:lnTo>
                <a:lnTo>
                  <a:pt x="1240" y="459"/>
                </a:lnTo>
                <a:lnTo>
                  <a:pt x="1223" y="457"/>
                </a:lnTo>
                <a:lnTo>
                  <a:pt x="1204" y="457"/>
                </a:lnTo>
                <a:lnTo>
                  <a:pt x="1186" y="453"/>
                </a:lnTo>
                <a:lnTo>
                  <a:pt x="1179" y="451"/>
                </a:lnTo>
                <a:lnTo>
                  <a:pt x="1171" y="447"/>
                </a:lnTo>
                <a:lnTo>
                  <a:pt x="1167" y="445"/>
                </a:lnTo>
                <a:lnTo>
                  <a:pt x="1163" y="438"/>
                </a:lnTo>
                <a:lnTo>
                  <a:pt x="1160" y="438"/>
                </a:lnTo>
                <a:lnTo>
                  <a:pt x="1158" y="438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738E7B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01" name="Freeform 497"/>
          <p:cNvSpPr>
            <a:spLocks/>
          </p:cNvSpPr>
          <p:nvPr/>
        </p:nvSpPr>
        <p:spPr bwMode="auto">
          <a:xfrm>
            <a:off x="2765425" y="3324225"/>
            <a:ext cx="1446213" cy="1392238"/>
          </a:xfrm>
          <a:custGeom>
            <a:avLst/>
            <a:gdLst>
              <a:gd name="T0" fmla="*/ 2147483647 w 1824"/>
              <a:gd name="T1" fmla="*/ 2147483647 h 1754"/>
              <a:gd name="T2" fmla="*/ 2147483647 w 1824"/>
              <a:gd name="T3" fmla="*/ 2147483647 h 1754"/>
              <a:gd name="T4" fmla="*/ 2147483647 w 1824"/>
              <a:gd name="T5" fmla="*/ 2147483647 h 1754"/>
              <a:gd name="T6" fmla="*/ 2147483647 w 1824"/>
              <a:gd name="T7" fmla="*/ 2147483647 h 1754"/>
              <a:gd name="T8" fmla="*/ 2147483647 w 1824"/>
              <a:gd name="T9" fmla="*/ 2147483647 h 1754"/>
              <a:gd name="T10" fmla="*/ 2147483647 w 1824"/>
              <a:gd name="T11" fmla="*/ 2147483647 h 1754"/>
              <a:gd name="T12" fmla="*/ 2147483647 w 1824"/>
              <a:gd name="T13" fmla="*/ 2147483647 h 1754"/>
              <a:gd name="T14" fmla="*/ 2147483647 w 1824"/>
              <a:gd name="T15" fmla="*/ 2147483647 h 1754"/>
              <a:gd name="T16" fmla="*/ 2147483647 w 1824"/>
              <a:gd name="T17" fmla="*/ 2147483647 h 1754"/>
              <a:gd name="T18" fmla="*/ 2147483647 w 1824"/>
              <a:gd name="T19" fmla="*/ 2147483647 h 1754"/>
              <a:gd name="T20" fmla="*/ 2147483647 w 1824"/>
              <a:gd name="T21" fmla="*/ 2147483647 h 1754"/>
              <a:gd name="T22" fmla="*/ 2147483647 w 1824"/>
              <a:gd name="T23" fmla="*/ 2147483647 h 1754"/>
              <a:gd name="T24" fmla="*/ 2147483647 w 1824"/>
              <a:gd name="T25" fmla="*/ 2147483647 h 1754"/>
              <a:gd name="T26" fmla="*/ 2147483647 w 1824"/>
              <a:gd name="T27" fmla="*/ 2147483647 h 1754"/>
              <a:gd name="T28" fmla="*/ 2147483647 w 1824"/>
              <a:gd name="T29" fmla="*/ 2147483647 h 1754"/>
              <a:gd name="T30" fmla="*/ 2147483647 w 1824"/>
              <a:gd name="T31" fmla="*/ 2147483647 h 1754"/>
              <a:gd name="T32" fmla="*/ 2147483647 w 1824"/>
              <a:gd name="T33" fmla="*/ 2147483647 h 1754"/>
              <a:gd name="T34" fmla="*/ 2147483647 w 1824"/>
              <a:gd name="T35" fmla="*/ 2147483647 h 1754"/>
              <a:gd name="T36" fmla="*/ 2147483647 w 1824"/>
              <a:gd name="T37" fmla="*/ 2147483647 h 1754"/>
              <a:gd name="T38" fmla="*/ 2147483647 w 1824"/>
              <a:gd name="T39" fmla="*/ 2147483647 h 1754"/>
              <a:gd name="T40" fmla="*/ 2147483647 w 1824"/>
              <a:gd name="T41" fmla="*/ 2147483647 h 1754"/>
              <a:gd name="T42" fmla="*/ 2147483647 w 1824"/>
              <a:gd name="T43" fmla="*/ 2147483647 h 1754"/>
              <a:gd name="T44" fmla="*/ 2147483647 w 1824"/>
              <a:gd name="T45" fmla="*/ 2147483647 h 1754"/>
              <a:gd name="T46" fmla="*/ 2147483647 w 1824"/>
              <a:gd name="T47" fmla="*/ 2147483647 h 1754"/>
              <a:gd name="T48" fmla="*/ 2147483647 w 1824"/>
              <a:gd name="T49" fmla="*/ 2147483647 h 1754"/>
              <a:gd name="T50" fmla="*/ 2147483647 w 1824"/>
              <a:gd name="T51" fmla="*/ 2147483647 h 1754"/>
              <a:gd name="T52" fmla="*/ 2147483647 w 1824"/>
              <a:gd name="T53" fmla="*/ 2147483647 h 1754"/>
              <a:gd name="T54" fmla="*/ 2147483647 w 1824"/>
              <a:gd name="T55" fmla="*/ 2147483647 h 1754"/>
              <a:gd name="T56" fmla="*/ 2147483647 w 1824"/>
              <a:gd name="T57" fmla="*/ 2147483647 h 1754"/>
              <a:gd name="T58" fmla="*/ 2147483647 w 1824"/>
              <a:gd name="T59" fmla="*/ 2147483647 h 1754"/>
              <a:gd name="T60" fmla="*/ 2147483647 w 1824"/>
              <a:gd name="T61" fmla="*/ 2147483647 h 1754"/>
              <a:gd name="T62" fmla="*/ 2147483647 w 1824"/>
              <a:gd name="T63" fmla="*/ 2147483647 h 1754"/>
              <a:gd name="T64" fmla="*/ 2147483647 w 1824"/>
              <a:gd name="T65" fmla="*/ 2147483647 h 1754"/>
              <a:gd name="T66" fmla="*/ 2147483647 w 1824"/>
              <a:gd name="T67" fmla="*/ 2147483647 h 1754"/>
              <a:gd name="T68" fmla="*/ 2147483647 w 1824"/>
              <a:gd name="T69" fmla="*/ 2147483647 h 1754"/>
              <a:gd name="T70" fmla="*/ 2147483647 w 1824"/>
              <a:gd name="T71" fmla="*/ 2147483647 h 1754"/>
              <a:gd name="T72" fmla="*/ 2147483647 w 1824"/>
              <a:gd name="T73" fmla="*/ 2147483647 h 1754"/>
              <a:gd name="T74" fmla="*/ 2147483647 w 1824"/>
              <a:gd name="T75" fmla="*/ 2147483647 h 1754"/>
              <a:gd name="T76" fmla="*/ 2147483647 w 1824"/>
              <a:gd name="T77" fmla="*/ 2147483647 h 1754"/>
              <a:gd name="T78" fmla="*/ 2147483647 w 1824"/>
              <a:gd name="T79" fmla="*/ 2147483647 h 1754"/>
              <a:gd name="T80" fmla="*/ 2147483647 w 1824"/>
              <a:gd name="T81" fmla="*/ 2147483647 h 1754"/>
              <a:gd name="T82" fmla="*/ 2147483647 w 1824"/>
              <a:gd name="T83" fmla="*/ 2147483647 h 1754"/>
              <a:gd name="T84" fmla="*/ 2147483647 w 1824"/>
              <a:gd name="T85" fmla="*/ 2147483647 h 1754"/>
              <a:gd name="T86" fmla="*/ 2147483647 w 1824"/>
              <a:gd name="T87" fmla="*/ 2147483647 h 1754"/>
              <a:gd name="T88" fmla="*/ 2147483647 w 1824"/>
              <a:gd name="T89" fmla="*/ 2147483647 h 1754"/>
              <a:gd name="T90" fmla="*/ 2147483647 w 1824"/>
              <a:gd name="T91" fmla="*/ 2147483647 h 1754"/>
              <a:gd name="T92" fmla="*/ 2147483647 w 1824"/>
              <a:gd name="T93" fmla="*/ 2147483647 h 1754"/>
              <a:gd name="T94" fmla="*/ 2147483647 w 1824"/>
              <a:gd name="T95" fmla="*/ 2147483647 h 1754"/>
              <a:gd name="T96" fmla="*/ 2147483647 w 1824"/>
              <a:gd name="T97" fmla="*/ 2147483647 h 1754"/>
              <a:gd name="T98" fmla="*/ 2147483647 w 1824"/>
              <a:gd name="T99" fmla="*/ 2147483647 h 1754"/>
              <a:gd name="T100" fmla="*/ 2147483647 w 1824"/>
              <a:gd name="T101" fmla="*/ 2147483647 h 1754"/>
              <a:gd name="T102" fmla="*/ 2147483647 w 1824"/>
              <a:gd name="T103" fmla="*/ 2147483647 h 1754"/>
              <a:gd name="T104" fmla="*/ 2147483647 w 1824"/>
              <a:gd name="T105" fmla="*/ 2147483647 h 1754"/>
              <a:gd name="T106" fmla="*/ 2147483647 w 1824"/>
              <a:gd name="T107" fmla="*/ 2147483647 h 1754"/>
              <a:gd name="T108" fmla="*/ 2147483647 w 1824"/>
              <a:gd name="T109" fmla="*/ 2147483647 h 1754"/>
              <a:gd name="T110" fmla="*/ 2147483647 w 1824"/>
              <a:gd name="T111" fmla="*/ 2147483647 h 1754"/>
              <a:gd name="T112" fmla="*/ 2147483647 w 1824"/>
              <a:gd name="T113" fmla="*/ 2147483647 h 1754"/>
              <a:gd name="T114" fmla="*/ 2147483647 w 1824"/>
              <a:gd name="T115" fmla="*/ 2147483647 h 1754"/>
              <a:gd name="T116" fmla="*/ 2147483647 w 1824"/>
              <a:gd name="T117" fmla="*/ 2147483647 h 1754"/>
              <a:gd name="T118" fmla="*/ 2147483647 w 1824"/>
              <a:gd name="T119" fmla="*/ 2147483647 h 1754"/>
              <a:gd name="T120" fmla="*/ 2147483647 w 1824"/>
              <a:gd name="T121" fmla="*/ 2147483647 h 1754"/>
              <a:gd name="T122" fmla="*/ 2147483647 w 1824"/>
              <a:gd name="T123" fmla="*/ 2147483647 h 1754"/>
              <a:gd name="T124" fmla="*/ 2147483647 w 1824"/>
              <a:gd name="T125" fmla="*/ 2147483647 h 1754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824"/>
              <a:gd name="T190" fmla="*/ 0 h 1754"/>
              <a:gd name="T191" fmla="*/ 1824 w 1824"/>
              <a:gd name="T192" fmla="*/ 1754 h 1754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824" h="1754">
                <a:moveTo>
                  <a:pt x="25" y="1228"/>
                </a:moveTo>
                <a:lnTo>
                  <a:pt x="25" y="1214"/>
                </a:lnTo>
                <a:lnTo>
                  <a:pt x="25" y="1197"/>
                </a:lnTo>
                <a:lnTo>
                  <a:pt x="36" y="1191"/>
                </a:lnTo>
                <a:lnTo>
                  <a:pt x="42" y="1187"/>
                </a:lnTo>
                <a:lnTo>
                  <a:pt x="38" y="1151"/>
                </a:lnTo>
                <a:lnTo>
                  <a:pt x="28" y="1120"/>
                </a:lnTo>
                <a:lnTo>
                  <a:pt x="15" y="1089"/>
                </a:lnTo>
                <a:lnTo>
                  <a:pt x="0" y="1059"/>
                </a:lnTo>
                <a:lnTo>
                  <a:pt x="3" y="1041"/>
                </a:lnTo>
                <a:lnTo>
                  <a:pt x="7" y="1028"/>
                </a:lnTo>
                <a:lnTo>
                  <a:pt x="15" y="1026"/>
                </a:lnTo>
                <a:lnTo>
                  <a:pt x="23" y="1022"/>
                </a:lnTo>
                <a:lnTo>
                  <a:pt x="28" y="1016"/>
                </a:lnTo>
                <a:lnTo>
                  <a:pt x="36" y="1011"/>
                </a:lnTo>
                <a:lnTo>
                  <a:pt x="50" y="987"/>
                </a:lnTo>
                <a:lnTo>
                  <a:pt x="61" y="964"/>
                </a:lnTo>
                <a:lnTo>
                  <a:pt x="71" y="938"/>
                </a:lnTo>
                <a:lnTo>
                  <a:pt x="76" y="911"/>
                </a:lnTo>
                <a:lnTo>
                  <a:pt x="86" y="888"/>
                </a:lnTo>
                <a:lnTo>
                  <a:pt x="88" y="872"/>
                </a:lnTo>
                <a:lnTo>
                  <a:pt x="103" y="861"/>
                </a:lnTo>
                <a:lnTo>
                  <a:pt x="115" y="845"/>
                </a:lnTo>
                <a:lnTo>
                  <a:pt x="124" y="832"/>
                </a:lnTo>
                <a:lnTo>
                  <a:pt x="136" y="817"/>
                </a:lnTo>
                <a:lnTo>
                  <a:pt x="146" y="801"/>
                </a:lnTo>
                <a:lnTo>
                  <a:pt x="157" y="788"/>
                </a:lnTo>
                <a:lnTo>
                  <a:pt x="169" y="776"/>
                </a:lnTo>
                <a:lnTo>
                  <a:pt x="184" y="767"/>
                </a:lnTo>
                <a:lnTo>
                  <a:pt x="184" y="751"/>
                </a:lnTo>
                <a:lnTo>
                  <a:pt x="184" y="738"/>
                </a:lnTo>
                <a:lnTo>
                  <a:pt x="159" y="721"/>
                </a:lnTo>
                <a:lnTo>
                  <a:pt x="138" y="711"/>
                </a:lnTo>
                <a:lnTo>
                  <a:pt x="115" y="701"/>
                </a:lnTo>
                <a:lnTo>
                  <a:pt x="90" y="696"/>
                </a:lnTo>
                <a:lnTo>
                  <a:pt x="90" y="684"/>
                </a:lnTo>
                <a:lnTo>
                  <a:pt x="90" y="676"/>
                </a:lnTo>
                <a:lnTo>
                  <a:pt x="67" y="673"/>
                </a:lnTo>
                <a:lnTo>
                  <a:pt x="48" y="671"/>
                </a:lnTo>
                <a:lnTo>
                  <a:pt x="44" y="653"/>
                </a:lnTo>
                <a:lnTo>
                  <a:pt x="42" y="636"/>
                </a:lnTo>
                <a:lnTo>
                  <a:pt x="30" y="630"/>
                </a:lnTo>
                <a:lnTo>
                  <a:pt x="25" y="621"/>
                </a:lnTo>
                <a:lnTo>
                  <a:pt x="17" y="607"/>
                </a:lnTo>
                <a:lnTo>
                  <a:pt x="15" y="594"/>
                </a:lnTo>
                <a:lnTo>
                  <a:pt x="7" y="565"/>
                </a:lnTo>
                <a:lnTo>
                  <a:pt x="3" y="540"/>
                </a:lnTo>
                <a:lnTo>
                  <a:pt x="5" y="536"/>
                </a:lnTo>
                <a:lnTo>
                  <a:pt x="13" y="530"/>
                </a:lnTo>
                <a:lnTo>
                  <a:pt x="25" y="527"/>
                </a:lnTo>
                <a:lnTo>
                  <a:pt x="51" y="517"/>
                </a:lnTo>
                <a:lnTo>
                  <a:pt x="53" y="505"/>
                </a:lnTo>
                <a:lnTo>
                  <a:pt x="59" y="494"/>
                </a:lnTo>
                <a:lnTo>
                  <a:pt x="67" y="492"/>
                </a:lnTo>
                <a:lnTo>
                  <a:pt x="78" y="490"/>
                </a:lnTo>
                <a:lnTo>
                  <a:pt x="84" y="477"/>
                </a:lnTo>
                <a:lnTo>
                  <a:pt x="88" y="461"/>
                </a:lnTo>
                <a:lnTo>
                  <a:pt x="119" y="454"/>
                </a:lnTo>
                <a:lnTo>
                  <a:pt x="149" y="450"/>
                </a:lnTo>
                <a:lnTo>
                  <a:pt x="161" y="421"/>
                </a:lnTo>
                <a:lnTo>
                  <a:pt x="178" y="394"/>
                </a:lnTo>
                <a:lnTo>
                  <a:pt x="194" y="367"/>
                </a:lnTo>
                <a:lnTo>
                  <a:pt x="209" y="340"/>
                </a:lnTo>
                <a:lnTo>
                  <a:pt x="226" y="315"/>
                </a:lnTo>
                <a:lnTo>
                  <a:pt x="242" y="288"/>
                </a:lnTo>
                <a:lnTo>
                  <a:pt x="253" y="262"/>
                </a:lnTo>
                <a:lnTo>
                  <a:pt x="261" y="231"/>
                </a:lnTo>
                <a:lnTo>
                  <a:pt x="249" y="208"/>
                </a:lnTo>
                <a:lnTo>
                  <a:pt x="240" y="190"/>
                </a:lnTo>
                <a:lnTo>
                  <a:pt x="234" y="171"/>
                </a:lnTo>
                <a:lnTo>
                  <a:pt x="232" y="156"/>
                </a:lnTo>
                <a:lnTo>
                  <a:pt x="232" y="121"/>
                </a:lnTo>
                <a:lnTo>
                  <a:pt x="234" y="73"/>
                </a:lnTo>
                <a:lnTo>
                  <a:pt x="278" y="71"/>
                </a:lnTo>
                <a:lnTo>
                  <a:pt x="316" y="70"/>
                </a:lnTo>
                <a:lnTo>
                  <a:pt x="361" y="66"/>
                </a:lnTo>
                <a:lnTo>
                  <a:pt x="405" y="64"/>
                </a:lnTo>
                <a:lnTo>
                  <a:pt x="436" y="89"/>
                </a:lnTo>
                <a:lnTo>
                  <a:pt x="462" y="110"/>
                </a:lnTo>
                <a:lnTo>
                  <a:pt x="476" y="119"/>
                </a:lnTo>
                <a:lnTo>
                  <a:pt x="491" y="123"/>
                </a:lnTo>
                <a:lnTo>
                  <a:pt x="507" y="131"/>
                </a:lnTo>
                <a:lnTo>
                  <a:pt x="530" y="133"/>
                </a:lnTo>
                <a:lnTo>
                  <a:pt x="541" y="123"/>
                </a:lnTo>
                <a:lnTo>
                  <a:pt x="558" y="118"/>
                </a:lnTo>
                <a:lnTo>
                  <a:pt x="576" y="112"/>
                </a:lnTo>
                <a:lnTo>
                  <a:pt x="595" y="110"/>
                </a:lnTo>
                <a:lnTo>
                  <a:pt x="635" y="108"/>
                </a:lnTo>
                <a:lnTo>
                  <a:pt x="670" y="106"/>
                </a:lnTo>
                <a:lnTo>
                  <a:pt x="679" y="112"/>
                </a:lnTo>
                <a:lnTo>
                  <a:pt x="691" y="119"/>
                </a:lnTo>
                <a:lnTo>
                  <a:pt x="701" y="123"/>
                </a:lnTo>
                <a:lnTo>
                  <a:pt x="716" y="127"/>
                </a:lnTo>
                <a:lnTo>
                  <a:pt x="741" y="131"/>
                </a:lnTo>
                <a:lnTo>
                  <a:pt x="774" y="133"/>
                </a:lnTo>
                <a:lnTo>
                  <a:pt x="833" y="131"/>
                </a:lnTo>
                <a:lnTo>
                  <a:pt x="885" y="129"/>
                </a:lnTo>
                <a:lnTo>
                  <a:pt x="908" y="98"/>
                </a:lnTo>
                <a:lnTo>
                  <a:pt x="929" y="70"/>
                </a:lnTo>
                <a:lnTo>
                  <a:pt x="948" y="70"/>
                </a:lnTo>
                <a:lnTo>
                  <a:pt x="966" y="70"/>
                </a:lnTo>
                <a:lnTo>
                  <a:pt x="983" y="70"/>
                </a:lnTo>
                <a:lnTo>
                  <a:pt x="1002" y="70"/>
                </a:lnTo>
                <a:lnTo>
                  <a:pt x="1016" y="37"/>
                </a:lnTo>
                <a:lnTo>
                  <a:pt x="1031" y="6"/>
                </a:lnTo>
                <a:lnTo>
                  <a:pt x="1062" y="2"/>
                </a:lnTo>
                <a:lnTo>
                  <a:pt x="1077" y="0"/>
                </a:lnTo>
                <a:lnTo>
                  <a:pt x="1092" y="2"/>
                </a:lnTo>
                <a:lnTo>
                  <a:pt x="1112" y="4"/>
                </a:lnTo>
                <a:lnTo>
                  <a:pt x="1127" y="29"/>
                </a:lnTo>
                <a:lnTo>
                  <a:pt x="1146" y="60"/>
                </a:lnTo>
                <a:lnTo>
                  <a:pt x="1163" y="85"/>
                </a:lnTo>
                <a:lnTo>
                  <a:pt x="1181" y="116"/>
                </a:lnTo>
                <a:lnTo>
                  <a:pt x="1190" y="121"/>
                </a:lnTo>
                <a:lnTo>
                  <a:pt x="1196" y="129"/>
                </a:lnTo>
                <a:lnTo>
                  <a:pt x="1198" y="192"/>
                </a:lnTo>
                <a:lnTo>
                  <a:pt x="1202" y="254"/>
                </a:lnTo>
                <a:lnTo>
                  <a:pt x="1204" y="315"/>
                </a:lnTo>
                <a:lnTo>
                  <a:pt x="1206" y="381"/>
                </a:lnTo>
                <a:lnTo>
                  <a:pt x="1229" y="406"/>
                </a:lnTo>
                <a:lnTo>
                  <a:pt x="1242" y="421"/>
                </a:lnTo>
                <a:lnTo>
                  <a:pt x="1250" y="438"/>
                </a:lnTo>
                <a:lnTo>
                  <a:pt x="1256" y="456"/>
                </a:lnTo>
                <a:lnTo>
                  <a:pt x="1254" y="469"/>
                </a:lnTo>
                <a:lnTo>
                  <a:pt x="1246" y="492"/>
                </a:lnTo>
                <a:lnTo>
                  <a:pt x="1234" y="521"/>
                </a:lnTo>
                <a:lnTo>
                  <a:pt x="1219" y="552"/>
                </a:lnTo>
                <a:lnTo>
                  <a:pt x="1204" y="584"/>
                </a:lnTo>
                <a:lnTo>
                  <a:pt x="1190" y="609"/>
                </a:lnTo>
                <a:lnTo>
                  <a:pt x="1173" y="630"/>
                </a:lnTo>
                <a:lnTo>
                  <a:pt x="1161" y="642"/>
                </a:lnTo>
                <a:lnTo>
                  <a:pt x="1158" y="673"/>
                </a:lnTo>
                <a:lnTo>
                  <a:pt x="1146" y="703"/>
                </a:lnTo>
                <a:lnTo>
                  <a:pt x="1140" y="721"/>
                </a:lnTo>
                <a:lnTo>
                  <a:pt x="1135" y="736"/>
                </a:lnTo>
                <a:lnTo>
                  <a:pt x="1131" y="747"/>
                </a:lnTo>
                <a:lnTo>
                  <a:pt x="1131" y="761"/>
                </a:lnTo>
                <a:lnTo>
                  <a:pt x="1140" y="772"/>
                </a:lnTo>
                <a:lnTo>
                  <a:pt x="1152" y="780"/>
                </a:lnTo>
                <a:lnTo>
                  <a:pt x="1156" y="795"/>
                </a:lnTo>
                <a:lnTo>
                  <a:pt x="1160" y="807"/>
                </a:lnTo>
                <a:lnTo>
                  <a:pt x="1163" y="820"/>
                </a:lnTo>
                <a:lnTo>
                  <a:pt x="1171" y="832"/>
                </a:lnTo>
                <a:lnTo>
                  <a:pt x="1186" y="849"/>
                </a:lnTo>
                <a:lnTo>
                  <a:pt x="1204" y="868"/>
                </a:lnTo>
                <a:lnTo>
                  <a:pt x="1219" y="884"/>
                </a:lnTo>
                <a:lnTo>
                  <a:pt x="1234" y="903"/>
                </a:lnTo>
                <a:lnTo>
                  <a:pt x="1250" y="922"/>
                </a:lnTo>
                <a:lnTo>
                  <a:pt x="1261" y="943"/>
                </a:lnTo>
                <a:lnTo>
                  <a:pt x="1292" y="943"/>
                </a:lnTo>
                <a:lnTo>
                  <a:pt x="1321" y="943"/>
                </a:lnTo>
                <a:lnTo>
                  <a:pt x="1352" y="945"/>
                </a:lnTo>
                <a:lnTo>
                  <a:pt x="1382" y="945"/>
                </a:lnTo>
                <a:lnTo>
                  <a:pt x="1398" y="938"/>
                </a:lnTo>
                <a:lnTo>
                  <a:pt x="1417" y="928"/>
                </a:lnTo>
                <a:lnTo>
                  <a:pt x="1444" y="920"/>
                </a:lnTo>
                <a:lnTo>
                  <a:pt x="1469" y="916"/>
                </a:lnTo>
                <a:lnTo>
                  <a:pt x="1526" y="909"/>
                </a:lnTo>
                <a:lnTo>
                  <a:pt x="1572" y="905"/>
                </a:lnTo>
                <a:lnTo>
                  <a:pt x="1572" y="895"/>
                </a:lnTo>
                <a:lnTo>
                  <a:pt x="1572" y="886"/>
                </a:lnTo>
                <a:lnTo>
                  <a:pt x="1592" y="886"/>
                </a:lnTo>
                <a:lnTo>
                  <a:pt x="1611" y="886"/>
                </a:lnTo>
                <a:lnTo>
                  <a:pt x="1611" y="895"/>
                </a:lnTo>
                <a:lnTo>
                  <a:pt x="1611" y="905"/>
                </a:lnTo>
                <a:lnTo>
                  <a:pt x="1632" y="905"/>
                </a:lnTo>
                <a:lnTo>
                  <a:pt x="1651" y="905"/>
                </a:lnTo>
                <a:lnTo>
                  <a:pt x="1668" y="941"/>
                </a:lnTo>
                <a:lnTo>
                  <a:pt x="1682" y="978"/>
                </a:lnTo>
                <a:lnTo>
                  <a:pt x="1697" y="980"/>
                </a:lnTo>
                <a:lnTo>
                  <a:pt x="1715" y="982"/>
                </a:lnTo>
                <a:lnTo>
                  <a:pt x="1718" y="997"/>
                </a:lnTo>
                <a:lnTo>
                  <a:pt x="1722" y="1012"/>
                </a:lnTo>
                <a:lnTo>
                  <a:pt x="1741" y="1022"/>
                </a:lnTo>
                <a:lnTo>
                  <a:pt x="1755" y="1030"/>
                </a:lnTo>
                <a:lnTo>
                  <a:pt x="1766" y="1039"/>
                </a:lnTo>
                <a:lnTo>
                  <a:pt x="1776" y="1053"/>
                </a:lnTo>
                <a:lnTo>
                  <a:pt x="1782" y="1064"/>
                </a:lnTo>
                <a:lnTo>
                  <a:pt x="1789" y="1074"/>
                </a:lnTo>
                <a:lnTo>
                  <a:pt x="1801" y="1085"/>
                </a:lnTo>
                <a:lnTo>
                  <a:pt x="1816" y="1097"/>
                </a:lnTo>
                <a:lnTo>
                  <a:pt x="1816" y="1108"/>
                </a:lnTo>
                <a:lnTo>
                  <a:pt x="1816" y="1118"/>
                </a:lnTo>
                <a:lnTo>
                  <a:pt x="1801" y="1126"/>
                </a:lnTo>
                <a:lnTo>
                  <a:pt x="1788" y="1137"/>
                </a:lnTo>
                <a:lnTo>
                  <a:pt x="1778" y="1155"/>
                </a:lnTo>
                <a:lnTo>
                  <a:pt x="1768" y="1168"/>
                </a:lnTo>
                <a:lnTo>
                  <a:pt x="1763" y="1183"/>
                </a:lnTo>
                <a:lnTo>
                  <a:pt x="1755" y="1203"/>
                </a:lnTo>
                <a:lnTo>
                  <a:pt x="1753" y="1220"/>
                </a:lnTo>
                <a:lnTo>
                  <a:pt x="1753" y="1237"/>
                </a:lnTo>
                <a:lnTo>
                  <a:pt x="1753" y="1254"/>
                </a:lnTo>
                <a:lnTo>
                  <a:pt x="1755" y="1272"/>
                </a:lnTo>
                <a:lnTo>
                  <a:pt x="1765" y="1287"/>
                </a:lnTo>
                <a:lnTo>
                  <a:pt x="1770" y="1302"/>
                </a:lnTo>
                <a:lnTo>
                  <a:pt x="1780" y="1316"/>
                </a:lnTo>
                <a:lnTo>
                  <a:pt x="1791" y="1327"/>
                </a:lnTo>
                <a:lnTo>
                  <a:pt x="1805" y="1341"/>
                </a:lnTo>
                <a:lnTo>
                  <a:pt x="1824" y="1348"/>
                </a:lnTo>
                <a:lnTo>
                  <a:pt x="1824" y="1358"/>
                </a:lnTo>
                <a:lnTo>
                  <a:pt x="1824" y="1370"/>
                </a:lnTo>
                <a:lnTo>
                  <a:pt x="1768" y="1383"/>
                </a:lnTo>
                <a:lnTo>
                  <a:pt x="1715" y="1406"/>
                </a:lnTo>
                <a:lnTo>
                  <a:pt x="1657" y="1431"/>
                </a:lnTo>
                <a:lnTo>
                  <a:pt x="1607" y="1458"/>
                </a:lnTo>
                <a:lnTo>
                  <a:pt x="1599" y="1454"/>
                </a:lnTo>
                <a:lnTo>
                  <a:pt x="1592" y="1448"/>
                </a:lnTo>
                <a:lnTo>
                  <a:pt x="1588" y="1443"/>
                </a:lnTo>
                <a:lnTo>
                  <a:pt x="1584" y="1433"/>
                </a:lnTo>
                <a:lnTo>
                  <a:pt x="1576" y="1420"/>
                </a:lnTo>
                <a:lnTo>
                  <a:pt x="1572" y="1400"/>
                </a:lnTo>
                <a:lnTo>
                  <a:pt x="1544" y="1379"/>
                </a:lnTo>
                <a:lnTo>
                  <a:pt x="1507" y="1352"/>
                </a:lnTo>
                <a:lnTo>
                  <a:pt x="1478" y="1331"/>
                </a:lnTo>
                <a:lnTo>
                  <a:pt x="1459" y="1312"/>
                </a:lnTo>
                <a:lnTo>
                  <a:pt x="1448" y="1304"/>
                </a:lnTo>
                <a:lnTo>
                  <a:pt x="1442" y="1299"/>
                </a:lnTo>
                <a:lnTo>
                  <a:pt x="1434" y="1287"/>
                </a:lnTo>
                <a:lnTo>
                  <a:pt x="1427" y="1277"/>
                </a:lnTo>
                <a:lnTo>
                  <a:pt x="1413" y="1256"/>
                </a:lnTo>
                <a:lnTo>
                  <a:pt x="1407" y="1235"/>
                </a:lnTo>
                <a:lnTo>
                  <a:pt x="1398" y="1187"/>
                </a:lnTo>
                <a:lnTo>
                  <a:pt x="1388" y="1143"/>
                </a:lnTo>
                <a:lnTo>
                  <a:pt x="1382" y="1124"/>
                </a:lnTo>
                <a:lnTo>
                  <a:pt x="1373" y="1108"/>
                </a:lnTo>
                <a:lnTo>
                  <a:pt x="1369" y="1101"/>
                </a:lnTo>
                <a:lnTo>
                  <a:pt x="1361" y="1095"/>
                </a:lnTo>
                <a:lnTo>
                  <a:pt x="1354" y="1089"/>
                </a:lnTo>
                <a:lnTo>
                  <a:pt x="1348" y="1085"/>
                </a:lnTo>
                <a:lnTo>
                  <a:pt x="1338" y="1083"/>
                </a:lnTo>
                <a:lnTo>
                  <a:pt x="1327" y="1082"/>
                </a:lnTo>
                <a:lnTo>
                  <a:pt x="1315" y="1082"/>
                </a:lnTo>
                <a:lnTo>
                  <a:pt x="1304" y="1082"/>
                </a:lnTo>
                <a:lnTo>
                  <a:pt x="1273" y="1087"/>
                </a:lnTo>
                <a:lnTo>
                  <a:pt x="1234" y="1101"/>
                </a:lnTo>
                <a:lnTo>
                  <a:pt x="1225" y="1120"/>
                </a:lnTo>
                <a:lnTo>
                  <a:pt x="1213" y="1135"/>
                </a:lnTo>
                <a:lnTo>
                  <a:pt x="1198" y="1151"/>
                </a:lnTo>
                <a:lnTo>
                  <a:pt x="1186" y="1162"/>
                </a:lnTo>
                <a:lnTo>
                  <a:pt x="1169" y="1174"/>
                </a:lnTo>
                <a:lnTo>
                  <a:pt x="1156" y="1187"/>
                </a:lnTo>
                <a:lnTo>
                  <a:pt x="1138" y="1197"/>
                </a:lnTo>
                <a:lnTo>
                  <a:pt x="1121" y="1204"/>
                </a:lnTo>
                <a:lnTo>
                  <a:pt x="1087" y="1218"/>
                </a:lnTo>
                <a:lnTo>
                  <a:pt x="1050" y="1228"/>
                </a:lnTo>
                <a:lnTo>
                  <a:pt x="1012" y="1235"/>
                </a:lnTo>
                <a:lnTo>
                  <a:pt x="969" y="1237"/>
                </a:lnTo>
                <a:lnTo>
                  <a:pt x="969" y="1249"/>
                </a:lnTo>
                <a:lnTo>
                  <a:pt x="969" y="1260"/>
                </a:lnTo>
                <a:lnTo>
                  <a:pt x="952" y="1262"/>
                </a:lnTo>
                <a:lnTo>
                  <a:pt x="929" y="1266"/>
                </a:lnTo>
                <a:lnTo>
                  <a:pt x="910" y="1274"/>
                </a:lnTo>
                <a:lnTo>
                  <a:pt x="893" y="1279"/>
                </a:lnTo>
                <a:lnTo>
                  <a:pt x="873" y="1289"/>
                </a:lnTo>
                <a:lnTo>
                  <a:pt x="858" y="1300"/>
                </a:lnTo>
                <a:lnTo>
                  <a:pt x="841" y="1310"/>
                </a:lnTo>
                <a:lnTo>
                  <a:pt x="825" y="1322"/>
                </a:lnTo>
                <a:lnTo>
                  <a:pt x="797" y="1350"/>
                </a:lnTo>
                <a:lnTo>
                  <a:pt x="770" y="1379"/>
                </a:lnTo>
                <a:lnTo>
                  <a:pt x="745" y="1410"/>
                </a:lnTo>
                <a:lnTo>
                  <a:pt x="726" y="1445"/>
                </a:lnTo>
                <a:lnTo>
                  <a:pt x="739" y="1464"/>
                </a:lnTo>
                <a:lnTo>
                  <a:pt x="750" y="1481"/>
                </a:lnTo>
                <a:lnTo>
                  <a:pt x="766" y="1500"/>
                </a:lnTo>
                <a:lnTo>
                  <a:pt x="779" y="1516"/>
                </a:lnTo>
                <a:lnTo>
                  <a:pt x="797" y="1529"/>
                </a:lnTo>
                <a:lnTo>
                  <a:pt x="814" y="1542"/>
                </a:lnTo>
                <a:lnTo>
                  <a:pt x="835" y="1552"/>
                </a:lnTo>
                <a:lnTo>
                  <a:pt x="860" y="1560"/>
                </a:lnTo>
                <a:lnTo>
                  <a:pt x="860" y="1575"/>
                </a:lnTo>
                <a:lnTo>
                  <a:pt x="860" y="1596"/>
                </a:lnTo>
                <a:lnTo>
                  <a:pt x="837" y="1606"/>
                </a:lnTo>
                <a:lnTo>
                  <a:pt x="816" y="1614"/>
                </a:lnTo>
                <a:lnTo>
                  <a:pt x="810" y="1621"/>
                </a:lnTo>
                <a:lnTo>
                  <a:pt x="802" y="1631"/>
                </a:lnTo>
                <a:lnTo>
                  <a:pt x="793" y="1637"/>
                </a:lnTo>
                <a:lnTo>
                  <a:pt x="789" y="1648"/>
                </a:lnTo>
                <a:lnTo>
                  <a:pt x="766" y="1650"/>
                </a:lnTo>
                <a:lnTo>
                  <a:pt x="737" y="1656"/>
                </a:lnTo>
                <a:lnTo>
                  <a:pt x="708" y="1665"/>
                </a:lnTo>
                <a:lnTo>
                  <a:pt x="681" y="1679"/>
                </a:lnTo>
                <a:lnTo>
                  <a:pt x="654" y="1692"/>
                </a:lnTo>
                <a:lnTo>
                  <a:pt x="633" y="1710"/>
                </a:lnTo>
                <a:lnTo>
                  <a:pt x="624" y="1719"/>
                </a:lnTo>
                <a:lnTo>
                  <a:pt x="614" y="1731"/>
                </a:lnTo>
                <a:lnTo>
                  <a:pt x="610" y="1742"/>
                </a:lnTo>
                <a:lnTo>
                  <a:pt x="603" y="1754"/>
                </a:lnTo>
                <a:lnTo>
                  <a:pt x="595" y="1754"/>
                </a:lnTo>
                <a:lnTo>
                  <a:pt x="585" y="1754"/>
                </a:lnTo>
                <a:lnTo>
                  <a:pt x="568" y="1738"/>
                </a:lnTo>
                <a:lnTo>
                  <a:pt x="553" y="1717"/>
                </a:lnTo>
                <a:lnTo>
                  <a:pt x="541" y="1702"/>
                </a:lnTo>
                <a:lnTo>
                  <a:pt x="530" y="1686"/>
                </a:lnTo>
                <a:lnTo>
                  <a:pt x="518" y="1671"/>
                </a:lnTo>
                <a:lnTo>
                  <a:pt x="503" y="1660"/>
                </a:lnTo>
                <a:lnTo>
                  <a:pt x="493" y="1656"/>
                </a:lnTo>
                <a:lnTo>
                  <a:pt x="482" y="1650"/>
                </a:lnTo>
                <a:lnTo>
                  <a:pt x="470" y="1646"/>
                </a:lnTo>
                <a:lnTo>
                  <a:pt x="453" y="1644"/>
                </a:lnTo>
                <a:lnTo>
                  <a:pt x="441" y="1602"/>
                </a:lnTo>
                <a:lnTo>
                  <a:pt x="428" y="1566"/>
                </a:lnTo>
                <a:lnTo>
                  <a:pt x="407" y="1535"/>
                </a:lnTo>
                <a:lnTo>
                  <a:pt x="386" y="1502"/>
                </a:lnTo>
                <a:lnTo>
                  <a:pt x="361" y="1473"/>
                </a:lnTo>
                <a:lnTo>
                  <a:pt x="334" y="1445"/>
                </a:lnTo>
                <a:lnTo>
                  <a:pt x="301" y="1418"/>
                </a:lnTo>
                <a:lnTo>
                  <a:pt x="268" y="1389"/>
                </a:lnTo>
                <a:lnTo>
                  <a:pt x="261" y="1372"/>
                </a:lnTo>
                <a:lnTo>
                  <a:pt x="255" y="1352"/>
                </a:lnTo>
                <a:lnTo>
                  <a:pt x="172" y="1347"/>
                </a:lnTo>
                <a:lnTo>
                  <a:pt x="132" y="1341"/>
                </a:lnTo>
                <a:lnTo>
                  <a:pt x="109" y="1335"/>
                </a:lnTo>
                <a:lnTo>
                  <a:pt x="96" y="1327"/>
                </a:lnTo>
                <a:lnTo>
                  <a:pt x="78" y="1300"/>
                </a:lnTo>
                <a:lnTo>
                  <a:pt x="65" y="1272"/>
                </a:lnTo>
                <a:lnTo>
                  <a:pt x="55" y="1256"/>
                </a:lnTo>
                <a:lnTo>
                  <a:pt x="48" y="1245"/>
                </a:lnTo>
                <a:lnTo>
                  <a:pt x="38" y="1235"/>
                </a:lnTo>
                <a:lnTo>
                  <a:pt x="25" y="1228"/>
                </a:lnTo>
                <a:close/>
              </a:path>
            </a:pathLst>
          </a:custGeom>
          <a:solidFill>
            <a:srgbClr val="738E7B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02" name="Freeform 498"/>
          <p:cNvSpPr>
            <a:spLocks/>
          </p:cNvSpPr>
          <p:nvPr/>
        </p:nvSpPr>
        <p:spPr bwMode="auto">
          <a:xfrm>
            <a:off x="3251200" y="4154488"/>
            <a:ext cx="811213" cy="681037"/>
          </a:xfrm>
          <a:custGeom>
            <a:avLst/>
            <a:gdLst>
              <a:gd name="T0" fmla="*/ 2147483647 w 1022"/>
              <a:gd name="T1" fmla="*/ 2147483647 h 858"/>
              <a:gd name="T2" fmla="*/ 2147483647 w 1022"/>
              <a:gd name="T3" fmla="*/ 2147483647 h 858"/>
              <a:gd name="T4" fmla="*/ 0 w 1022"/>
              <a:gd name="T5" fmla="*/ 2147483647 h 858"/>
              <a:gd name="T6" fmla="*/ 2147483647 w 1022"/>
              <a:gd name="T7" fmla="*/ 2147483647 h 858"/>
              <a:gd name="T8" fmla="*/ 2147483647 w 1022"/>
              <a:gd name="T9" fmla="*/ 2147483647 h 858"/>
              <a:gd name="T10" fmla="*/ 2147483647 w 1022"/>
              <a:gd name="T11" fmla="*/ 2147483647 h 858"/>
              <a:gd name="T12" fmla="*/ 2147483647 w 1022"/>
              <a:gd name="T13" fmla="*/ 2147483647 h 858"/>
              <a:gd name="T14" fmla="*/ 2147483647 w 1022"/>
              <a:gd name="T15" fmla="*/ 2147483647 h 858"/>
              <a:gd name="T16" fmla="*/ 2147483647 w 1022"/>
              <a:gd name="T17" fmla="*/ 2147483647 h 858"/>
              <a:gd name="T18" fmla="*/ 2147483647 w 1022"/>
              <a:gd name="T19" fmla="*/ 2147483647 h 858"/>
              <a:gd name="T20" fmla="*/ 2147483647 w 1022"/>
              <a:gd name="T21" fmla="*/ 2147483647 h 858"/>
              <a:gd name="T22" fmla="*/ 2147483647 w 1022"/>
              <a:gd name="T23" fmla="*/ 2147483647 h 858"/>
              <a:gd name="T24" fmla="*/ 2147483647 w 1022"/>
              <a:gd name="T25" fmla="*/ 2147483647 h 858"/>
              <a:gd name="T26" fmla="*/ 2147483647 w 1022"/>
              <a:gd name="T27" fmla="*/ 2147483647 h 858"/>
              <a:gd name="T28" fmla="*/ 2147483647 w 1022"/>
              <a:gd name="T29" fmla="*/ 2147483647 h 858"/>
              <a:gd name="T30" fmla="*/ 2147483647 w 1022"/>
              <a:gd name="T31" fmla="*/ 2147483647 h 858"/>
              <a:gd name="T32" fmla="*/ 2147483647 w 1022"/>
              <a:gd name="T33" fmla="*/ 2147483647 h 858"/>
              <a:gd name="T34" fmla="*/ 2147483647 w 1022"/>
              <a:gd name="T35" fmla="*/ 2147483647 h 858"/>
              <a:gd name="T36" fmla="*/ 2147483647 w 1022"/>
              <a:gd name="T37" fmla="*/ 2147483647 h 858"/>
              <a:gd name="T38" fmla="*/ 2147483647 w 1022"/>
              <a:gd name="T39" fmla="*/ 2147483647 h 858"/>
              <a:gd name="T40" fmla="*/ 2147483647 w 1022"/>
              <a:gd name="T41" fmla="*/ 2147483647 h 858"/>
              <a:gd name="T42" fmla="*/ 2147483647 w 1022"/>
              <a:gd name="T43" fmla="*/ 0 h 858"/>
              <a:gd name="T44" fmla="*/ 2147483647 w 1022"/>
              <a:gd name="T45" fmla="*/ 2147483647 h 858"/>
              <a:gd name="T46" fmla="*/ 2147483647 w 1022"/>
              <a:gd name="T47" fmla="*/ 2147483647 h 858"/>
              <a:gd name="T48" fmla="*/ 2147483647 w 1022"/>
              <a:gd name="T49" fmla="*/ 2147483647 h 858"/>
              <a:gd name="T50" fmla="*/ 2147483647 w 1022"/>
              <a:gd name="T51" fmla="*/ 2147483647 h 858"/>
              <a:gd name="T52" fmla="*/ 2147483647 w 1022"/>
              <a:gd name="T53" fmla="*/ 2147483647 h 858"/>
              <a:gd name="T54" fmla="*/ 2147483647 w 1022"/>
              <a:gd name="T55" fmla="*/ 2147483647 h 858"/>
              <a:gd name="T56" fmla="*/ 2147483647 w 1022"/>
              <a:gd name="T57" fmla="*/ 2147483647 h 858"/>
              <a:gd name="T58" fmla="*/ 2147483647 w 1022"/>
              <a:gd name="T59" fmla="*/ 2147483647 h 858"/>
              <a:gd name="T60" fmla="*/ 2147483647 w 1022"/>
              <a:gd name="T61" fmla="*/ 2147483647 h 858"/>
              <a:gd name="T62" fmla="*/ 2147483647 w 1022"/>
              <a:gd name="T63" fmla="*/ 2147483647 h 858"/>
              <a:gd name="T64" fmla="*/ 2147483647 w 1022"/>
              <a:gd name="T65" fmla="*/ 2147483647 h 858"/>
              <a:gd name="T66" fmla="*/ 2147483647 w 1022"/>
              <a:gd name="T67" fmla="*/ 2147483647 h 858"/>
              <a:gd name="T68" fmla="*/ 2147483647 w 1022"/>
              <a:gd name="T69" fmla="*/ 2147483647 h 858"/>
              <a:gd name="T70" fmla="*/ 2147483647 w 1022"/>
              <a:gd name="T71" fmla="*/ 2147483647 h 858"/>
              <a:gd name="T72" fmla="*/ 2147483647 w 1022"/>
              <a:gd name="T73" fmla="*/ 2147483647 h 858"/>
              <a:gd name="T74" fmla="*/ 2147483647 w 1022"/>
              <a:gd name="T75" fmla="*/ 2147483647 h 858"/>
              <a:gd name="T76" fmla="*/ 2147483647 w 1022"/>
              <a:gd name="T77" fmla="*/ 2147483647 h 858"/>
              <a:gd name="T78" fmla="*/ 2147483647 w 1022"/>
              <a:gd name="T79" fmla="*/ 2147483647 h 858"/>
              <a:gd name="T80" fmla="*/ 2147483647 w 1022"/>
              <a:gd name="T81" fmla="*/ 2147483647 h 858"/>
              <a:gd name="T82" fmla="*/ 2147483647 w 1022"/>
              <a:gd name="T83" fmla="*/ 2147483647 h 858"/>
              <a:gd name="T84" fmla="*/ 2147483647 w 1022"/>
              <a:gd name="T85" fmla="*/ 2147483647 h 858"/>
              <a:gd name="T86" fmla="*/ 2147483647 w 1022"/>
              <a:gd name="T87" fmla="*/ 2147483647 h 858"/>
              <a:gd name="T88" fmla="*/ 2147483647 w 1022"/>
              <a:gd name="T89" fmla="*/ 2147483647 h 858"/>
              <a:gd name="T90" fmla="*/ 2147483647 w 1022"/>
              <a:gd name="T91" fmla="*/ 2147483647 h 858"/>
              <a:gd name="T92" fmla="*/ 2147483647 w 1022"/>
              <a:gd name="T93" fmla="*/ 2147483647 h 858"/>
              <a:gd name="T94" fmla="*/ 2147483647 w 1022"/>
              <a:gd name="T95" fmla="*/ 2147483647 h 858"/>
              <a:gd name="T96" fmla="*/ 2147483647 w 1022"/>
              <a:gd name="T97" fmla="*/ 2147483647 h 858"/>
              <a:gd name="T98" fmla="*/ 2147483647 w 1022"/>
              <a:gd name="T99" fmla="*/ 2147483647 h 858"/>
              <a:gd name="T100" fmla="*/ 2147483647 w 1022"/>
              <a:gd name="T101" fmla="*/ 2147483647 h 858"/>
              <a:gd name="T102" fmla="*/ 2147483647 w 1022"/>
              <a:gd name="T103" fmla="*/ 2147483647 h 858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022"/>
              <a:gd name="T157" fmla="*/ 0 h 858"/>
              <a:gd name="T158" fmla="*/ 1022 w 1022"/>
              <a:gd name="T159" fmla="*/ 858 h 858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022" h="858">
                <a:moveTo>
                  <a:pt x="54" y="810"/>
                </a:moveTo>
                <a:lnTo>
                  <a:pt x="50" y="791"/>
                </a:lnTo>
                <a:lnTo>
                  <a:pt x="43" y="773"/>
                </a:lnTo>
                <a:lnTo>
                  <a:pt x="35" y="758"/>
                </a:lnTo>
                <a:lnTo>
                  <a:pt x="25" y="745"/>
                </a:lnTo>
                <a:lnTo>
                  <a:pt x="14" y="727"/>
                </a:lnTo>
                <a:lnTo>
                  <a:pt x="6" y="710"/>
                </a:lnTo>
                <a:lnTo>
                  <a:pt x="2" y="695"/>
                </a:lnTo>
                <a:lnTo>
                  <a:pt x="0" y="672"/>
                </a:lnTo>
                <a:lnTo>
                  <a:pt x="10" y="672"/>
                </a:lnTo>
                <a:lnTo>
                  <a:pt x="18" y="672"/>
                </a:lnTo>
                <a:lnTo>
                  <a:pt x="25" y="660"/>
                </a:lnTo>
                <a:lnTo>
                  <a:pt x="29" y="649"/>
                </a:lnTo>
                <a:lnTo>
                  <a:pt x="39" y="637"/>
                </a:lnTo>
                <a:lnTo>
                  <a:pt x="48" y="628"/>
                </a:lnTo>
                <a:lnTo>
                  <a:pt x="69" y="610"/>
                </a:lnTo>
                <a:lnTo>
                  <a:pt x="96" y="597"/>
                </a:lnTo>
                <a:lnTo>
                  <a:pt x="123" y="583"/>
                </a:lnTo>
                <a:lnTo>
                  <a:pt x="152" y="574"/>
                </a:lnTo>
                <a:lnTo>
                  <a:pt x="181" y="568"/>
                </a:lnTo>
                <a:lnTo>
                  <a:pt x="204" y="566"/>
                </a:lnTo>
                <a:lnTo>
                  <a:pt x="208" y="555"/>
                </a:lnTo>
                <a:lnTo>
                  <a:pt x="217" y="549"/>
                </a:lnTo>
                <a:lnTo>
                  <a:pt x="225" y="539"/>
                </a:lnTo>
                <a:lnTo>
                  <a:pt x="231" y="532"/>
                </a:lnTo>
                <a:lnTo>
                  <a:pt x="252" y="524"/>
                </a:lnTo>
                <a:lnTo>
                  <a:pt x="275" y="514"/>
                </a:lnTo>
                <a:lnTo>
                  <a:pt x="275" y="493"/>
                </a:lnTo>
                <a:lnTo>
                  <a:pt x="275" y="478"/>
                </a:lnTo>
                <a:lnTo>
                  <a:pt x="250" y="470"/>
                </a:lnTo>
                <a:lnTo>
                  <a:pt x="229" y="460"/>
                </a:lnTo>
                <a:lnTo>
                  <a:pt x="212" y="447"/>
                </a:lnTo>
                <a:lnTo>
                  <a:pt x="194" y="434"/>
                </a:lnTo>
                <a:lnTo>
                  <a:pt x="181" y="418"/>
                </a:lnTo>
                <a:lnTo>
                  <a:pt x="165" y="399"/>
                </a:lnTo>
                <a:lnTo>
                  <a:pt x="154" y="382"/>
                </a:lnTo>
                <a:lnTo>
                  <a:pt x="141" y="363"/>
                </a:lnTo>
                <a:lnTo>
                  <a:pt x="160" y="328"/>
                </a:lnTo>
                <a:lnTo>
                  <a:pt x="185" y="297"/>
                </a:lnTo>
                <a:lnTo>
                  <a:pt x="212" y="268"/>
                </a:lnTo>
                <a:lnTo>
                  <a:pt x="240" y="240"/>
                </a:lnTo>
                <a:lnTo>
                  <a:pt x="256" y="228"/>
                </a:lnTo>
                <a:lnTo>
                  <a:pt x="273" y="218"/>
                </a:lnTo>
                <a:lnTo>
                  <a:pt x="288" y="207"/>
                </a:lnTo>
                <a:lnTo>
                  <a:pt x="308" y="197"/>
                </a:lnTo>
                <a:lnTo>
                  <a:pt x="325" y="192"/>
                </a:lnTo>
                <a:lnTo>
                  <a:pt x="344" y="184"/>
                </a:lnTo>
                <a:lnTo>
                  <a:pt x="367" y="180"/>
                </a:lnTo>
                <a:lnTo>
                  <a:pt x="384" y="178"/>
                </a:lnTo>
                <a:lnTo>
                  <a:pt x="384" y="167"/>
                </a:lnTo>
                <a:lnTo>
                  <a:pt x="384" y="155"/>
                </a:lnTo>
                <a:lnTo>
                  <a:pt x="427" y="153"/>
                </a:lnTo>
                <a:lnTo>
                  <a:pt x="465" y="146"/>
                </a:lnTo>
                <a:lnTo>
                  <a:pt x="502" y="136"/>
                </a:lnTo>
                <a:lnTo>
                  <a:pt x="536" y="122"/>
                </a:lnTo>
                <a:lnTo>
                  <a:pt x="553" y="115"/>
                </a:lnTo>
                <a:lnTo>
                  <a:pt x="571" y="105"/>
                </a:lnTo>
                <a:lnTo>
                  <a:pt x="584" y="92"/>
                </a:lnTo>
                <a:lnTo>
                  <a:pt x="601" y="80"/>
                </a:lnTo>
                <a:lnTo>
                  <a:pt x="613" y="69"/>
                </a:lnTo>
                <a:lnTo>
                  <a:pt x="628" y="53"/>
                </a:lnTo>
                <a:lnTo>
                  <a:pt x="640" y="38"/>
                </a:lnTo>
                <a:lnTo>
                  <a:pt x="649" y="19"/>
                </a:lnTo>
                <a:lnTo>
                  <a:pt x="688" y="5"/>
                </a:lnTo>
                <a:lnTo>
                  <a:pt x="719" y="0"/>
                </a:lnTo>
                <a:lnTo>
                  <a:pt x="730" y="0"/>
                </a:lnTo>
                <a:lnTo>
                  <a:pt x="742" y="0"/>
                </a:lnTo>
                <a:lnTo>
                  <a:pt x="753" y="1"/>
                </a:lnTo>
                <a:lnTo>
                  <a:pt x="763" y="3"/>
                </a:lnTo>
                <a:lnTo>
                  <a:pt x="769" y="7"/>
                </a:lnTo>
                <a:lnTo>
                  <a:pt x="776" y="13"/>
                </a:lnTo>
                <a:lnTo>
                  <a:pt x="784" y="19"/>
                </a:lnTo>
                <a:lnTo>
                  <a:pt x="788" y="26"/>
                </a:lnTo>
                <a:lnTo>
                  <a:pt x="797" y="42"/>
                </a:lnTo>
                <a:lnTo>
                  <a:pt x="803" y="61"/>
                </a:lnTo>
                <a:lnTo>
                  <a:pt x="813" y="105"/>
                </a:lnTo>
                <a:lnTo>
                  <a:pt x="822" y="153"/>
                </a:lnTo>
                <a:lnTo>
                  <a:pt x="828" y="174"/>
                </a:lnTo>
                <a:lnTo>
                  <a:pt x="842" y="195"/>
                </a:lnTo>
                <a:lnTo>
                  <a:pt x="849" y="205"/>
                </a:lnTo>
                <a:lnTo>
                  <a:pt x="857" y="217"/>
                </a:lnTo>
                <a:lnTo>
                  <a:pt x="863" y="222"/>
                </a:lnTo>
                <a:lnTo>
                  <a:pt x="874" y="230"/>
                </a:lnTo>
                <a:lnTo>
                  <a:pt x="893" y="249"/>
                </a:lnTo>
                <a:lnTo>
                  <a:pt x="922" y="270"/>
                </a:lnTo>
                <a:lnTo>
                  <a:pt x="959" y="297"/>
                </a:lnTo>
                <a:lnTo>
                  <a:pt x="987" y="318"/>
                </a:lnTo>
                <a:lnTo>
                  <a:pt x="991" y="338"/>
                </a:lnTo>
                <a:lnTo>
                  <a:pt x="999" y="351"/>
                </a:lnTo>
                <a:lnTo>
                  <a:pt x="1003" y="361"/>
                </a:lnTo>
                <a:lnTo>
                  <a:pt x="1007" y="366"/>
                </a:lnTo>
                <a:lnTo>
                  <a:pt x="1014" y="372"/>
                </a:lnTo>
                <a:lnTo>
                  <a:pt x="1022" y="376"/>
                </a:lnTo>
                <a:lnTo>
                  <a:pt x="1014" y="384"/>
                </a:lnTo>
                <a:lnTo>
                  <a:pt x="1011" y="391"/>
                </a:lnTo>
                <a:lnTo>
                  <a:pt x="1003" y="395"/>
                </a:lnTo>
                <a:lnTo>
                  <a:pt x="993" y="397"/>
                </a:lnTo>
                <a:lnTo>
                  <a:pt x="976" y="405"/>
                </a:lnTo>
                <a:lnTo>
                  <a:pt x="957" y="409"/>
                </a:lnTo>
                <a:lnTo>
                  <a:pt x="953" y="424"/>
                </a:lnTo>
                <a:lnTo>
                  <a:pt x="947" y="443"/>
                </a:lnTo>
                <a:lnTo>
                  <a:pt x="909" y="455"/>
                </a:lnTo>
                <a:lnTo>
                  <a:pt x="872" y="466"/>
                </a:lnTo>
                <a:lnTo>
                  <a:pt x="836" y="480"/>
                </a:lnTo>
                <a:lnTo>
                  <a:pt x="799" y="493"/>
                </a:lnTo>
                <a:lnTo>
                  <a:pt x="726" y="526"/>
                </a:lnTo>
                <a:lnTo>
                  <a:pt x="649" y="551"/>
                </a:lnTo>
                <a:lnTo>
                  <a:pt x="649" y="560"/>
                </a:lnTo>
                <a:lnTo>
                  <a:pt x="646" y="566"/>
                </a:lnTo>
                <a:lnTo>
                  <a:pt x="601" y="568"/>
                </a:lnTo>
                <a:lnTo>
                  <a:pt x="555" y="568"/>
                </a:lnTo>
                <a:lnTo>
                  <a:pt x="511" y="572"/>
                </a:lnTo>
                <a:lnTo>
                  <a:pt x="465" y="572"/>
                </a:lnTo>
                <a:lnTo>
                  <a:pt x="463" y="589"/>
                </a:lnTo>
                <a:lnTo>
                  <a:pt x="457" y="612"/>
                </a:lnTo>
                <a:lnTo>
                  <a:pt x="454" y="622"/>
                </a:lnTo>
                <a:lnTo>
                  <a:pt x="450" y="631"/>
                </a:lnTo>
                <a:lnTo>
                  <a:pt x="442" y="639"/>
                </a:lnTo>
                <a:lnTo>
                  <a:pt x="434" y="649"/>
                </a:lnTo>
                <a:lnTo>
                  <a:pt x="415" y="645"/>
                </a:lnTo>
                <a:lnTo>
                  <a:pt x="396" y="639"/>
                </a:lnTo>
                <a:lnTo>
                  <a:pt x="390" y="637"/>
                </a:lnTo>
                <a:lnTo>
                  <a:pt x="381" y="633"/>
                </a:lnTo>
                <a:lnTo>
                  <a:pt x="373" y="628"/>
                </a:lnTo>
                <a:lnTo>
                  <a:pt x="367" y="620"/>
                </a:lnTo>
                <a:lnTo>
                  <a:pt x="354" y="622"/>
                </a:lnTo>
                <a:lnTo>
                  <a:pt x="342" y="622"/>
                </a:lnTo>
                <a:lnTo>
                  <a:pt x="342" y="639"/>
                </a:lnTo>
                <a:lnTo>
                  <a:pt x="346" y="666"/>
                </a:lnTo>
                <a:lnTo>
                  <a:pt x="350" y="691"/>
                </a:lnTo>
                <a:lnTo>
                  <a:pt x="354" y="714"/>
                </a:lnTo>
                <a:lnTo>
                  <a:pt x="371" y="718"/>
                </a:lnTo>
                <a:lnTo>
                  <a:pt x="386" y="722"/>
                </a:lnTo>
                <a:lnTo>
                  <a:pt x="386" y="739"/>
                </a:lnTo>
                <a:lnTo>
                  <a:pt x="386" y="752"/>
                </a:lnTo>
                <a:lnTo>
                  <a:pt x="371" y="754"/>
                </a:lnTo>
                <a:lnTo>
                  <a:pt x="356" y="758"/>
                </a:lnTo>
                <a:lnTo>
                  <a:pt x="356" y="768"/>
                </a:lnTo>
                <a:lnTo>
                  <a:pt x="356" y="777"/>
                </a:lnTo>
                <a:lnTo>
                  <a:pt x="338" y="779"/>
                </a:lnTo>
                <a:lnTo>
                  <a:pt x="325" y="781"/>
                </a:lnTo>
                <a:lnTo>
                  <a:pt x="323" y="802"/>
                </a:lnTo>
                <a:lnTo>
                  <a:pt x="315" y="823"/>
                </a:lnTo>
                <a:lnTo>
                  <a:pt x="313" y="835"/>
                </a:lnTo>
                <a:lnTo>
                  <a:pt x="304" y="843"/>
                </a:lnTo>
                <a:lnTo>
                  <a:pt x="298" y="852"/>
                </a:lnTo>
                <a:lnTo>
                  <a:pt x="290" y="858"/>
                </a:lnTo>
                <a:lnTo>
                  <a:pt x="285" y="846"/>
                </a:lnTo>
                <a:lnTo>
                  <a:pt x="275" y="835"/>
                </a:lnTo>
                <a:lnTo>
                  <a:pt x="231" y="835"/>
                </a:lnTo>
                <a:lnTo>
                  <a:pt x="189" y="837"/>
                </a:lnTo>
                <a:lnTo>
                  <a:pt x="144" y="837"/>
                </a:lnTo>
                <a:lnTo>
                  <a:pt x="98" y="839"/>
                </a:lnTo>
                <a:lnTo>
                  <a:pt x="81" y="835"/>
                </a:lnTo>
                <a:lnTo>
                  <a:pt x="58" y="827"/>
                </a:lnTo>
                <a:lnTo>
                  <a:pt x="54" y="818"/>
                </a:lnTo>
                <a:lnTo>
                  <a:pt x="54" y="81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03" name="Freeform 499"/>
          <p:cNvSpPr>
            <a:spLocks/>
          </p:cNvSpPr>
          <p:nvPr/>
        </p:nvSpPr>
        <p:spPr bwMode="auto">
          <a:xfrm>
            <a:off x="3270250" y="4140200"/>
            <a:ext cx="811213" cy="681038"/>
          </a:xfrm>
          <a:custGeom>
            <a:avLst/>
            <a:gdLst>
              <a:gd name="T0" fmla="*/ 2147483647 w 1022"/>
              <a:gd name="T1" fmla="*/ 2147483647 h 858"/>
              <a:gd name="T2" fmla="*/ 2147483647 w 1022"/>
              <a:gd name="T3" fmla="*/ 2147483647 h 858"/>
              <a:gd name="T4" fmla="*/ 0 w 1022"/>
              <a:gd name="T5" fmla="*/ 2147483647 h 858"/>
              <a:gd name="T6" fmla="*/ 2147483647 w 1022"/>
              <a:gd name="T7" fmla="*/ 2147483647 h 858"/>
              <a:gd name="T8" fmla="*/ 2147483647 w 1022"/>
              <a:gd name="T9" fmla="*/ 2147483647 h 858"/>
              <a:gd name="T10" fmla="*/ 2147483647 w 1022"/>
              <a:gd name="T11" fmla="*/ 2147483647 h 858"/>
              <a:gd name="T12" fmla="*/ 2147483647 w 1022"/>
              <a:gd name="T13" fmla="*/ 2147483647 h 858"/>
              <a:gd name="T14" fmla="*/ 2147483647 w 1022"/>
              <a:gd name="T15" fmla="*/ 2147483647 h 858"/>
              <a:gd name="T16" fmla="*/ 2147483647 w 1022"/>
              <a:gd name="T17" fmla="*/ 2147483647 h 858"/>
              <a:gd name="T18" fmla="*/ 2147483647 w 1022"/>
              <a:gd name="T19" fmla="*/ 2147483647 h 858"/>
              <a:gd name="T20" fmla="*/ 2147483647 w 1022"/>
              <a:gd name="T21" fmla="*/ 2147483647 h 858"/>
              <a:gd name="T22" fmla="*/ 2147483647 w 1022"/>
              <a:gd name="T23" fmla="*/ 2147483647 h 858"/>
              <a:gd name="T24" fmla="*/ 2147483647 w 1022"/>
              <a:gd name="T25" fmla="*/ 2147483647 h 858"/>
              <a:gd name="T26" fmla="*/ 2147483647 w 1022"/>
              <a:gd name="T27" fmla="*/ 2147483647 h 858"/>
              <a:gd name="T28" fmla="*/ 2147483647 w 1022"/>
              <a:gd name="T29" fmla="*/ 2147483647 h 858"/>
              <a:gd name="T30" fmla="*/ 2147483647 w 1022"/>
              <a:gd name="T31" fmla="*/ 2147483647 h 858"/>
              <a:gd name="T32" fmla="*/ 2147483647 w 1022"/>
              <a:gd name="T33" fmla="*/ 2147483647 h 858"/>
              <a:gd name="T34" fmla="*/ 2147483647 w 1022"/>
              <a:gd name="T35" fmla="*/ 2147483647 h 858"/>
              <a:gd name="T36" fmla="*/ 2147483647 w 1022"/>
              <a:gd name="T37" fmla="*/ 2147483647 h 858"/>
              <a:gd name="T38" fmla="*/ 2147483647 w 1022"/>
              <a:gd name="T39" fmla="*/ 2147483647 h 858"/>
              <a:gd name="T40" fmla="*/ 2147483647 w 1022"/>
              <a:gd name="T41" fmla="*/ 2147483647 h 858"/>
              <a:gd name="T42" fmla="*/ 2147483647 w 1022"/>
              <a:gd name="T43" fmla="*/ 0 h 858"/>
              <a:gd name="T44" fmla="*/ 2147483647 w 1022"/>
              <a:gd name="T45" fmla="*/ 2147483647 h 858"/>
              <a:gd name="T46" fmla="*/ 2147483647 w 1022"/>
              <a:gd name="T47" fmla="*/ 2147483647 h 858"/>
              <a:gd name="T48" fmla="*/ 2147483647 w 1022"/>
              <a:gd name="T49" fmla="*/ 2147483647 h 858"/>
              <a:gd name="T50" fmla="*/ 2147483647 w 1022"/>
              <a:gd name="T51" fmla="*/ 2147483647 h 858"/>
              <a:gd name="T52" fmla="*/ 2147483647 w 1022"/>
              <a:gd name="T53" fmla="*/ 2147483647 h 858"/>
              <a:gd name="T54" fmla="*/ 2147483647 w 1022"/>
              <a:gd name="T55" fmla="*/ 2147483647 h 858"/>
              <a:gd name="T56" fmla="*/ 2147483647 w 1022"/>
              <a:gd name="T57" fmla="*/ 2147483647 h 858"/>
              <a:gd name="T58" fmla="*/ 2147483647 w 1022"/>
              <a:gd name="T59" fmla="*/ 2147483647 h 858"/>
              <a:gd name="T60" fmla="*/ 2147483647 w 1022"/>
              <a:gd name="T61" fmla="*/ 2147483647 h 858"/>
              <a:gd name="T62" fmla="*/ 2147483647 w 1022"/>
              <a:gd name="T63" fmla="*/ 2147483647 h 858"/>
              <a:gd name="T64" fmla="*/ 2147483647 w 1022"/>
              <a:gd name="T65" fmla="*/ 2147483647 h 858"/>
              <a:gd name="T66" fmla="*/ 2147483647 w 1022"/>
              <a:gd name="T67" fmla="*/ 2147483647 h 858"/>
              <a:gd name="T68" fmla="*/ 2147483647 w 1022"/>
              <a:gd name="T69" fmla="*/ 2147483647 h 858"/>
              <a:gd name="T70" fmla="*/ 2147483647 w 1022"/>
              <a:gd name="T71" fmla="*/ 2147483647 h 858"/>
              <a:gd name="T72" fmla="*/ 2147483647 w 1022"/>
              <a:gd name="T73" fmla="*/ 2147483647 h 858"/>
              <a:gd name="T74" fmla="*/ 2147483647 w 1022"/>
              <a:gd name="T75" fmla="*/ 2147483647 h 858"/>
              <a:gd name="T76" fmla="*/ 2147483647 w 1022"/>
              <a:gd name="T77" fmla="*/ 2147483647 h 858"/>
              <a:gd name="T78" fmla="*/ 2147483647 w 1022"/>
              <a:gd name="T79" fmla="*/ 2147483647 h 858"/>
              <a:gd name="T80" fmla="*/ 2147483647 w 1022"/>
              <a:gd name="T81" fmla="*/ 2147483647 h 858"/>
              <a:gd name="T82" fmla="*/ 2147483647 w 1022"/>
              <a:gd name="T83" fmla="*/ 2147483647 h 858"/>
              <a:gd name="T84" fmla="*/ 2147483647 w 1022"/>
              <a:gd name="T85" fmla="*/ 2147483647 h 858"/>
              <a:gd name="T86" fmla="*/ 2147483647 w 1022"/>
              <a:gd name="T87" fmla="*/ 2147483647 h 858"/>
              <a:gd name="T88" fmla="*/ 2147483647 w 1022"/>
              <a:gd name="T89" fmla="*/ 2147483647 h 858"/>
              <a:gd name="T90" fmla="*/ 2147483647 w 1022"/>
              <a:gd name="T91" fmla="*/ 2147483647 h 858"/>
              <a:gd name="T92" fmla="*/ 2147483647 w 1022"/>
              <a:gd name="T93" fmla="*/ 2147483647 h 858"/>
              <a:gd name="T94" fmla="*/ 2147483647 w 1022"/>
              <a:gd name="T95" fmla="*/ 2147483647 h 858"/>
              <a:gd name="T96" fmla="*/ 2147483647 w 1022"/>
              <a:gd name="T97" fmla="*/ 2147483647 h 858"/>
              <a:gd name="T98" fmla="*/ 2147483647 w 1022"/>
              <a:gd name="T99" fmla="*/ 2147483647 h 858"/>
              <a:gd name="T100" fmla="*/ 2147483647 w 1022"/>
              <a:gd name="T101" fmla="*/ 2147483647 h 858"/>
              <a:gd name="T102" fmla="*/ 2147483647 w 1022"/>
              <a:gd name="T103" fmla="*/ 2147483647 h 858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022"/>
              <a:gd name="T157" fmla="*/ 0 h 858"/>
              <a:gd name="T158" fmla="*/ 1022 w 1022"/>
              <a:gd name="T159" fmla="*/ 858 h 858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022" h="858">
                <a:moveTo>
                  <a:pt x="54" y="810"/>
                </a:moveTo>
                <a:lnTo>
                  <a:pt x="50" y="791"/>
                </a:lnTo>
                <a:lnTo>
                  <a:pt x="43" y="773"/>
                </a:lnTo>
                <a:lnTo>
                  <a:pt x="35" y="758"/>
                </a:lnTo>
                <a:lnTo>
                  <a:pt x="25" y="745"/>
                </a:lnTo>
                <a:lnTo>
                  <a:pt x="14" y="727"/>
                </a:lnTo>
                <a:lnTo>
                  <a:pt x="6" y="710"/>
                </a:lnTo>
                <a:lnTo>
                  <a:pt x="2" y="695"/>
                </a:lnTo>
                <a:lnTo>
                  <a:pt x="0" y="672"/>
                </a:lnTo>
                <a:lnTo>
                  <a:pt x="10" y="672"/>
                </a:lnTo>
                <a:lnTo>
                  <a:pt x="18" y="672"/>
                </a:lnTo>
                <a:lnTo>
                  <a:pt x="25" y="660"/>
                </a:lnTo>
                <a:lnTo>
                  <a:pt x="29" y="649"/>
                </a:lnTo>
                <a:lnTo>
                  <a:pt x="39" y="637"/>
                </a:lnTo>
                <a:lnTo>
                  <a:pt x="48" y="628"/>
                </a:lnTo>
                <a:lnTo>
                  <a:pt x="69" y="610"/>
                </a:lnTo>
                <a:lnTo>
                  <a:pt x="96" y="597"/>
                </a:lnTo>
                <a:lnTo>
                  <a:pt x="123" y="583"/>
                </a:lnTo>
                <a:lnTo>
                  <a:pt x="152" y="574"/>
                </a:lnTo>
                <a:lnTo>
                  <a:pt x="181" y="568"/>
                </a:lnTo>
                <a:lnTo>
                  <a:pt x="204" y="566"/>
                </a:lnTo>
                <a:lnTo>
                  <a:pt x="208" y="555"/>
                </a:lnTo>
                <a:lnTo>
                  <a:pt x="217" y="549"/>
                </a:lnTo>
                <a:lnTo>
                  <a:pt x="225" y="539"/>
                </a:lnTo>
                <a:lnTo>
                  <a:pt x="231" y="532"/>
                </a:lnTo>
                <a:lnTo>
                  <a:pt x="252" y="524"/>
                </a:lnTo>
                <a:lnTo>
                  <a:pt x="275" y="514"/>
                </a:lnTo>
                <a:lnTo>
                  <a:pt x="275" y="493"/>
                </a:lnTo>
                <a:lnTo>
                  <a:pt x="275" y="478"/>
                </a:lnTo>
                <a:lnTo>
                  <a:pt x="250" y="470"/>
                </a:lnTo>
                <a:lnTo>
                  <a:pt x="229" y="460"/>
                </a:lnTo>
                <a:lnTo>
                  <a:pt x="212" y="447"/>
                </a:lnTo>
                <a:lnTo>
                  <a:pt x="194" y="434"/>
                </a:lnTo>
                <a:lnTo>
                  <a:pt x="181" y="418"/>
                </a:lnTo>
                <a:lnTo>
                  <a:pt x="165" y="399"/>
                </a:lnTo>
                <a:lnTo>
                  <a:pt x="154" y="382"/>
                </a:lnTo>
                <a:lnTo>
                  <a:pt x="141" y="363"/>
                </a:lnTo>
                <a:lnTo>
                  <a:pt x="160" y="328"/>
                </a:lnTo>
                <a:lnTo>
                  <a:pt x="185" y="297"/>
                </a:lnTo>
                <a:lnTo>
                  <a:pt x="212" y="268"/>
                </a:lnTo>
                <a:lnTo>
                  <a:pt x="240" y="240"/>
                </a:lnTo>
                <a:lnTo>
                  <a:pt x="256" y="228"/>
                </a:lnTo>
                <a:lnTo>
                  <a:pt x="273" y="218"/>
                </a:lnTo>
                <a:lnTo>
                  <a:pt x="288" y="207"/>
                </a:lnTo>
                <a:lnTo>
                  <a:pt x="308" y="197"/>
                </a:lnTo>
                <a:lnTo>
                  <a:pt x="325" y="192"/>
                </a:lnTo>
                <a:lnTo>
                  <a:pt x="344" y="184"/>
                </a:lnTo>
                <a:lnTo>
                  <a:pt x="367" y="180"/>
                </a:lnTo>
                <a:lnTo>
                  <a:pt x="384" y="178"/>
                </a:lnTo>
                <a:lnTo>
                  <a:pt x="384" y="167"/>
                </a:lnTo>
                <a:lnTo>
                  <a:pt x="384" y="155"/>
                </a:lnTo>
                <a:lnTo>
                  <a:pt x="427" y="153"/>
                </a:lnTo>
                <a:lnTo>
                  <a:pt x="465" y="146"/>
                </a:lnTo>
                <a:lnTo>
                  <a:pt x="502" y="136"/>
                </a:lnTo>
                <a:lnTo>
                  <a:pt x="536" y="122"/>
                </a:lnTo>
                <a:lnTo>
                  <a:pt x="553" y="115"/>
                </a:lnTo>
                <a:lnTo>
                  <a:pt x="571" y="105"/>
                </a:lnTo>
                <a:lnTo>
                  <a:pt x="584" y="92"/>
                </a:lnTo>
                <a:lnTo>
                  <a:pt x="601" y="80"/>
                </a:lnTo>
                <a:lnTo>
                  <a:pt x="613" y="69"/>
                </a:lnTo>
                <a:lnTo>
                  <a:pt x="628" y="53"/>
                </a:lnTo>
                <a:lnTo>
                  <a:pt x="640" y="38"/>
                </a:lnTo>
                <a:lnTo>
                  <a:pt x="649" y="19"/>
                </a:lnTo>
                <a:lnTo>
                  <a:pt x="688" y="5"/>
                </a:lnTo>
                <a:lnTo>
                  <a:pt x="719" y="0"/>
                </a:lnTo>
                <a:lnTo>
                  <a:pt x="730" y="0"/>
                </a:lnTo>
                <a:lnTo>
                  <a:pt x="742" y="0"/>
                </a:lnTo>
                <a:lnTo>
                  <a:pt x="753" y="1"/>
                </a:lnTo>
                <a:lnTo>
                  <a:pt x="763" y="3"/>
                </a:lnTo>
                <a:lnTo>
                  <a:pt x="769" y="7"/>
                </a:lnTo>
                <a:lnTo>
                  <a:pt x="776" y="13"/>
                </a:lnTo>
                <a:lnTo>
                  <a:pt x="784" y="19"/>
                </a:lnTo>
                <a:lnTo>
                  <a:pt x="788" y="26"/>
                </a:lnTo>
                <a:lnTo>
                  <a:pt x="797" y="42"/>
                </a:lnTo>
                <a:lnTo>
                  <a:pt x="803" y="61"/>
                </a:lnTo>
                <a:lnTo>
                  <a:pt x="813" y="105"/>
                </a:lnTo>
                <a:lnTo>
                  <a:pt x="822" y="153"/>
                </a:lnTo>
                <a:lnTo>
                  <a:pt x="828" y="174"/>
                </a:lnTo>
                <a:lnTo>
                  <a:pt x="842" y="195"/>
                </a:lnTo>
                <a:lnTo>
                  <a:pt x="849" y="205"/>
                </a:lnTo>
                <a:lnTo>
                  <a:pt x="857" y="217"/>
                </a:lnTo>
                <a:lnTo>
                  <a:pt x="863" y="222"/>
                </a:lnTo>
                <a:lnTo>
                  <a:pt x="874" y="230"/>
                </a:lnTo>
                <a:lnTo>
                  <a:pt x="893" y="249"/>
                </a:lnTo>
                <a:lnTo>
                  <a:pt x="922" y="270"/>
                </a:lnTo>
                <a:lnTo>
                  <a:pt x="959" y="297"/>
                </a:lnTo>
                <a:lnTo>
                  <a:pt x="987" y="318"/>
                </a:lnTo>
                <a:lnTo>
                  <a:pt x="991" y="338"/>
                </a:lnTo>
                <a:lnTo>
                  <a:pt x="999" y="351"/>
                </a:lnTo>
                <a:lnTo>
                  <a:pt x="1003" y="361"/>
                </a:lnTo>
                <a:lnTo>
                  <a:pt x="1007" y="366"/>
                </a:lnTo>
                <a:lnTo>
                  <a:pt x="1014" y="372"/>
                </a:lnTo>
                <a:lnTo>
                  <a:pt x="1022" y="376"/>
                </a:lnTo>
                <a:lnTo>
                  <a:pt x="1014" y="384"/>
                </a:lnTo>
                <a:lnTo>
                  <a:pt x="1011" y="391"/>
                </a:lnTo>
                <a:lnTo>
                  <a:pt x="1003" y="395"/>
                </a:lnTo>
                <a:lnTo>
                  <a:pt x="993" y="397"/>
                </a:lnTo>
                <a:lnTo>
                  <a:pt x="976" y="405"/>
                </a:lnTo>
                <a:lnTo>
                  <a:pt x="957" y="409"/>
                </a:lnTo>
                <a:lnTo>
                  <a:pt x="953" y="424"/>
                </a:lnTo>
                <a:lnTo>
                  <a:pt x="947" y="443"/>
                </a:lnTo>
                <a:lnTo>
                  <a:pt x="909" y="455"/>
                </a:lnTo>
                <a:lnTo>
                  <a:pt x="872" y="466"/>
                </a:lnTo>
                <a:lnTo>
                  <a:pt x="836" y="480"/>
                </a:lnTo>
                <a:lnTo>
                  <a:pt x="799" y="493"/>
                </a:lnTo>
                <a:lnTo>
                  <a:pt x="726" y="526"/>
                </a:lnTo>
                <a:lnTo>
                  <a:pt x="649" y="551"/>
                </a:lnTo>
                <a:lnTo>
                  <a:pt x="649" y="560"/>
                </a:lnTo>
                <a:lnTo>
                  <a:pt x="646" y="566"/>
                </a:lnTo>
                <a:lnTo>
                  <a:pt x="601" y="568"/>
                </a:lnTo>
                <a:lnTo>
                  <a:pt x="555" y="568"/>
                </a:lnTo>
                <a:lnTo>
                  <a:pt x="511" y="572"/>
                </a:lnTo>
                <a:lnTo>
                  <a:pt x="465" y="572"/>
                </a:lnTo>
                <a:lnTo>
                  <a:pt x="463" y="589"/>
                </a:lnTo>
                <a:lnTo>
                  <a:pt x="457" y="612"/>
                </a:lnTo>
                <a:lnTo>
                  <a:pt x="454" y="622"/>
                </a:lnTo>
                <a:lnTo>
                  <a:pt x="450" y="631"/>
                </a:lnTo>
                <a:lnTo>
                  <a:pt x="442" y="639"/>
                </a:lnTo>
                <a:lnTo>
                  <a:pt x="434" y="649"/>
                </a:lnTo>
                <a:lnTo>
                  <a:pt x="415" y="645"/>
                </a:lnTo>
                <a:lnTo>
                  <a:pt x="396" y="639"/>
                </a:lnTo>
                <a:lnTo>
                  <a:pt x="390" y="637"/>
                </a:lnTo>
                <a:lnTo>
                  <a:pt x="381" y="633"/>
                </a:lnTo>
                <a:lnTo>
                  <a:pt x="373" y="628"/>
                </a:lnTo>
                <a:lnTo>
                  <a:pt x="367" y="620"/>
                </a:lnTo>
                <a:lnTo>
                  <a:pt x="354" y="622"/>
                </a:lnTo>
                <a:lnTo>
                  <a:pt x="342" y="622"/>
                </a:lnTo>
                <a:lnTo>
                  <a:pt x="342" y="639"/>
                </a:lnTo>
                <a:lnTo>
                  <a:pt x="346" y="666"/>
                </a:lnTo>
                <a:lnTo>
                  <a:pt x="350" y="691"/>
                </a:lnTo>
                <a:lnTo>
                  <a:pt x="354" y="714"/>
                </a:lnTo>
                <a:lnTo>
                  <a:pt x="371" y="718"/>
                </a:lnTo>
                <a:lnTo>
                  <a:pt x="386" y="722"/>
                </a:lnTo>
                <a:lnTo>
                  <a:pt x="386" y="739"/>
                </a:lnTo>
                <a:lnTo>
                  <a:pt x="386" y="752"/>
                </a:lnTo>
                <a:lnTo>
                  <a:pt x="371" y="754"/>
                </a:lnTo>
                <a:lnTo>
                  <a:pt x="356" y="758"/>
                </a:lnTo>
                <a:lnTo>
                  <a:pt x="356" y="768"/>
                </a:lnTo>
                <a:lnTo>
                  <a:pt x="356" y="777"/>
                </a:lnTo>
                <a:lnTo>
                  <a:pt x="338" y="779"/>
                </a:lnTo>
                <a:lnTo>
                  <a:pt x="325" y="781"/>
                </a:lnTo>
                <a:lnTo>
                  <a:pt x="323" y="802"/>
                </a:lnTo>
                <a:lnTo>
                  <a:pt x="315" y="823"/>
                </a:lnTo>
                <a:lnTo>
                  <a:pt x="313" y="835"/>
                </a:lnTo>
                <a:lnTo>
                  <a:pt x="304" y="843"/>
                </a:lnTo>
                <a:lnTo>
                  <a:pt x="298" y="852"/>
                </a:lnTo>
                <a:lnTo>
                  <a:pt x="290" y="858"/>
                </a:lnTo>
                <a:lnTo>
                  <a:pt x="285" y="846"/>
                </a:lnTo>
                <a:lnTo>
                  <a:pt x="275" y="835"/>
                </a:lnTo>
                <a:lnTo>
                  <a:pt x="231" y="835"/>
                </a:lnTo>
                <a:lnTo>
                  <a:pt x="189" y="837"/>
                </a:lnTo>
                <a:lnTo>
                  <a:pt x="144" y="837"/>
                </a:lnTo>
                <a:lnTo>
                  <a:pt x="98" y="839"/>
                </a:lnTo>
                <a:lnTo>
                  <a:pt x="81" y="835"/>
                </a:lnTo>
                <a:lnTo>
                  <a:pt x="58" y="827"/>
                </a:lnTo>
                <a:lnTo>
                  <a:pt x="54" y="818"/>
                </a:lnTo>
                <a:lnTo>
                  <a:pt x="54" y="810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04" name="Freeform 500"/>
          <p:cNvSpPr>
            <a:spLocks/>
          </p:cNvSpPr>
          <p:nvPr/>
        </p:nvSpPr>
        <p:spPr bwMode="auto">
          <a:xfrm>
            <a:off x="3282950" y="4241800"/>
            <a:ext cx="1263650" cy="715963"/>
          </a:xfrm>
          <a:custGeom>
            <a:avLst/>
            <a:gdLst>
              <a:gd name="T0" fmla="*/ 2147483647 w 1592"/>
              <a:gd name="T1" fmla="*/ 2147483647 h 901"/>
              <a:gd name="T2" fmla="*/ 2147483647 w 1592"/>
              <a:gd name="T3" fmla="*/ 2147483647 h 901"/>
              <a:gd name="T4" fmla="*/ 2147483647 w 1592"/>
              <a:gd name="T5" fmla="*/ 2147483647 h 901"/>
              <a:gd name="T6" fmla="*/ 2147483647 w 1592"/>
              <a:gd name="T7" fmla="*/ 2147483647 h 901"/>
              <a:gd name="T8" fmla="*/ 2147483647 w 1592"/>
              <a:gd name="T9" fmla="*/ 2147483647 h 901"/>
              <a:gd name="T10" fmla="*/ 2147483647 w 1592"/>
              <a:gd name="T11" fmla="*/ 2147483647 h 901"/>
              <a:gd name="T12" fmla="*/ 2147483647 w 1592"/>
              <a:gd name="T13" fmla="*/ 2147483647 h 901"/>
              <a:gd name="T14" fmla="*/ 2147483647 w 1592"/>
              <a:gd name="T15" fmla="*/ 2147483647 h 901"/>
              <a:gd name="T16" fmla="*/ 2147483647 w 1592"/>
              <a:gd name="T17" fmla="*/ 2147483647 h 901"/>
              <a:gd name="T18" fmla="*/ 2147483647 w 1592"/>
              <a:gd name="T19" fmla="*/ 2147483647 h 901"/>
              <a:gd name="T20" fmla="*/ 2147483647 w 1592"/>
              <a:gd name="T21" fmla="*/ 2147483647 h 901"/>
              <a:gd name="T22" fmla="*/ 2147483647 w 1592"/>
              <a:gd name="T23" fmla="*/ 2147483647 h 901"/>
              <a:gd name="T24" fmla="*/ 2147483647 w 1592"/>
              <a:gd name="T25" fmla="*/ 2147483647 h 901"/>
              <a:gd name="T26" fmla="*/ 2147483647 w 1592"/>
              <a:gd name="T27" fmla="*/ 2147483647 h 901"/>
              <a:gd name="T28" fmla="*/ 2147483647 w 1592"/>
              <a:gd name="T29" fmla="*/ 2147483647 h 901"/>
              <a:gd name="T30" fmla="*/ 2147483647 w 1592"/>
              <a:gd name="T31" fmla="*/ 2147483647 h 901"/>
              <a:gd name="T32" fmla="*/ 2147483647 w 1592"/>
              <a:gd name="T33" fmla="*/ 2147483647 h 901"/>
              <a:gd name="T34" fmla="*/ 2147483647 w 1592"/>
              <a:gd name="T35" fmla="*/ 2147483647 h 901"/>
              <a:gd name="T36" fmla="*/ 2147483647 w 1592"/>
              <a:gd name="T37" fmla="*/ 2147483647 h 901"/>
              <a:gd name="T38" fmla="*/ 2147483647 w 1592"/>
              <a:gd name="T39" fmla="*/ 2147483647 h 901"/>
              <a:gd name="T40" fmla="*/ 2147483647 w 1592"/>
              <a:gd name="T41" fmla="*/ 2147483647 h 901"/>
              <a:gd name="T42" fmla="*/ 2147483647 w 1592"/>
              <a:gd name="T43" fmla="*/ 2147483647 h 901"/>
              <a:gd name="T44" fmla="*/ 2147483647 w 1592"/>
              <a:gd name="T45" fmla="*/ 2147483647 h 901"/>
              <a:gd name="T46" fmla="*/ 2147483647 w 1592"/>
              <a:gd name="T47" fmla="*/ 2147483647 h 901"/>
              <a:gd name="T48" fmla="*/ 2147483647 w 1592"/>
              <a:gd name="T49" fmla="*/ 2147483647 h 901"/>
              <a:gd name="T50" fmla="*/ 2147483647 w 1592"/>
              <a:gd name="T51" fmla="*/ 2147483647 h 901"/>
              <a:gd name="T52" fmla="*/ 2147483647 w 1592"/>
              <a:gd name="T53" fmla="*/ 2147483647 h 901"/>
              <a:gd name="T54" fmla="*/ 2147483647 w 1592"/>
              <a:gd name="T55" fmla="*/ 2147483647 h 901"/>
              <a:gd name="T56" fmla="*/ 2147483647 w 1592"/>
              <a:gd name="T57" fmla="*/ 2147483647 h 901"/>
              <a:gd name="T58" fmla="*/ 2147483647 w 1592"/>
              <a:gd name="T59" fmla="*/ 2147483647 h 901"/>
              <a:gd name="T60" fmla="*/ 2147483647 w 1592"/>
              <a:gd name="T61" fmla="*/ 2147483647 h 901"/>
              <a:gd name="T62" fmla="*/ 2147483647 w 1592"/>
              <a:gd name="T63" fmla="*/ 2147483647 h 901"/>
              <a:gd name="T64" fmla="*/ 2147483647 w 1592"/>
              <a:gd name="T65" fmla="*/ 2147483647 h 901"/>
              <a:gd name="T66" fmla="*/ 2147483647 w 1592"/>
              <a:gd name="T67" fmla="*/ 2147483647 h 901"/>
              <a:gd name="T68" fmla="*/ 2147483647 w 1592"/>
              <a:gd name="T69" fmla="*/ 2147483647 h 901"/>
              <a:gd name="T70" fmla="*/ 2147483647 w 1592"/>
              <a:gd name="T71" fmla="*/ 2147483647 h 901"/>
              <a:gd name="T72" fmla="*/ 2147483647 w 1592"/>
              <a:gd name="T73" fmla="*/ 2147483647 h 901"/>
              <a:gd name="T74" fmla="*/ 2147483647 w 1592"/>
              <a:gd name="T75" fmla="*/ 2147483647 h 901"/>
              <a:gd name="T76" fmla="*/ 2147483647 w 1592"/>
              <a:gd name="T77" fmla="*/ 2147483647 h 901"/>
              <a:gd name="T78" fmla="*/ 2147483647 w 1592"/>
              <a:gd name="T79" fmla="*/ 2147483647 h 901"/>
              <a:gd name="T80" fmla="*/ 2147483647 w 1592"/>
              <a:gd name="T81" fmla="*/ 2147483647 h 901"/>
              <a:gd name="T82" fmla="*/ 2147483647 w 1592"/>
              <a:gd name="T83" fmla="*/ 2147483647 h 901"/>
              <a:gd name="T84" fmla="*/ 2147483647 w 1592"/>
              <a:gd name="T85" fmla="*/ 2147483647 h 901"/>
              <a:gd name="T86" fmla="*/ 2147483647 w 1592"/>
              <a:gd name="T87" fmla="*/ 2147483647 h 901"/>
              <a:gd name="T88" fmla="*/ 2147483647 w 1592"/>
              <a:gd name="T89" fmla="*/ 2147483647 h 901"/>
              <a:gd name="T90" fmla="*/ 2147483647 w 1592"/>
              <a:gd name="T91" fmla="*/ 2147483647 h 901"/>
              <a:gd name="T92" fmla="*/ 2147483647 w 1592"/>
              <a:gd name="T93" fmla="*/ 2147483647 h 901"/>
              <a:gd name="T94" fmla="*/ 2147483647 w 1592"/>
              <a:gd name="T95" fmla="*/ 2147483647 h 901"/>
              <a:gd name="T96" fmla="*/ 2147483647 w 1592"/>
              <a:gd name="T97" fmla="*/ 2147483647 h 901"/>
              <a:gd name="T98" fmla="*/ 2147483647 w 1592"/>
              <a:gd name="T99" fmla="*/ 2147483647 h 901"/>
              <a:gd name="T100" fmla="*/ 2147483647 w 1592"/>
              <a:gd name="T101" fmla="*/ 2147483647 h 901"/>
              <a:gd name="T102" fmla="*/ 2147483647 w 1592"/>
              <a:gd name="T103" fmla="*/ 2147483647 h 901"/>
              <a:gd name="T104" fmla="*/ 2147483647 w 1592"/>
              <a:gd name="T105" fmla="*/ 2147483647 h 901"/>
              <a:gd name="T106" fmla="*/ 2147483647 w 1592"/>
              <a:gd name="T107" fmla="*/ 2147483647 h 901"/>
              <a:gd name="T108" fmla="*/ 2147483647 w 1592"/>
              <a:gd name="T109" fmla="*/ 2147483647 h 901"/>
              <a:gd name="T110" fmla="*/ 2147483647 w 1592"/>
              <a:gd name="T111" fmla="*/ 2147483647 h 901"/>
              <a:gd name="T112" fmla="*/ 2147483647 w 1592"/>
              <a:gd name="T113" fmla="*/ 2147483647 h 901"/>
              <a:gd name="T114" fmla="*/ 2147483647 w 1592"/>
              <a:gd name="T115" fmla="*/ 2147483647 h 901"/>
              <a:gd name="T116" fmla="*/ 2147483647 w 1592"/>
              <a:gd name="T117" fmla="*/ 2147483647 h 901"/>
              <a:gd name="T118" fmla="*/ 2147483647 w 1592"/>
              <a:gd name="T119" fmla="*/ 2147483647 h 901"/>
              <a:gd name="T120" fmla="*/ 0 w 1592"/>
              <a:gd name="T121" fmla="*/ 2147483647 h 901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1592"/>
              <a:gd name="T184" fmla="*/ 0 h 901"/>
              <a:gd name="T185" fmla="*/ 1592 w 1592"/>
              <a:gd name="T186" fmla="*/ 901 h 901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1592" h="901">
                <a:moveTo>
                  <a:pt x="0" y="822"/>
                </a:moveTo>
                <a:lnTo>
                  <a:pt x="2" y="792"/>
                </a:lnTo>
                <a:lnTo>
                  <a:pt x="9" y="759"/>
                </a:lnTo>
                <a:lnTo>
                  <a:pt x="19" y="724"/>
                </a:lnTo>
                <a:lnTo>
                  <a:pt x="32" y="694"/>
                </a:lnTo>
                <a:lnTo>
                  <a:pt x="42" y="661"/>
                </a:lnTo>
                <a:lnTo>
                  <a:pt x="52" y="628"/>
                </a:lnTo>
                <a:lnTo>
                  <a:pt x="55" y="596"/>
                </a:lnTo>
                <a:lnTo>
                  <a:pt x="57" y="569"/>
                </a:lnTo>
                <a:lnTo>
                  <a:pt x="103" y="567"/>
                </a:lnTo>
                <a:lnTo>
                  <a:pt x="148" y="567"/>
                </a:lnTo>
                <a:lnTo>
                  <a:pt x="190" y="565"/>
                </a:lnTo>
                <a:lnTo>
                  <a:pt x="234" y="565"/>
                </a:lnTo>
                <a:lnTo>
                  <a:pt x="244" y="576"/>
                </a:lnTo>
                <a:lnTo>
                  <a:pt x="249" y="588"/>
                </a:lnTo>
                <a:lnTo>
                  <a:pt x="257" y="582"/>
                </a:lnTo>
                <a:lnTo>
                  <a:pt x="263" y="573"/>
                </a:lnTo>
                <a:lnTo>
                  <a:pt x="272" y="565"/>
                </a:lnTo>
                <a:lnTo>
                  <a:pt x="274" y="553"/>
                </a:lnTo>
                <a:lnTo>
                  <a:pt x="282" y="532"/>
                </a:lnTo>
                <a:lnTo>
                  <a:pt x="284" y="511"/>
                </a:lnTo>
                <a:lnTo>
                  <a:pt x="297" y="509"/>
                </a:lnTo>
                <a:lnTo>
                  <a:pt x="315" y="507"/>
                </a:lnTo>
                <a:lnTo>
                  <a:pt x="315" y="498"/>
                </a:lnTo>
                <a:lnTo>
                  <a:pt x="315" y="488"/>
                </a:lnTo>
                <a:lnTo>
                  <a:pt x="330" y="484"/>
                </a:lnTo>
                <a:lnTo>
                  <a:pt x="345" y="482"/>
                </a:lnTo>
                <a:lnTo>
                  <a:pt x="345" y="469"/>
                </a:lnTo>
                <a:lnTo>
                  <a:pt x="345" y="452"/>
                </a:lnTo>
                <a:lnTo>
                  <a:pt x="330" y="448"/>
                </a:lnTo>
                <a:lnTo>
                  <a:pt x="313" y="444"/>
                </a:lnTo>
                <a:lnTo>
                  <a:pt x="309" y="421"/>
                </a:lnTo>
                <a:lnTo>
                  <a:pt x="305" y="396"/>
                </a:lnTo>
                <a:lnTo>
                  <a:pt x="301" y="369"/>
                </a:lnTo>
                <a:lnTo>
                  <a:pt x="301" y="352"/>
                </a:lnTo>
                <a:lnTo>
                  <a:pt x="313" y="352"/>
                </a:lnTo>
                <a:lnTo>
                  <a:pt x="326" y="350"/>
                </a:lnTo>
                <a:lnTo>
                  <a:pt x="332" y="358"/>
                </a:lnTo>
                <a:lnTo>
                  <a:pt x="340" y="363"/>
                </a:lnTo>
                <a:lnTo>
                  <a:pt x="349" y="367"/>
                </a:lnTo>
                <a:lnTo>
                  <a:pt x="355" y="369"/>
                </a:lnTo>
                <a:lnTo>
                  <a:pt x="374" y="375"/>
                </a:lnTo>
                <a:lnTo>
                  <a:pt x="393" y="379"/>
                </a:lnTo>
                <a:lnTo>
                  <a:pt x="401" y="369"/>
                </a:lnTo>
                <a:lnTo>
                  <a:pt x="409" y="361"/>
                </a:lnTo>
                <a:lnTo>
                  <a:pt x="413" y="352"/>
                </a:lnTo>
                <a:lnTo>
                  <a:pt x="416" y="342"/>
                </a:lnTo>
                <a:lnTo>
                  <a:pt x="422" y="319"/>
                </a:lnTo>
                <a:lnTo>
                  <a:pt x="424" y="302"/>
                </a:lnTo>
                <a:lnTo>
                  <a:pt x="470" y="302"/>
                </a:lnTo>
                <a:lnTo>
                  <a:pt x="514" y="298"/>
                </a:lnTo>
                <a:lnTo>
                  <a:pt x="560" y="298"/>
                </a:lnTo>
                <a:lnTo>
                  <a:pt x="605" y="296"/>
                </a:lnTo>
                <a:lnTo>
                  <a:pt x="608" y="290"/>
                </a:lnTo>
                <a:lnTo>
                  <a:pt x="608" y="281"/>
                </a:lnTo>
                <a:lnTo>
                  <a:pt x="685" y="256"/>
                </a:lnTo>
                <a:lnTo>
                  <a:pt x="758" y="223"/>
                </a:lnTo>
                <a:lnTo>
                  <a:pt x="795" y="210"/>
                </a:lnTo>
                <a:lnTo>
                  <a:pt x="831" y="196"/>
                </a:lnTo>
                <a:lnTo>
                  <a:pt x="868" y="185"/>
                </a:lnTo>
                <a:lnTo>
                  <a:pt x="906" y="173"/>
                </a:lnTo>
                <a:lnTo>
                  <a:pt x="912" y="154"/>
                </a:lnTo>
                <a:lnTo>
                  <a:pt x="916" y="139"/>
                </a:lnTo>
                <a:lnTo>
                  <a:pt x="935" y="135"/>
                </a:lnTo>
                <a:lnTo>
                  <a:pt x="952" y="127"/>
                </a:lnTo>
                <a:lnTo>
                  <a:pt x="962" y="125"/>
                </a:lnTo>
                <a:lnTo>
                  <a:pt x="970" y="121"/>
                </a:lnTo>
                <a:lnTo>
                  <a:pt x="973" y="114"/>
                </a:lnTo>
                <a:lnTo>
                  <a:pt x="981" y="106"/>
                </a:lnTo>
                <a:lnTo>
                  <a:pt x="1031" y="79"/>
                </a:lnTo>
                <a:lnTo>
                  <a:pt x="1089" y="54"/>
                </a:lnTo>
                <a:lnTo>
                  <a:pt x="1142" y="31"/>
                </a:lnTo>
                <a:lnTo>
                  <a:pt x="1198" y="18"/>
                </a:lnTo>
                <a:lnTo>
                  <a:pt x="1223" y="12"/>
                </a:lnTo>
                <a:lnTo>
                  <a:pt x="1252" y="8"/>
                </a:lnTo>
                <a:lnTo>
                  <a:pt x="1283" y="6"/>
                </a:lnTo>
                <a:lnTo>
                  <a:pt x="1311" y="0"/>
                </a:lnTo>
                <a:lnTo>
                  <a:pt x="1323" y="10"/>
                </a:lnTo>
                <a:lnTo>
                  <a:pt x="1336" y="18"/>
                </a:lnTo>
                <a:lnTo>
                  <a:pt x="1354" y="21"/>
                </a:lnTo>
                <a:lnTo>
                  <a:pt x="1382" y="27"/>
                </a:lnTo>
                <a:lnTo>
                  <a:pt x="1405" y="46"/>
                </a:lnTo>
                <a:lnTo>
                  <a:pt x="1427" y="64"/>
                </a:lnTo>
                <a:lnTo>
                  <a:pt x="1446" y="77"/>
                </a:lnTo>
                <a:lnTo>
                  <a:pt x="1463" y="91"/>
                </a:lnTo>
                <a:lnTo>
                  <a:pt x="1486" y="100"/>
                </a:lnTo>
                <a:lnTo>
                  <a:pt x="1507" y="104"/>
                </a:lnTo>
                <a:lnTo>
                  <a:pt x="1532" y="110"/>
                </a:lnTo>
                <a:lnTo>
                  <a:pt x="1561" y="112"/>
                </a:lnTo>
                <a:lnTo>
                  <a:pt x="1574" y="129"/>
                </a:lnTo>
                <a:lnTo>
                  <a:pt x="1584" y="152"/>
                </a:lnTo>
                <a:lnTo>
                  <a:pt x="1592" y="171"/>
                </a:lnTo>
                <a:lnTo>
                  <a:pt x="1592" y="194"/>
                </a:lnTo>
                <a:lnTo>
                  <a:pt x="1592" y="214"/>
                </a:lnTo>
                <a:lnTo>
                  <a:pt x="1586" y="237"/>
                </a:lnTo>
                <a:lnTo>
                  <a:pt x="1582" y="258"/>
                </a:lnTo>
                <a:lnTo>
                  <a:pt x="1574" y="281"/>
                </a:lnTo>
                <a:lnTo>
                  <a:pt x="1557" y="321"/>
                </a:lnTo>
                <a:lnTo>
                  <a:pt x="1542" y="365"/>
                </a:lnTo>
                <a:lnTo>
                  <a:pt x="1534" y="388"/>
                </a:lnTo>
                <a:lnTo>
                  <a:pt x="1526" y="407"/>
                </a:lnTo>
                <a:lnTo>
                  <a:pt x="1525" y="429"/>
                </a:lnTo>
                <a:lnTo>
                  <a:pt x="1523" y="448"/>
                </a:lnTo>
                <a:lnTo>
                  <a:pt x="1501" y="444"/>
                </a:lnTo>
                <a:lnTo>
                  <a:pt x="1477" y="438"/>
                </a:lnTo>
                <a:lnTo>
                  <a:pt x="1477" y="427"/>
                </a:lnTo>
                <a:lnTo>
                  <a:pt x="1477" y="415"/>
                </a:lnTo>
                <a:lnTo>
                  <a:pt x="1453" y="411"/>
                </a:lnTo>
                <a:lnTo>
                  <a:pt x="1440" y="407"/>
                </a:lnTo>
                <a:lnTo>
                  <a:pt x="1430" y="402"/>
                </a:lnTo>
                <a:lnTo>
                  <a:pt x="1421" y="392"/>
                </a:lnTo>
                <a:lnTo>
                  <a:pt x="1386" y="407"/>
                </a:lnTo>
                <a:lnTo>
                  <a:pt x="1361" y="413"/>
                </a:lnTo>
                <a:lnTo>
                  <a:pt x="1344" y="421"/>
                </a:lnTo>
                <a:lnTo>
                  <a:pt x="1319" y="423"/>
                </a:lnTo>
                <a:lnTo>
                  <a:pt x="1319" y="429"/>
                </a:lnTo>
                <a:lnTo>
                  <a:pt x="1317" y="438"/>
                </a:lnTo>
                <a:lnTo>
                  <a:pt x="1275" y="450"/>
                </a:lnTo>
                <a:lnTo>
                  <a:pt x="1238" y="463"/>
                </a:lnTo>
                <a:lnTo>
                  <a:pt x="1221" y="473"/>
                </a:lnTo>
                <a:lnTo>
                  <a:pt x="1204" y="480"/>
                </a:lnTo>
                <a:lnTo>
                  <a:pt x="1187" y="484"/>
                </a:lnTo>
                <a:lnTo>
                  <a:pt x="1165" y="488"/>
                </a:lnTo>
                <a:lnTo>
                  <a:pt x="1144" y="519"/>
                </a:lnTo>
                <a:lnTo>
                  <a:pt x="1127" y="553"/>
                </a:lnTo>
                <a:lnTo>
                  <a:pt x="1106" y="555"/>
                </a:lnTo>
                <a:lnTo>
                  <a:pt x="1089" y="557"/>
                </a:lnTo>
                <a:lnTo>
                  <a:pt x="1081" y="569"/>
                </a:lnTo>
                <a:lnTo>
                  <a:pt x="1073" y="578"/>
                </a:lnTo>
                <a:lnTo>
                  <a:pt x="1067" y="584"/>
                </a:lnTo>
                <a:lnTo>
                  <a:pt x="1060" y="592"/>
                </a:lnTo>
                <a:lnTo>
                  <a:pt x="1044" y="603"/>
                </a:lnTo>
                <a:lnTo>
                  <a:pt x="1023" y="617"/>
                </a:lnTo>
                <a:lnTo>
                  <a:pt x="1008" y="628"/>
                </a:lnTo>
                <a:lnTo>
                  <a:pt x="994" y="644"/>
                </a:lnTo>
                <a:lnTo>
                  <a:pt x="987" y="657"/>
                </a:lnTo>
                <a:lnTo>
                  <a:pt x="985" y="671"/>
                </a:lnTo>
                <a:lnTo>
                  <a:pt x="981" y="682"/>
                </a:lnTo>
                <a:lnTo>
                  <a:pt x="981" y="697"/>
                </a:lnTo>
                <a:lnTo>
                  <a:pt x="966" y="713"/>
                </a:lnTo>
                <a:lnTo>
                  <a:pt x="960" y="724"/>
                </a:lnTo>
                <a:lnTo>
                  <a:pt x="952" y="738"/>
                </a:lnTo>
                <a:lnTo>
                  <a:pt x="946" y="759"/>
                </a:lnTo>
                <a:lnTo>
                  <a:pt x="925" y="759"/>
                </a:lnTo>
                <a:lnTo>
                  <a:pt x="906" y="759"/>
                </a:lnTo>
                <a:lnTo>
                  <a:pt x="904" y="749"/>
                </a:lnTo>
                <a:lnTo>
                  <a:pt x="900" y="742"/>
                </a:lnTo>
                <a:lnTo>
                  <a:pt x="881" y="736"/>
                </a:lnTo>
                <a:lnTo>
                  <a:pt x="866" y="730"/>
                </a:lnTo>
                <a:lnTo>
                  <a:pt x="837" y="749"/>
                </a:lnTo>
                <a:lnTo>
                  <a:pt x="810" y="772"/>
                </a:lnTo>
                <a:lnTo>
                  <a:pt x="781" y="793"/>
                </a:lnTo>
                <a:lnTo>
                  <a:pt x="749" y="815"/>
                </a:lnTo>
                <a:lnTo>
                  <a:pt x="747" y="820"/>
                </a:lnTo>
                <a:lnTo>
                  <a:pt x="745" y="828"/>
                </a:lnTo>
                <a:lnTo>
                  <a:pt x="710" y="832"/>
                </a:lnTo>
                <a:lnTo>
                  <a:pt x="676" y="840"/>
                </a:lnTo>
                <a:lnTo>
                  <a:pt x="676" y="845"/>
                </a:lnTo>
                <a:lnTo>
                  <a:pt x="676" y="855"/>
                </a:lnTo>
                <a:lnTo>
                  <a:pt x="674" y="855"/>
                </a:lnTo>
                <a:lnTo>
                  <a:pt x="672" y="855"/>
                </a:lnTo>
                <a:lnTo>
                  <a:pt x="599" y="855"/>
                </a:lnTo>
                <a:lnTo>
                  <a:pt x="526" y="857"/>
                </a:lnTo>
                <a:lnTo>
                  <a:pt x="457" y="857"/>
                </a:lnTo>
                <a:lnTo>
                  <a:pt x="386" y="859"/>
                </a:lnTo>
                <a:lnTo>
                  <a:pt x="386" y="865"/>
                </a:lnTo>
                <a:lnTo>
                  <a:pt x="386" y="868"/>
                </a:lnTo>
                <a:lnTo>
                  <a:pt x="345" y="870"/>
                </a:lnTo>
                <a:lnTo>
                  <a:pt x="309" y="874"/>
                </a:lnTo>
                <a:lnTo>
                  <a:pt x="272" y="876"/>
                </a:lnTo>
                <a:lnTo>
                  <a:pt x="234" y="878"/>
                </a:lnTo>
                <a:lnTo>
                  <a:pt x="232" y="886"/>
                </a:lnTo>
                <a:lnTo>
                  <a:pt x="228" y="893"/>
                </a:lnTo>
                <a:lnTo>
                  <a:pt x="201" y="893"/>
                </a:lnTo>
                <a:lnTo>
                  <a:pt x="176" y="897"/>
                </a:lnTo>
                <a:lnTo>
                  <a:pt x="151" y="897"/>
                </a:lnTo>
                <a:lnTo>
                  <a:pt x="124" y="901"/>
                </a:lnTo>
                <a:lnTo>
                  <a:pt x="119" y="889"/>
                </a:lnTo>
                <a:lnTo>
                  <a:pt x="117" y="882"/>
                </a:lnTo>
                <a:lnTo>
                  <a:pt x="90" y="868"/>
                </a:lnTo>
                <a:lnTo>
                  <a:pt x="57" y="855"/>
                </a:lnTo>
                <a:lnTo>
                  <a:pt x="28" y="838"/>
                </a:lnTo>
                <a:lnTo>
                  <a:pt x="0" y="822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05" name="Freeform 501"/>
          <p:cNvSpPr>
            <a:spLocks/>
          </p:cNvSpPr>
          <p:nvPr/>
        </p:nvSpPr>
        <p:spPr bwMode="auto">
          <a:xfrm>
            <a:off x="3282950" y="4241800"/>
            <a:ext cx="1263650" cy="715963"/>
          </a:xfrm>
          <a:custGeom>
            <a:avLst/>
            <a:gdLst>
              <a:gd name="T0" fmla="*/ 2147483647 w 1592"/>
              <a:gd name="T1" fmla="*/ 2147483647 h 901"/>
              <a:gd name="T2" fmla="*/ 2147483647 w 1592"/>
              <a:gd name="T3" fmla="*/ 2147483647 h 901"/>
              <a:gd name="T4" fmla="*/ 2147483647 w 1592"/>
              <a:gd name="T5" fmla="*/ 2147483647 h 901"/>
              <a:gd name="T6" fmla="*/ 2147483647 w 1592"/>
              <a:gd name="T7" fmla="*/ 2147483647 h 901"/>
              <a:gd name="T8" fmla="*/ 2147483647 w 1592"/>
              <a:gd name="T9" fmla="*/ 2147483647 h 901"/>
              <a:gd name="T10" fmla="*/ 2147483647 w 1592"/>
              <a:gd name="T11" fmla="*/ 2147483647 h 901"/>
              <a:gd name="T12" fmla="*/ 2147483647 w 1592"/>
              <a:gd name="T13" fmla="*/ 2147483647 h 901"/>
              <a:gd name="T14" fmla="*/ 2147483647 w 1592"/>
              <a:gd name="T15" fmla="*/ 2147483647 h 901"/>
              <a:gd name="T16" fmla="*/ 2147483647 w 1592"/>
              <a:gd name="T17" fmla="*/ 2147483647 h 901"/>
              <a:gd name="T18" fmla="*/ 2147483647 w 1592"/>
              <a:gd name="T19" fmla="*/ 2147483647 h 901"/>
              <a:gd name="T20" fmla="*/ 2147483647 w 1592"/>
              <a:gd name="T21" fmla="*/ 2147483647 h 901"/>
              <a:gd name="T22" fmla="*/ 2147483647 w 1592"/>
              <a:gd name="T23" fmla="*/ 2147483647 h 901"/>
              <a:gd name="T24" fmla="*/ 2147483647 w 1592"/>
              <a:gd name="T25" fmla="*/ 2147483647 h 901"/>
              <a:gd name="T26" fmla="*/ 2147483647 w 1592"/>
              <a:gd name="T27" fmla="*/ 2147483647 h 901"/>
              <a:gd name="T28" fmla="*/ 2147483647 w 1592"/>
              <a:gd name="T29" fmla="*/ 2147483647 h 901"/>
              <a:gd name="T30" fmla="*/ 2147483647 w 1592"/>
              <a:gd name="T31" fmla="*/ 2147483647 h 901"/>
              <a:gd name="T32" fmla="*/ 2147483647 w 1592"/>
              <a:gd name="T33" fmla="*/ 2147483647 h 901"/>
              <a:gd name="T34" fmla="*/ 2147483647 w 1592"/>
              <a:gd name="T35" fmla="*/ 2147483647 h 901"/>
              <a:gd name="T36" fmla="*/ 2147483647 w 1592"/>
              <a:gd name="T37" fmla="*/ 2147483647 h 901"/>
              <a:gd name="T38" fmla="*/ 2147483647 w 1592"/>
              <a:gd name="T39" fmla="*/ 2147483647 h 901"/>
              <a:gd name="T40" fmla="*/ 2147483647 w 1592"/>
              <a:gd name="T41" fmla="*/ 2147483647 h 901"/>
              <a:gd name="T42" fmla="*/ 2147483647 w 1592"/>
              <a:gd name="T43" fmla="*/ 2147483647 h 901"/>
              <a:gd name="T44" fmla="*/ 2147483647 w 1592"/>
              <a:gd name="T45" fmla="*/ 2147483647 h 901"/>
              <a:gd name="T46" fmla="*/ 2147483647 w 1592"/>
              <a:gd name="T47" fmla="*/ 2147483647 h 901"/>
              <a:gd name="T48" fmla="*/ 2147483647 w 1592"/>
              <a:gd name="T49" fmla="*/ 2147483647 h 901"/>
              <a:gd name="T50" fmla="*/ 2147483647 w 1592"/>
              <a:gd name="T51" fmla="*/ 2147483647 h 901"/>
              <a:gd name="T52" fmla="*/ 2147483647 w 1592"/>
              <a:gd name="T53" fmla="*/ 2147483647 h 901"/>
              <a:gd name="T54" fmla="*/ 2147483647 w 1592"/>
              <a:gd name="T55" fmla="*/ 2147483647 h 901"/>
              <a:gd name="T56" fmla="*/ 2147483647 w 1592"/>
              <a:gd name="T57" fmla="*/ 2147483647 h 901"/>
              <a:gd name="T58" fmla="*/ 2147483647 w 1592"/>
              <a:gd name="T59" fmla="*/ 2147483647 h 901"/>
              <a:gd name="T60" fmla="*/ 2147483647 w 1592"/>
              <a:gd name="T61" fmla="*/ 2147483647 h 901"/>
              <a:gd name="T62" fmla="*/ 2147483647 w 1592"/>
              <a:gd name="T63" fmla="*/ 2147483647 h 901"/>
              <a:gd name="T64" fmla="*/ 2147483647 w 1592"/>
              <a:gd name="T65" fmla="*/ 2147483647 h 901"/>
              <a:gd name="T66" fmla="*/ 2147483647 w 1592"/>
              <a:gd name="T67" fmla="*/ 2147483647 h 901"/>
              <a:gd name="T68" fmla="*/ 2147483647 w 1592"/>
              <a:gd name="T69" fmla="*/ 2147483647 h 901"/>
              <a:gd name="T70" fmla="*/ 2147483647 w 1592"/>
              <a:gd name="T71" fmla="*/ 2147483647 h 901"/>
              <a:gd name="T72" fmla="*/ 2147483647 w 1592"/>
              <a:gd name="T73" fmla="*/ 2147483647 h 901"/>
              <a:gd name="T74" fmla="*/ 2147483647 w 1592"/>
              <a:gd name="T75" fmla="*/ 2147483647 h 901"/>
              <a:gd name="T76" fmla="*/ 2147483647 w 1592"/>
              <a:gd name="T77" fmla="*/ 2147483647 h 901"/>
              <a:gd name="T78" fmla="*/ 2147483647 w 1592"/>
              <a:gd name="T79" fmla="*/ 2147483647 h 901"/>
              <a:gd name="T80" fmla="*/ 2147483647 w 1592"/>
              <a:gd name="T81" fmla="*/ 2147483647 h 901"/>
              <a:gd name="T82" fmla="*/ 2147483647 w 1592"/>
              <a:gd name="T83" fmla="*/ 2147483647 h 901"/>
              <a:gd name="T84" fmla="*/ 2147483647 w 1592"/>
              <a:gd name="T85" fmla="*/ 2147483647 h 901"/>
              <a:gd name="T86" fmla="*/ 2147483647 w 1592"/>
              <a:gd name="T87" fmla="*/ 2147483647 h 901"/>
              <a:gd name="T88" fmla="*/ 2147483647 w 1592"/>
              <a:gd name="T89" fmla="*/ 2147483647 h 901"/>
              <a:gd name="T90" fmla="*/ 2147483647 w 1592"/>
              <a:gd name="T91" fmla="*/ 2147483647 h 901"/>
              <a:gd name="T92" fmla="*/ 2147483647 w 1592"/>
              <a:gd name="T93" fmla="*/ 2147483647 h 901"/>
              <a:gd name="T94" fmla="*/ 2147483647 w 1592"/>
              <a:gd name="T95" fmla="*/ 2147483647 h 901"/>
              <a:gd name="T96" fmla="*/ 2147483647 w 1592"/>
              <a:gd name="T97" fmla="*/ 2147483647 h 901"/>
              <a:gd name="T98" fmla="*/ 2147483647 w 1592"/>
              <a:gd name="T99" fmla="*/ 2147483647 h 901"/>
              <a:gd name="T100" fmla="*/ 2147483647 w 1592"/>
              <a:gd name="T101" fmla="*/ 2147483647 h 901"/>
              <a:gd name="T102" fmla="*/ 2147483647 w 1592"/>
              <a:gd name="T103" fmla="*/ 2147483647 h 901"/>
              <a:gd name="T104" fmla="*/ 2147483647 w 1592"/>
              <a:gd name="T105" fmla="*/ 2147483647 h 901"/>
              <a:gd name="T106" fmla="*/ 2147483647 w 1592"/>
              <a:gd name="T107" fmla="*/ 2147483647 h 901"/>
              <a:gd name="T108" fmla="*/ 2147483647 w 1592"/>
              <a:gd name="T109" fmla="*/ 2147483647 h 901"/>
              <a:gd name="T110" fmla="*/ 2147483647 w 1592"/>
              <a:gd name="T111" fmla="*/ 2147483647 h 901"/>
              <a:gd name="T112" fmla="*/ 2147483647 w 1592"/>
              <a:gd name="T113" fmla="*/ 2147483647 h 901"/>
              <a:gd name="T114" fmla="*/ 2147483647 w 1592"/>
              <a:gd name="T115" fmla="*/ 2147483647 h 901"/>
              <a:gd name="T116" fmla="*/ 2147483647 w 1592"/>
              <a:gd name="T117" fmla="*/ 2147483647 h 901"/>
              <a:gd name="T118" fmla="*/ 2147483647 w 1592"/>
              <a:gd name="T119" fmla="*/ 2147483647 h 901"/>
              <a:gd name="T120" fmla="*/ 0 w 1592"/>
              <a:gd name="T121" fmla="*/ 2147483647 h 901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1592"/>
              <a:gd name="T184" fmla="*/ 0 h 901"/>
              <a:gd name="T185" fmla="*/ 1592 w 1592"/>
              <a:gd name="T186" fmla="*/ 901 h 901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1592" h="901">
                <a:moveTo>
                  <a:pt x="0" y="822"/>
                </a:moveTo>
                <a:lnTo>
                  <a:pt x="2" y="792"/>
                </a:lnTo>
                <a:lnTo>
                  <a:pt x="9" y="759"/>
                </a:lnTo>
                <a:lnTo>
                  <a:pt x="19" y="724"/>
                </a:lnTo>
                <a:lnTo>
                  <a:pt x="32" y="694"/>
                </a:lnTo>
                <a:lnTo>
                  <a:pt x="42" y="661"/>
                </a:lnTo>
                <a:lnTo>
                  <a:pt x="52" y="628"/>
                </a:lnTo>
                <a:lnTo>
                  <a:pt x="55" y="596"/>
                </a:lnTo>
                <a:lnTo>
                  <a:pt x="57" y="569"/>
                </a:lnTo>
                <a:lnTo>
                  <a:pt x="103" y="567"/>
                </a:lnTo>
                <a:lnTo>
                  <a:pt x="148" y="567"/>
                </a:lnTo>
                <a:lnTo>
                  <a:pt x="190" y="565"/>
                </a:lnTo>
                <a:lnTo>
                  <a:pt x="234" y="565"/>
                </a:lnTo>
                <a:lnTo>
                  <a:pt x="244" y="576"/>
                </a:lnTo>
                <a:lnTo>
                  <a:pt x="249" y="588"/>
                </a:lnTo>
                <a:lnTo>
                  <a:pt x="257" y="582"/>
                </a:lnTo>
                <a:lnTo>
                  <a:pt x="263" y="573"/>
                </a:lnTo>
                <a:lnTo>
                  <a:pt x="272" y="565"/>
                </a:lnTo>
                <a:lnTo>
                  <a:pt x="274" y="553"/>
                </a:lnTo>
                <a:lnTo>
                  <a:pt x="282" y="532"/>
                </a:lnTo>
                <a:lnTo>
                  <a:pt x="284" y="511"/>
                </a:lnTo>
                <a:lnTo>
                  <a:pt x="297" y="509"/>
                </a:lnTo>
                <a:lnTo>
                  <a:pt x="315" y="507"/>
                </a:lnTo>
                <a:lnTo>
                  <a:pt x="315" y="498"/>
                </a:lnTo>
                <a:lnTo>
                  <a:pt x="315" y="488"/>
                </a:lnTo>
                <a:lnTo>
                  <a:pt x="330" y="484"/>
                </a:lnTo>
                <a:lnTo>
                  <a:pt x="345" y="482"/>
                </a:lnTo>
                <a:lnTo>
                  <a:pt x="345" y="469"/>
                </a:lnTo>
                <a:lnTo>
                  <a:pt x="345" y="452"/>
                </a:lnTo>
                <a:lnTo>
                  <a:pt x="330" y="448"/>
                </a:lnTo>
                <a:lnTo>
                  <a:pt x="313" y="444"/>
                </a:lnTo>
                <a:lnTo>
                  <a:pt x="309" y="421"/>
                </a:lnTo>
                <a:lnTo>
                  <a:pt x="305" y="396"/>
                </a:lnTo>
                <a:lnTo>
                  <a:pt x="301" y="369"/>
                </a:lnTo>
                <a:lnTo>
                  <a:pt x="301" y="352"/>
                </a:lnTo>
                <a:lnTo>
                  <a:pt x="313" y="352"/>
                </a:lnTo>
                <a:lnTo>
                  <a:pt x="326" y="350"/>
                </a:lnTo>
                <a:lnTo>
                  <a:pt x="332" y="358"/>
                </a:lnTo>
                <a:lnTo>
                  <a:pt x="340" y="363"/>
                </a:lnTo>
                <a:lnTo>
                  <a:pt x="349" y="367"/>
                </a:lnTo>
                <a:lnTo>
                  <a:pt x="355" y="369"/>
                </a:lnTo>
                <a:lnTo>
                  <a:pt x="374" y="375"/>
                </a:lnTo>
                <a:lnTo>
                  <a:pt x="393" y="379"/>
                </a:lnTo>
                <a:lnTo>
                  <a:pt x="401" y="369"/>
                </a:lnTo>
                <a:lnTo>
                  <a:pt x="409" y="361"/>
                </a:lnTo>
                <a:lnTo>
                  <a:pt x="413" y="352"/>
                </a:lnTo>
                <a:lnTo>
                  <a:pt x="416" y="342"/>
                </a:lnTo>
                <a:lnTo>
                  <a:pt x="422" y="319"/>
                </a:lnTo>
                <a:lnTo>
                  <a:pt x="424" y="302"/>
                </a:lnTo>
                <a:lnTo>
                  <a:pt x="470" y="302"/>
                </a:lnTo>
                <a:lnTo>
                  <a:pt x="514" y="298"/>
                </a:lnTo>
                <a:lnTo>
                  <a:pt x="560" y="298"/>
                </a:lnTo>
                <a:lnTo>
                  <a:pt x="605" y="296"/>
                </a:lnTo>
                <a:lnTo>
                  <a:pt x="608" y="290"/>
                </a:lnTo>
                <a:lnTo>
                  <a:pt x="608" y="281"/>
                </a:lnTo>
                <a:lnTo>
                  <a:pt x="685" y="256"/>
                </a:lnTo>
                <a:lnTo>
                  <a:pt x="758" y="223"/>
                </a:lnTo>
                <a:lnTo>
                  <a:pt x="795" y="210"/>
                </a:lnTo>
                <a:lnTo>
                  <a:pt x="831" y="196"/>
                </a:lnTo>
                <a:lnTo>
                  <a:pt x="868" y="185"/>
                </a:lnTo>
                <a:lnTo>
                  <a:pt x="906" y="173"/>
                </a:lnTo>
                <a:lnTo>
                  <a:pt x="912" y="154"/>
                </a:lnTo>
                <a:lnTo>
                  <a:pt x="916" y="139"/>
                </a:lnTo>
                <a:lnTo>
                  <a:pt x="935" y="135"/>
                </a:lnTo>
                <a:lnTo>
                  <a:pt x="952" y="127"/>
                </a:lnTo>
                <a:lnTo>
                  <a:pt x="962" y="125"/>
                </a:lnTo>
                <a:lnTo>
                  <a:pt x="970" y="121"/>
                </a:lnTo>
                <a:lnTo>
                  <a:pt x="973" y="114"/>
                </a:lnTo>
                <a:lnTo>
                  <a:pt x="981" y="106"/>
                </a:lnTo>
                <a:lnTo>
                  <a:pt x="1031" y="79"/>
                </a:lnTo>
                <a:lnTo>
                  <a:pt x="1089" y="54"/>
                </a:lnTo>
                <a:lnTo>
                  <a:pt x="1142" y="31"/>
                </a:lnTo>
                <a:lnTo>
                  <a:pt x="1198" y="18"/>
                </a:lnTo>
                <a:lnTo>
                  <a:pt x="1223" y="12"/>
                </a:lnTo>
                <a:lnTo>
                  <a:pt x="1252" y="8"/>
                </a:lnTo>
                <a:lnTo>
                  <a:pt x="1283" y="6"/>
                </a:lnTo>
                <a:lnTo>
                  <a:pt x="1311" y="0"/>
                </a:lnTo>
                <a:lnTo>
                  <a:pt x="1323" y="10"/>
                </a:lnTo>
                <a:lnTo>
                  <a:pt x="1336" y="18"/>
                </a:lnTo>
                <a:lnTo>
                  <a:pt x="1354" y="21"/>
                </a:lnTo>
                <a:lnTo>
                  <a:pt x="1382" y="27"/>
                </a:lnTo>
                <a:lnTo>
                  <a:pt x="1405" y="46"/>
                </a:lnTo>
                <a:lnTo>
                  <a:pt x="1427" y="64"/>
                </a:lnTo>
                <a:lnTo>
                  <a:pt x="1446" y="77"/>
                </a:lnTo>
                <a:lnTo>
                  <a:pt x="1463" y="91"/>
                </a:lnTo>
                <a:lnTo>
                  <a:pt x="1486" y="100"/>
                </a:lnTo>
                <a:lnTo>
                  <a:pt x="1507" y="104"/>
                </a:lnTo>
                <a:lnTo>
                  <a:pt x="1532" y="110"/>
                </a:lnTo>
                <a:lnTo>
                  <a:pt x="1561" y="112"/>
                </a:lnTo>
                <a:lnTo>
                  <a:pt x="1574" y="129"/>
                </a:lnTo>
                <a:lnTo>
                  <a:pt x="1584" y="152"/>
                </a:lnTo>
                <a:lnTo>
                  <a:pt x="1592" y="171"/>
                </a:lnTo>
                <a:lnTo>
                  <a:pt x="1592" y="194"/>
                </a:lnTo>
                <a:lnTo>
                  <a:pt x="1592" y="214"/>
                </a:lnTo>
                <a:lnTo>
                  <a:pt x="1586" y="237"/>
                </a:lnTo>
                <a:lnTo>
                  <a:pt x="1582" y="258"/>
                </a:lnTo>
                <a:lnTo>
                  <a:pt x="1574" y="281"/>
                </a:lnTo>
                <a:lnTo>
                  <a:pt x="1557" y="321"/>
                </a:lnTo>
                <a:lnTo>
                  <a:pt x="1542" y="365"/>
                </a:lnTo>
                <a:lnTo>
                  <a:pt x="1534" y="388"/>
                </a:lnTo>
                <a:lnTo>
                  <a:pt x="1526" y="407"/>
                </a:lnTo>
                <a:lnTo>
                  <a:pt x="1525" y="429"/>
                </a:lnTo>
                <a:lnTo>
                  <a:pt x="1523" y="448"/>
                </a:lnTo>
                <a:lnTo>
                  <a:pt x="1501" y="444"/>
                </a:lnTo>
                <a:lnTo>
                  <a:pt x="1477" y="438"/>
                </a:lnTo>
                <a:lnTo>
                  <a:pt x="1477" y="427"/>
                </a:lnTo>
                <a:lnTo>
                  <a:pt x="1477" y="415"/>
                </a:lnTo>
                <a:lnTo>
                  <a:pt x="1453" y="411"/>
                </a:lnTo>
                <a:lnTo>
                  <a:pt x="1440" y="407"/>
                </a:lnTo>
                <a:lnTo>
                  <a:pt x="1430" y="402"/>
                </a:lnTo>
                <a:lnTo>
                  <a:pt x="1421" y="392"/>
                </a:lnTo>
                <a:lnTo>
                  <a:pt x="1386" y="407"/>
                </a:lnTo>
                <a:lnTo>
                  <a:pt x="1361" y="413"/>
                </a:lnTo>
                <a:lnTo>
                  <a:pt x="1344" y="421"/>
                </a:lnTo>
                <a:lnTo>
                  <a:pt x="1319" y="423"/>
                </a:lnTo>
                <a:lnTo>
                  <a:pt x="1319" y="429"/>
                </a:lnTo>
                <a:lnTo>
                  <a:pt x="1317" y="438"/>
                </a:lnTo>
                <a:lnTo>
                  <a:pt x="1275" y="450"/>
                </a:lnTo>
                <a:lnTo>
                  <a:pt x="1238" y="463"/>
                </a:lnTo>
                <a:lnTo>
                  <a:pt x="1221" y="473"/>
                </a:lnTo>
                <a:lnTo>
                  <a:pt x="1204" y="480"/>
                </a:lnTo>
                <a:lnTo>
                  <a:pt x="1187" y="484"/>
                </a:lnTo>
                <a:lnTo>
                  <a:pt x="1165" y="488"/>
                </a:lnTo>
                <a:lnTo>
                  <a:pt x="1144" y="519"/>
                </a:lnTo>
                <a:lnTo>
                  <a:pt x="1127" y="553"/>
                </a:lnTo>
                <a:lnTo>
                  <a:pt x="1106" y="555"/>
                </a:lnTo>
                <a:lnTo>
                  <a:pt x="1089" y="557"/>
                </a:lnTo>
                <a:lnTo>
                  <a:pt x="1081" y="569"/>
                </a:lnTo>
                <a:lnTo>
                  <a:pt x="1073" y="578"/>
                </a:lnTo>
                <a:lnTo>
                  <a:pt x="1067" y="584"/>
                </a:lnTo>
                <a:lnTo>
                  <a:pt x="1060" y="592"/>
                </a:lnTo>
                <a:lnTo>
                  <a:pt x="1044" y="603"/>
                </a:lnTo>
                <a:lnTo>
                  <a:pt x="1023" y="617"/>
                </a:lnTo>
                <a:lnTo>
                  <a:pt x="1008" y="628"/>
                </a:lnTo>
                <a:lnTo>
                  <a:pt x="994" y="644"/>
                </a:lnTo>
                <a:lnTo>
                  <a:pt x="987" y="657"/>
                </a:lnTo>
                <a:lnTo>
                  <a:pt x="985" y="671"/>
                </a:lnTo>
                <a:lnTo>
                  <a:pt x="981" y="682"/>
                </a:lnTo>
                <a:lnTo>
                  <a:pt x="981" y="697"/>
                </a:lnTo>
                <a:lnTo>
                  <a:pt x="966" y="713"/>
                </a:lnTo>
                <a:lnTo>
                  <a:pt x="960" y="724"/>
                </a:lnTo>
                <a:lnTo>
                  <a:pt x="952" y="738"/>
                </a:lnTo>
                <a:lnTo>
                  <a:pt x="946" y="759"/>
                </a:lnTo>
                <a:lnTo>
                  <a:pt x="925" y="759"/>
                </a:lnTo>
                <a:lnTo>
                  <a:pt x="906" y="759"/>
                </a:lnTo>
                <a:lnTo>
                  <a:pt x="904" y="749"/>
                </a:lnTo>
                <a:lnTo>
                  <a:pt x="900" y="742"/>
                </a:lnTo>
                <a:lnTo>
                  <a:pt x="881" y="736"/>
                </a:lnTo>
                <a:lnTo>
                  <a:pt x="866" y="730"/>
                </a:lnTo>
                <a:lnTo>
                  <a:pt x="837" y="749"/>
                </a:lnTo>
                <a:lnTo>
                  <a:pt x="810" y="772"/>
                </a:lnTo>
                <a:lnTo>
                  <a:pt x="781" y="793"/>
                </a:lnTo>
                <a:lnTo>
                  <a:pt x="749" y="815"/>
                </a:lnTo>
                <a:lnTo>
                  <a:pt x="747" y="820"/>
                </a:lnTo>
                <a:lnTo>
                  <a:pt x="745" y="828"/>
                </a:lnTo>
                <a:lnTo>
                  <a:pt x="710" y="832"/>
                </a:lnTo>
                <a:lnTo>
                  <a:pt x="676" y="840"/>
                </a:lnTo>
                <a:lnTo>
                  <a:pt x="676" y="845"/>
                </a:lnTo>
                <a:lnTo>
                  <a:pt x="676" y="855"/>
                </a:lnTo>
                <a:lnTo>
                  <a:pt x="674" y="855"/>
                </a:lnTo>
                <a:lnTo>
                  <a:pt x="672" y="855"/>
                </a:lnTo>
                <a:lnTo>
                  <a:pt x="599" y="855"/>
                </a:lnTo>
                <a:lnTo>
                  <a:pt x="526" y="857"/>
                </a:lnTo>
                <a:lnTo>
                  <a:pt x="457" y="857"/>
                </a:lnTo>
                <a:lnTo>
                  <a:pt x="386" y="859"/>
                </a:lnTo>
                <a:lnTo>
                  <a:pt x="386" y="865"/>
                </a:lnTo>
                <a:lnTo>
                  <a:pt x="386" y="868"/>
                </a:lnTo>
                <a:lnTo>
                  <a:pt x="345" y="870"/>
                </a:lnTo>
                <a:lnTo>
                  <a:pt x="309" y="874"/>
                </a:lnTo>
                <a:lnTo>
                  <a:pt x="272" y="876"/>
                </a:lnTo>
                <a:lnTo>
                  <a:pt x="234" y="878"/>
                </a:lnTo>
                <a:lnTo>
                  <a:pt x="232" y="886"/>
                </a:lnTo>
                <a:lnTo>
                  <a:pt x="228" y="893"/>
                </a:lnTo>
                <a:lnTo>
                  <a:pt x="201" y="893"/>
                </a:lnTo>
                <a:lnTo>
                  <a:pt x="176" y="897"/>
                </a:lnTo>
                <a:lnTo>
                  <a:pt x="151" y="897"/>
                </a:lnTo>
                <a:lnTo>
                  <a:pt x="124" y="901"/>
                </a:lnTo>
                <a:lnTo>
                  <a:pt x="119" y="889"/>
                </a:lnTo>
                <a:lnTo>
                  <a:pt x="117" y="882"/>
                </a:lnTo>
                <a:lnTo>
                  <a:pt x="90" y="868"/>
                </a:lnTo>
                <a:lnTo>
                  <a:pt x="57" y="855"/>
                </a:lnTo>
                <a:lnTo>
                  <a:pt x="28" y="838"/>
                </a:lnTo>
                <a:lnTo>
                  <a:pt x="0" y="822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06" name="Freeform 502"/>
          <p:cNvSpPr>
            <a:spLocks/>
          </p:cNvSpPr>
          <p:nvPr/>
        </p:nvSpPr>
        <p:spPr bwMode="auto">
          <a:xfrm>
            <a:off x="4379913" y="3749675"/>
            <a:ext cx="779462" cy="1052513"/>
          </a:xfrm>
          <a:custGeom>
            <a:avLst/>
            <a:gdLst>
              <a:gd name="T0" fmla="*/ 2147483647 w 982"/>
              <a:gd name="T1" fmla="*/ 2147483647 h 1325"/>
              <a:gd name="T2" fmla="*/ 2147483647 w 982"/>
              <a:gd name="T3" fmla="*/ 2147483647 h 1325"/>
              <a:gd name="T4" fmla="*/ 2147483647 w 982"/>
              <a:gd name="T5" fmla="*/ 2147483647 h 1325"/>
              <a:gd name="T6" fmla="*/ 2147483647 w 982"/>
              <a:gd name="T7" fmla="*/ 2147483647 h 1325"/>
              <a:gd name="T8" fmla="*/ 2147483647 w 982"/>
              <a:gd name="T9" fmla="*/ 2147483647 h 1325"/>
              <a:gd name="T10" fmla="*/ 2147483647 w 982"/>
              <a:gd name="T11" fmla="*/ 2147483647 h 1325"/>
              <a:gd name="T12" fmla="*/ 2147483647 w 982"/>
              <a:gd name="T13" fmla="*/ 2147483647 h 1325"/>
              <a:gd name="T14" fmla="*/ 0 w 982"/>
              <a:gd name="T15" fmla="*/ 2147483647 h 1325"/>
              <a:gd name="T16" fmla="*/ 0 w 982"/>
              <a:gd name="T17" fmla="*/ 2147483647 h 1325"/>
              <a:gd name="T18" fmla="*/ 2147483647 w 982"/>
              <a:gd name="T19" fmla="*/ 2147483647 h 1325"/>
              <a:gd name="T20" fmla="*/ 2147483647 w 982"/>
              <a:gd name="T21" fmla="*/ 2147483647 h 1325"/>
              <a:gd name="T22" fmla="*/ 2147483647 w 982"/>
              <a:gd name="T23" fmla="*/ 2147483647 h 1325"/>
              <a:gd name="T24" fmla="*/ 2147483647 w 982"/>
              <a:gd name="T25" fmla="*/ 2147483647 h 1325"/>
              <a:gd name="T26" fmla="*/ 2147483647 w 982"/>
              <a:gd name="T27" fmla="*/ 2147483647 h 1325"/>
              <a:gd name="T28" fmla="*/ 2147483647 w 982"/>
              <a:gd name="T29" fmla="*/ 2147483647 h 1325"/>
              <a:gd name="T30" fmla="*/ 2147483647 w 982"/>
              <a:gd name="T31" fmla="*/ 2147483647 h 1325"/>
              <a:gd name="T32" fmla="*/ 2147483647 w 982"/>
              <a:gd name="T33" fmla="*/ 2147483647 h 1325"/>
              <a:gd name="T34" fmla="*/ 2147483647 w 982"/>
              <a:gd name="T35" fmla="*/ 2147483647 h 1325"/>
              <a:gd name="T36" fmla="*/ 2147483647 w 982"/>
              <a:gd name="T37" fmla="*/ 2147483647 h 1325"/>
              <a:gd name="T38" fmla="*/ 2147483647 w 982"/>
              <a:gd name="T39" fmla="*/ 2147483647 h 1325"/>
              <a:gd name="T40" fmla="*/ 2147483647 w 982"/>
              <a:gd name="T41" fmla="*/ 2147483647 h 1325"/>
              <a:gd name="T42" fmla="*/ 2147483647 w 982"/>
              <a:gd name="T43" fmla="*/ 2147483647 h 1325"/>
              <a:gd name="T44" fmla="*/ 2147483647 w 982"/>
              <a:gd name="T45" fmla="*/ 2147483647 h 1325"/>
              <a:gd name="T46" fmla="*/ 2147483647 w 982"/>
              <a:gd name="T47" fmla="*/ 2147483647 h 1325"/>
              <a:gd name="T48" fmla="*/ 2147483647 w 982"/>
              <a:gd name="T49" fmla="*/ 2147483647 h 1325"/>
              <a:gd name="T50" fmla="*/ 2147483647 w 982"/>
              <a:gd name="T51" fmla="*/ 2147483647 h 1325"/>
              <a:gd name="T52" fmla="*/ 2147483647 w 982"/>
              <a:gd name="T53" fmla="*/ 2147483647 h 1325"/>
              <a:gd name="T54" fmla="*/ 2147483647 w 982"/>
              <a:gd name="T55" fmla="*/ 2147483647 h 1325"/>
              <a:gd name="T56" fmla="*/ 2147483647 w 982"/>
              <a:gd name="T57" fmla="*/ 2147483647 h 1325"/>
              <a:gd name="T58" fmla="*/ 2147483647 w 982"/>
              <a:gd name="T59" fmla="*/ 2147483647 h 1325"/>
              <a:gd name="T60" fmla="*/ 2147483647 w 982"/>
              <a:gd name="T61" fmla="*/ 2147483647 h 1325"/>
              <a:gd name="T62" fmla="*/ 2147483647 w 982"/>
              <a:gd name="T63" fmla="*/ 2147483647 h 1325"/>
              <a:gd name="T64" fmla="*/ 2147483647 w 982"/>
              <a:gd name="T65" fmla="*/ 2147483647 h 1325"/>
              <a:gd name="T66" fmla="*/ 2147483647 w 982"/>
              <a:gd name="T67" fmla="*/ 2147483647 h 1325"/>
              <a:gd name="T68" fmla="*/ 2147483647 w 982"/>
              <a:gd name="T69" fmla="*/ 2147483647 h 1325"/>
              <a:gd name="T70" fmla="*/ 2147483647 w 982"/>
              <a:gd name="T71" fmla="*/ 2147483647 h 1325"/>
              <a:gd name="T72" fmla="*/ 2147483647 w 982"/>
              <a:gd name="T73" fmla="*/ 2147483647 h 1325"/>
              <a:gd name="T74" fmla="*/ 2147483647 w 982"/>
              <a:gd name="T75" fmla="*/ 2147483647 h 1325"/>
              <a:gd name="T76" fmla="*/ 2147483647 w 982"/>
              <a:gd name="T77" fmla="*/ 2147483647 h 1325"/>
              <a:gd name="T78" fmla="*/ 2147483647 w 982"/>
              <a:gd name="T79" fmla="*/ 2147483647 h 1325"/>
              <a:gd name="T80" fmla="*/ 2147483647 w 982"/>
              <a:gd name="T81" fmla="*/ 2147483647 h 1325"/>
              <a:gd name="T82" fmla="*/ 2147483647 w 982"/>
              <a:gd name="T83" fmla="*/ 2147483647 h 1325"/>
              <a:gd name="T84" fmla="*/ 2147483647 w 982"/>
              <a:gd name="T85" fmla="*/ 2147483647 h 1325"/>
              <a:gd name="T86" fmla="*/ 2147483647 w 982"/>
              <a:gd name="T87" fmla="*/ 2147483647 h 1325"/>
              <a:gd name="T88" fmla="*/ 2147483647 w 982"/>
              <a:gd name="T89" fmla="*/ 2147483647 h 1325"/>
              <a:gd name="T90" fmla="*/ 2147483647 w 982"/>
              <a:gd name="T91" fmla="*/ 2147483647 h 1325"/>
              <a:gd name="T92" fmla="*/ 2147483647 w 982"/>
              <a:gd name="T93" fmla="*/ 2147483647 h 1325"/>
              <a:gd name="T94" fmla="*/ 2147483647 w 982"/>
              <a:gd name="T95" fmla="*/ 2147483647 h 1325"/>
              <a:gd name="T96" fmla="*/ 2147483647 w 982"/>
              <a:gd name="T97" fmla="*/ 2147483647 h 1325"/>
              <a:gd name="T98" fmla="*/ 2147483647 w 982"/>
              <a:gd name="T99" fmla="*/ 2147483647 h 1325"/>
              <a:gd name="T100" fmla="*/ 2147483647 w 982"/>
              <a:gd name="T101" fmla="*/ 2147483647 h 1325"/>
              <a:gd name="T102" fmla="*/ 2147483647 w 982"/>
              <a:gd name="T103" fmla="*/ 2147483647 h 1325"/>
              <a:gd name="T104" fmla="*/ 2147483647 w 982"/>
              <a:gd name="T105" fmla="*/ 2147483647 h 1325"/>
              <a:gd name="T106" fmla="*/ 2147483647 w 982"/>
              <a:gd name="T107" fmla="*/ 2147483647 h 1325"/>
              <a:gd name="T108" fmla="*/ 2147483647 w 982"/>
              <a:gd name="T109" fmla="*/ 2147483647 h 1325"/>
              <a:gd name="T110" fmla="*/ 2147483647 w 982"/>
              <a:gd name="T111" fmla="*/ 2147483647 h 1325"/>
              <a:gd name="T112" fmla="*/ 2147483647 w 982"/>
              <a:gd name="T113" fmla="*/ 2147483647 h 1325"/>
              <a:gd name="T114" fmla="*/ 2147483647 w 982"/>
              <a:gd name="T115" fmla="*/ 2147483647 h 1325"/>
              <a:gd name="T116" fmla="*/ 2147483647 w 982"/>
              <a:gd name="T117" fmla="*/ 2147483647 h 1325"/>
              <a:gd name="T118" fmla="*/ 2147483647 w 982"/>
              <a:gd name="T119" fmla="*/ 2147483647 h 1325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982"/>
              <a:gd name="T181" fmla="*/ 0 h 1325"/>
              <a:gd name="T182" fmla="*/ 982 w 982"/>
              <a:gd name="T183" fmla="*/ 1325 h 1325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982" h="1325">
                <a:moveTo>
                  <a:pt x="141" y="1227"/>
                </a:moveTo>
                <a:lnTo>
                  <a:pt x="143" y="1208"/>
                </a:lnTo>
                <a:lnTo>
                  <a:pt x="144" y="1186"/>
                </a:lnTo>
                <a:lnTo>
                  <a:pt x="152" y="1167"/>
                </a:lnTo>
                <a:lnTo>
                  <a:pt x="160" y="1144"/>
                </a:lnTo>
                <a:lnTo>
                  <a:pt x="175" y="1100"/>
                </a:lnTo>
                <a:lnTo>
                  <a:pt x="192" y="1060"/>
                </a:lnTo>
                <a:lnTo>
                  <a:pt x="200" y="1037"/>
                </a:lnTo>
                <a:lnTo>
                  <a:pt x="204" y="1016"/>
                </a:lnTo>
                <a:lnTo>
                  <a:pt x="210" y="993"/>
                </a:lnTo>
                <a:lnTo>
                  <a:pt x="210" y="973"/>
                </a:lnTo>
                <a:lnTo>
                  <a:pt x="210" y="950"/>
                </a:lnTo>
                <a:lnTo>
                  <a:pt x="202" y="931"/>
                </a:lnTo>
                <a:lnTo>
                  <a:pt x="192" y="908"/>
                </a:lnTo>
                <a:lnTo>
                  <a:pt x="179" y="891"/>
                </a:lnTo>
                <a:lnTo>
                  <a:pt x="150" y="889"/>
                </a:lnTo>
                <a:lnTo>
                  <a:pt x="125" y="883"/>
                </a:lnTo>
                <a:lnTo>
                  <a:pt x="104" y="879"/>
                </a:lnTo>
                <a:lnTo>
                  <a:pt x="81" y="870"/>
                </a:lnTo>
                <a:lnTo>
                  <a:pt x="64" y="856"/>
                </a:lnTo>
                <a:lnTo>
                  <a:pt x="45" y="843"/>
                </a:lnTo>
                <a:lnTo>
                  <a:pt x="23" y="825"/>
                </a:lnTo>
                <a:lnTo>
                  <a:pt x="0" y="806"/>
                </a:lnTo>
                <a:lnTo>
                  <a:pt x="0" y="779"/>
                </a:lnTo>
                <a:lnTo>
                  <a:pt x="0" y="754"/>
                </a:lnTo>
                <a:lnTo>
                  <a:pt x="0" y="729"/>
                </a:lnTo>
                <a:lnTo>
                  <a:pt x="0" y="704"/>
                </a:lnTo>
                <a:lnTo>
                  <a:pt x="16" y="683"/>
                </a:lnTo>
                <a:lnTo>
                  <a:pt x="23" y="664"/>
                </a:lnTo>
                <a:lnTo>
                  <a:pt x="29" y="643"/>
                </a:lnTo>
                <a:lnTo>
                  <a:pt x="35" y="618"/>
                </a:lnTo>
                <a:lnTo>
                  <a:pt x="52" y="620"/>
                </a:lnTo>
                <a:lnTo>
                  <a:pt x="68" y="620"/>
                </a:lnTo>
                <a:lnTo>
                  <a:pt x="81" y="616"/>
                </a:lnTo>
                <a:lnTo>
                  <a:pt x="100" y="608"/>
                </a:lnTo>
                <a:lnTo>
                  <a:pt x="114" y="599"/>
                </a:lnTo>
                <a:lnTo>
                  <a:pt x="127" y="587"/>
                </a:lnTo>
                <a:lnTo>
                  <a:pt x="143" y="572"/>
                </a:lnTo>
                <a:lnTo>
                  <a:pt x="154" y="558"/>
                </a:lnTo>
                <a:lnTo>
                  <a:pt x="166" y="541"/>
                </a:lnTo>
                <a:lnTo>
                  <a:pt x="175" y="524"/>
                </a:lnTo>
                <a:lnTo>
                  <a:pt x="187" y="505"/>
                </a:lnTo>
                <a:lnTo>
                  <a:pt x="196" y="489"/>
                </a:lnTo>
                <a:lnTo>
                  <a:pt x="202" y="468"/>
                </a:lnTo>
                <a:lnTo>
                  <a:pt x="208" y="453"/>
                </a:lnTo>
                <a:lnTo>
                  <a:pt x="210" y="439"/>
                </a:lnTo>
                <a:lnTo>
                  <a:pt x="210" y="424"/>
                </a:lnTo>
                <a:lnTo>
                  <a:pt x="216" y="416"/>
                </a:lnTo>
                <a:lnTo>
                  <a:pt x="225" y="409"/>
                </a:lnTo>
                <a:lnTo>
                  <a:pt x="310" y="407"/>
                </a:lnTo>
                <a:lnTo>
                  <a:pt x="394" y="407"/>
                </a:lnTo>
                <a:lnTo>
                  <a:pt x="482" y="405"/>
                </a:lnTo>
                <a:lnTo>
                  <a:pt x="565" y="405"/>
                </a:lnTo>
                <a:lnTo>
                  <a:pt x="571" y="386"/>
                </a:lnTo>
                <a:lnTo>
                  <a:pt x="579" y="366"/>
                </a:lnTo>
                <a:lnTo>
                  <a:pt x="584" y="347"/>
                </a:lnTo>
                <a:lnTo>
                  <a:pt x="592" y="330"/>
                </a:lnTo>
                <a:lnTo>
                  <a:pt x="602" y="313"/>
                </a:lnTo>
                <a:lnTo>
                  <a:pt x="613" y="299"/>
                </a:lnTo>
                <a:lnTo>
                  <a:pt x="627" y="284"/>
                </a:lnTo>
                <a:lnTo>
                  <a:pt x="642" y="272"/>
                </a:lnTo>
                <a:lnTo>
                  <a:pt x="642" y="253"/>
                </a:lnTo>
                <a:lnTo>
                  <a:pt x="642" y="234"/>
                </a:lnTo>
                <a:lnTo>
                  <a:pt x="659" y="222"/>
                </a:lnTo>
                <a:lnTo>
                  <a:pt x="675" y="213"/>
                </a:lnTo>
                <a:lnTo>
                  <a:pt x="686" y="201"/>
                </a:lnTo>
                <a:lnTo>
                  <a:pt x="696" y="192"/>
                </a:lnTo>
                <a:lnTo>
                  <a:pt x="701" y="176"/>
                </a:lnTo>
                <a:lnTo>
                  <a:pt x="707" y="163"/>
                </a:lnTo>
                <a:lnTo>
                  <a:pt x="709" y="146"/>
                </a:lnTo>
                <a:lnTo>
                  <a:pt x="711" y="123"/>
                </a:lnTo>
                <a:lnTo>
                  <a:pt x="726" y="109"/>
                </a:lnTo>
                <a:lnTo>
                  <a:pt x="742" y="100"/>
                </a:lnTo>
                <a:lnTo>
                  <a:pt x="748" y="96"/>
                </a:lnTo>
                <a:lnTo>
                  <a:pt x="753" y="86"/>
                </a:lnTo>
                <a:lnTo>
                  <a:pt x="755" y="80"/>
                </a:lnTo>
                <a:lnTo>
                  <a:pt x="757" y="69"/>
                </a:lnTo>
                <a:lnTo>
                  <a:pt x="797" y="40"/>
                </a:lnTo>
                <a:lnTo>
                  <a:pt x="840" y="21"/>
                </a:lnTo>
                <a:lnTo>
                  <a:pt x="859" y="11"/>
                </a:lnTo>
                <a:lnTo>
                  <a:pt x="880" y="3"/>
                </a:lnTo>
                <a:lnTo>
                  <a:pt x="901" y="0"/>
                </a:lnTo>
                <a:lnTo>
                  <a:pt x="928" y="0"/>
                </a:lnTo>
                <a:lnTo>
                  <a:pt x="955" y="28"/>
                </a:lnTo>
                <a:lnTo>
                  <a:pt x="982" y="63"/>
                </a:lnTo>
                <a:lnTo>
                  <a:pt x="978" y="82"/>
                </a:lnTo>
                <a:lnTo>
                  <a:pt x="976" y="103"/>
                </a:lnTo>
                <a:lnTo>
                  <a:pt x="970" y="121"/>
                </a:lnTo>
                <a:lnTo>
                  <a:pt x="963" y="140"/>
                </a:lnTo>
                <a:lnTo>
                  <a:pt x="941" y="178"/>
                </a:lnTo>
                <a:lnTo>
                  <a:pt x="922" y="213"/>
                </a:lnTo>
                <a:lnTo>
                  <a:pt x="917" y="263"/>
                </a:lnTo>
                <a:lnTo>
                  <a:pt x="901" y="338"/>
                </a:lnTo>
                <a:lnTo>
                  <a:pt x="893" y="372"/>
                </a:lnTo>
                <a:lnTo>
                  <a:pt x="886" y="407"/>
                </a:lnTo>
                <a:lnTo>
                  <a:pt x="876" y="434"/>
                </a:lnTo>
                <a:lnTo>
                  <a:pt x="867" y="449"/>
                </a:lnTo>
                <a:lnTo>
                  <a:pt x="840" y="434"/>
                </a:lnTo>
                <a:lnTo>
                  <a:pt x="807" y="414"/>
                </a:lnTo>
                <a:lnTo>
                  <a:pt x="778" y="397"/>
                </a:lnTo>
                <a:lnTo>
                  <a:pt x="749" y="384"/>
                </a:lnTo>
                <a:lnTo>
                  <a:pt x="748" y="393"/>
                </a:lnTo>
                <a:lnTo>
                  <a:pt x="746" y="405"/>
                </a:lnTo>
                <a:lnTo>
                  <a:pt x="732" y="407"/>
                </a:lnTo>
                <a:lnTo>
                  <a:pt x="717" y="409"/>
                </a:lnTo>
                <a:lnTo>
                  <a:pt x="703" y="416"/>
                </a:lnTo>
                <a:lnTo>
                  <a:pt x="692" y="426"/>
                </a:lnTo>
                <a:lnTo>
                  <a:pt x="678" y="434"/>
                </a:lnTo>
                <a:lnTo>
                  <a:pt x="667" y="443"/>
                </a:lnTo>
                <a:lnTo>
                  <a:pt x="651" y="449"/>
                </a:lnTo>
                <a:lnTo>
                  <a:pt x="636" y="455"/>
                </a:lnTo>
                <a:lnTo>
                  <a:pt x="632" y="480"/>
                </a:lnTo>
                <a:lnTo>
                  <a:pt x="627" y="503"/>
                </a:lnTo>
                <a:lnTo>
                  <a:pt x="619" y="524"/>
                </a:lnTo>
                <a:lnTo>
                  <a:pt x="615" y="549"/>
                </a:lnTo>
                <a:lnTo>
                  <a:pt x="605" y="560"/>
                </a:lnTo>
                <a:lnTo>
                  <a:pt x="602" y="572"/>
                </a:lnTo>
                <a:lnTo>
                  <a:pt x="594" y="585"/>
                </a:lnTo>
                <a:lnTo>
                  <a:pt x="592" y="599"/>
                </a:lnTo>
                <a:lnTo>
                  <a:pt x="588" y="631"/>
                </a:lnTo>
                <a:lnTo>
                  <a:pt x="582" y="658"/>
                </a:lnTo>
                <a:lnTo>
                  <a:pt x="582" y="772"/>
                </a:lnTo>
                <a:lnTo>
                  <a:pt x="582" y="791"/>
                </a:lnTo>
                <a:lnTo>
                  <a:pt x="582" y="816"/>
                </a:lnTo>
                <a:lnTo>
                  <a:pt x="582" y="837"/>
                </a:lnTo>
                <a:lnTo>
                  <a:pt x="582" y="860"/>
                </a:lnTo>
                <a:lnTo>
                  <a:pt x="607" y="889"/>
                </a:lnTo>
                <a:lnTo>
                  <a:pt x="636" y="918"/>
                </a:lnTo>
                <a:lnTo>
                  <a:pt x="663" y="918"/>
                </a:lnTo>
                <a:lnTo>
                  <a:pt x="690" y="918"/>
                </a:lnTo>
                <a:lnTo>
                  <a:pt x="721" y="918"/>
                </a:lnTo>
                <a:lnTo>
                  <a:pt x="746" y="918"/>
                </a:lnTo>
                <a:lnTo>
                  <a:pt x="749" y="937"/>
                </a:lnTo>
                <a:lnTo>
                  <a:pt x="753" y="948"/>
                </a:lnTo>
                <a:lnTo>
                  <a:pt x="753" y="962"/>
                </a:lnTo>
                <a:lnTo>
                  <a:pt x="749" y="977"/>
                </a:lnTo>
                <a:lnTo>
                  <a:pt x="734" y="977"/>
                </a:lnTo>
                <a:lnTo>
                  <a:pt x="723" y="979"/>
                </a:lnTo>
                <a:lnTo>
                  <a:pt x="717" y="985"/>
                </a:lnTo>
                <a:lnTo>
                  <a:pt x="711" y="989"/>
                </a:lnTo>
                <a:lnTo>
                  <a:pt x="709" y="996"/>
                </a:lnTo>
                <a:lnTo>
                  <a:pt x="707" y="1004"/>
                </a:lnTo>
                <a:lnTo>
                  <a:pt x="686" y="1012"/>
                </a:lnTo>
                <a:lnTo>
                  <a:pt x="675" y="1016"/>
                </a:lnTo>
                <a:lnTo>
                  <a:pt x="669" y="1021"/>
                </a:lnTo>
                <a:lnTo>
                  <a:pt x="661" y="1027"/>
                </a:lnTo>
                <a:lnTo>
                  <a:pt x="676" y="1060"/>
                </a:lnTo>
                <a:lnTo>
                  <a:pt x="684" y="1077"/>
                </a:lnTo>
                <a:lnTo>
                  <a:pt x="686" y="1092"/>
                </a:lnTo>
                <a:lnTo>
                  <a:pt x="686" y="1112"/>
                </a:lnTo>
                <a:lnTo>
                  <a:pt x="667" y="1133"/>
                </a:lnTo>
                <a:lnTo>
                  <a:pt x="651" y="1146"/>
                </a:lnTo>
                <a:lnTo>
                  <a:pt x="642" y="1154"/>
                </a:lnTo>
                <a:lnTo>
                  <a:pt x="632" y="1156"/>
                </a:lnTo>
                <a:lnTo>
                  <a:pt x="621" y="1160"/>
                </a:lnTo>
                <a:lnTo>
                  <a:pt x="603" y="1160"/>
                </a:lnTo>
                <a:lnTo>
                  <a:pt x="596" y="1181"/>
                </a:lnTo>
                <a:lnTo>
                  <a:pt x="588" y="1200"/>
                </a:lnTo>
                <a:lnTo>
                  <a:pt x="577" y="1211"/>
                </a:lnTo>
                <a:lnTo>
                  <a:pt x="563" y="1223"/>
                </a:lnTo>
                <a:lnTo>
                  <a:pt x="548" y="1231"/>
                </a:lnTo>
                <a:lnTo>
                  <a:pt x="540" y="1248"/>
                </a:lnTo>
                <a:lnTo>
                  <a:pt x="530" y="1263"/>
                </a:lnTo>
                <a:lnTo>
                  <a:pt x="519" y="1286"/>
                </a:lnTo>
                <a:lnTo>
                  <a:pt x="465" y="1304"/>
                </a:lnTo>
                <a:lnTo>
                  <a:pt x="417" y="1319"/>
                </a:lnTo>
                <a:lnTo>
                  <a:pt x="394" y="1323"/>
                </a:lnTo>
                <a:lnTo>
                  <a:pt x="369" y="1325"/>
                </a:lnTo>
                <a:lnTo>
                  <a:pt x="344" y="1325"/>
                </a:lnTo>
                <a:lnTo>
                  <a:pt x="315" y="1325"/>
                </a:lnTo>
                <a:lnTo>
                  <a:pt x="310" y="1315"/>
                </a:lnTo>
                <a:lnTo>
                  <a:pt x="306" y="1307"/>
                </a:lnTo>
                <a:lnTo>
                  <a:pt x="298" y="1300"/>
                </a:lnTo>
                <a:lnTo>
                  <a:pt x="292" y="1296"/>
                </a:lnTo>
                <a:lnTo>
                  <a:pt x="273" y="1282"/>
                </a:lnTo>
                <a:lnTo>
                  <a:pt x="258" y="1273"/>
                </a:lnTo>
                <a:lnTo>
                  <a:pt x="214" y="1261"/>
                </a:lnTo>
                <a:lnTo>
                  <a:pt x="175" y="1254"/>
                </a:lnTo>
                <a:lnTo>
                  <a:pt x="168" y="1240"/>
                </a:lnTo>
                <a:lnTo>
                  <a:pt x="164" y="1229"/>
                </a:lnTo>
                <a:lnTo>
                  <a:pt x="152" y="1227"/>
                </a:lnTo>
                <a:lnTo>
                  <a:pt x="141" y="1227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07" name="Freeform 503"/>
          <p:cNvSpPr>
            <a:spLocks/>
          </p:cNvSpPr>
          <p:nvPr/>
        </p:nvSpPr>
        <p:spPr bwMode="auto">
          <a:xfrm>
            <a:off x="4379913" y="3749675"/>
            <a:ext cx="779462" cy="1052513"/>
          </a:xfrm>
          <a:custGeom>
            <a:avLst/>
            <a:gdLst>
              <a:gd name="T0" fmla="*/ 2147483647 w 982"/>
              <a:gd name="T1" fmla="*/ 2147483647 h 1325"/>
              <a:gd name="T2" fmla="*/ 2147483647 w 982"/>
              <a:gd name="T3" fmla="*/ 2147483647 h 1325"/>
              <a:gd name="T4" fmla="*/ 2147483647 w 982"/>
              <a:gd name="T5" fmla="*/ 2147483647 h 1325"/>
              <a:gd name="T6" fmla="*/ 2147483647 w 982"/>
              <a:gd name="T7" fmla="*/ 2147483647 h 1325"/>
              <a:gd name="T8" fmla="*/ 2147483647 w 982"/>
              <a:gd name="T9" fmla="*/ 2147483647 h 1325"/>
              <a:gd name="T10" fmla="*/ 2147483647 w 982"/>
              <a:gd name="T11" fmla="*/ 2147483647 h 1325"/>
              <a:gd name="T12" fmla="*/ 2147483647 w 982"/>
              <a:gd name="T13" fmla="*/ 2147483647 h 1325"/>
              <a:gd name="T14" fmla="*/ 0 w 982"/>
              <a:gd name="T15" fmla="*/ 2147483647 h 1325"/>
              <a:gd name="T16" fmla="*/ 0 w 982"/>
              <a:gd name="T17" fmla="*/ 2147483647 h 1325"/>
              <a:gd name="T18" fmla="*/ 2147483647 w 982"/>
              <a:gd name="T19" fmla="*/ 2147483647 h 1325"/>
              <a:gd name="T20" fmla="*/ 2147483647 w 982"/>
              <a:gd name="T21" fmla="*/ 2147483647 h 1325"/>
              <a:gd name="T22" fmla="*/ 2147483647 w 982"/>
              <a:gd name="T23" fmla="*/ 2147483647 h 1325"/>
              <a:gd name="T24" fmla="*/ 2147483647 w 982"/>
              <a:gd name="T25" fmla="*/ 2147483647 h 1325"/>
              <a:gd name="T26" fmla="*/ 2147483647 w 982"/>
              <a:gd name="T27" fmla="*/ 2147483647 h 1325"/>
              <a:gd name="T28" fmla="*/ 2147483647 w 982"/>
              <a:gd name="T29" fmla="*/ 2147483647 h 1325"/>
              <a:gd name="T30" fmla="*/ 2147483647 w 982"/>
              <a:gd name="T31" fmla="*/ 2147483647 h 1325"/>
              <a:gd name="T32" fmla="*/ 2147483647 w 982"/>
              <a:gd name="T33" fmla="*/ 2147483647 h 1325"/>
              <a:gd name="T34" fmla="*/ 2147483647 w 982"/>
              <a:gd name="T35" fmla="*/ 2147483647 h 1325"/>
              <a:gd name="T36" fmla="*/ 2147483647 w 982"/>
              <a:gd name="T37" fmla="*/ 2147483647 h 1325"/>
              <a:gd name="T38" fmla="*/ 2147483647 w 982"/>
              <a:gd name="T39" fmla="*/ 2147483647 h 1325"/>
              <a:gd name="T40" fmla="*/ 2147483647 w 982"/>
              <a:gd name="T41" fmla="*/ 2147483647 h 1325"/>
              <a:gd name="T42" fmla="*/ 2147483647 w 982"/>
              <a:gd name="T43" fmla="*/ 2147483647 h 1325"/>
              <a:gd name="T44" fmla="*/ 2147483647 w 982"/>
              <a:gd name="T45" fmla="*/ 2147483647 h 1325"/>
              <a:gd name="T46" fmla="*/ 2147483647 w 982"/>
              <a:gd name="T47" fmla="*/ 2147483647 h 1325"/>
              <a:gd name="T48" fmla="*/ 2147483647 w 982"/>
              <a:gd name="T49" fmla="*/ 2147483647 h 1325"/>
              <a:gd name="T50" fmla="*/ 2147483647 w 982"/>
              <a:gd name="T51" fmla="*/ 2147483647 h 1325"/>
              <a:gd name="T52" fmla="*/ 2147483647 w 982"/>
              <a:gd name="T53" fmla="*/ 2147483647 h 1325"/>
              <a:gd name="T54" fmla="*/ 2147483647 w 982"/>
              <a:gd name="T55" fmla="*/ 2147483647 h 1325"/>
              <a:gd name="T56" fmla="*/ 2147483647 w 982"/>
              <a:gd name="T57" fmla="*/ 2147483647 h 1325"/>
              <a:gd name="T58" fmla="*/ 2147483647 w 982"/>
              <a:gd name="T59" fmla="*/ 2147483647 h 1325"/>
              <a:gd name="T60" fmla="*/ 2147483647 w 982"/>
              <a:gd name="T61" fmla="*/ 2147483647 h 1325"/>
              <a:gd name="T62" fmla="*/ 2147483647 w 982"/>
              <a:gd name="T63" fmla="*/ 2147483647 h 1325"/>
              <a:gd name="T64" fmla="*/ 2147483647 w 982"/>
              <a:gd name="T65" fmla="*/ 2147483647 h 1325"/>
              <a:gd name="T66" fmla="*/ 2147483647 w 982"/>
              <a:gd name="T67" fmla="*/ 2147483647 h 1325"/>
              <a:gd name="T68" fmla="*/ 2147483647 w 982"/>
              <a:gd name="T69" fmla="*/ 2147483647 h 1325"/>
              <a:gd name="T70" fmla="*/ 2147483647 w 982"/>
              <a:gd name="T71" fmla="*/ 2147483647 h 1325"/>
              <a:gd name="T72" fmla="*/ 2147483647 w 982"/>
              <a:gd name="T73" fmla="*/ 2147483647 h 1325"/>
              <a:gd name="T74" fmla="*/ 2147483647 w 982"/>
              <a:gd name="T75" fmla="*/ 2147483647 h 1325"/>
              <a:gd name="T76" fmla="*/ 2147483647 w 982"/>
              <a:gd name="T77" fmla="*/ 2147483647 h 1325"/>
              <a:gd name="T78" fmla="*/ 2147483647 w 982"/>
              <a:gd name="T79" fmla="*/ 2147483647 h 1325"/>
              <a:gd name="T80" fmla="*/ 2147483647 w 982"/>
              <a:gd name="T81" fmla="*/ 2147483647 h 1325"/>
              <a:gd name="T82" fmla="*/ 2147483647 w 982"/>
              <a:gd name="T83" fmla="*/ 2147483647 h 1325"/>
              <a:gd name="T84" fmla="*/ 2147483647 w 982"/>
              <a:gd name="T85" fmla="*/ 2147483647 h 1325"/>
              <a:gd name="T86" fmla="*/ 2147483647 w 982"/>
              <a:gd name="T87" fmla="*/ 2147483647 h 1325"/>
              <a:gd name="T88" fmla="*/ 2147483647 w 982"/>
              <a:gd name="T89" fmla="*/ 2147483647 h 1325"/>
              <a:gd name="T90" fmla="*/ 2147483647 w 982"/>
              <a:gd name="T91" fmla="*/ 2147483647 h 1325"/>
              <a:gd name="T92" fmla="*/ 2147483647 w 982"/>
              <a:gd name="T93" fmla="*/ 2147483647 h 1325"/>
              <a:gd name="T94" fmla="*/ 2147483647 w 982"/>
              <a:gd name="T95" fmla="*/ 2147483647 h 1325"/>
              <a:gd name="T96" fmla="*/ 2147483647 w 982"/>
              <a:gd name="T97" fmla="*/ 2147483647 h 1325"/>
              <a:gd name="T98" fmla="*/ 2147483647 w 982"/>
              <a:gd name="T99" fmla="*/ 2147483647 h 1325"/>
              <a:gd name="T100" fmla="*/ 2147483647 w 982"/>
              <a:gd name="T101" fmla="*/ 2147483647 h 1325"/>
              <a:gd name="T102" fmla="*/ 2147483647 w 982"/>
              <a:gd name="T103" fmla="*/ 2147483647 h 1325"/>
              <a:gd name="T104" fmla="*/ 2147483647 w 982"/>
              <a:gd name="T105" fmla="*/ 2147483647 h 1325"/>
              <a:gd name="T106" fmla="*/ 2147483647 w 982"/>
              <a:gd name="T107" fmla="*/ 2147483647 h 1325"/>
              <a:gd name="T108" fmla="*/ 2147483647 w 982"/>
              <a:gd name="T109" fmla="*/ 2147483647 h 1325"/>
              <a:gd name="T110" fmla="*/ 2147483647 w 982"/>
              <a:gd name="T111" fmla="*/ 2147483647 h 1325"/>
              <a:gd name="T112" fmla="*/ 2147483647 w 982"/>
              <a:gd name="T113" fmla="*/ 2147483647 h 1325"/>
              <a:gd name="T114" fmla="*/ 2147483647 w 982"/>
              <a:gd name="T115" fmla="*/ 2147483647 h 1325"/>
              <a:gd name="T116" fmla="*/ 2147483647 w 982"/>
              <a:gd name="T117" fmla="*/ 2147483647 h 1325"/>
              <a:gd name="T118" fmla="*/ 2147483647 w 982"/>
              <a:gd name="T119" fmla="*/ 2147483647 h 1325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982"/>
              <a:gd name="T181" fmla="*/ 0 h 1325"/>
              <a:gd name="T182" fmla="*/ 982 w 982"/>
              <a:gd name="T183" fmla="*/ 1325 h 1325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982" h="1325">
                <a:moveTo>
                  <a:pt x="141" y="1227"/>
                </a:moveTo>
                <a:lnTo>
                  <a:pt x="143" y="1208"/>
                </a:lnTo>
                <a:lnTo>
                  <a:pt x="144" y="1186"/>
                </a:lnTo>
                <a:lnTo>
                  <a:pt x="152" y="1167"/>
                </a:lnTo>
                <a:lnTo>
                  <a:pt x="160" y="1144"/>
                </a:lnTo>
                <a:lnTo>
                  <a:pt x="175" y="1100"/>
                </a:lnTo>
                <a:lnTo>
                  <a:pt x="192" y="1060"/>
                </a:lnTo>
                <a:lnTo>
                  <a:pt x="200" y="1037"/>
                </a:lnTo>
                <a:lnTo>
                  <a:pt x="204" y="1016"/>
                </a:lnTo>
                <a:lnTo>
                  <a:pt x="210" y="993"/>
                </a:lnTo>
                <a:lnTo>
                  <a:pt x="210" y="973"/>
                </a:lnTo>
                <a:lnTo>
                  <a:pt x="210" y="950"/>
                </a:lnTo>
                <a:lnTo>
                  <a:pt x="202" y="931"/>
                </a:lnTo>
                <a:lnTo>
                  <a:pt x="192" y="908"/>
                </a:lnTo>
                <a:lnTo>
                  <a:pt x="179" y="891"/>
                </a:lnTo>
                <a:lnTo>
                  <a:pt x="150" y="889"/>
                </a:lnTo>
                <a:lnTo>
                  <a:pt x="125" y="883"/>
                </a:lnTo>
                <a:lnTo>
                  <a:pt x="104" y="879"/>
                </a:lnTo>
                <a:lnTo>
                  <a:pt x="81" y="870"/>
                </a:lnTo>
                <a:lnTo>
                  <a:pt x="64" y="856"/>
                </a:lnTo>
                <a:lnTo>
                  <a:pt x="45" y="843"/>
                </a:lnTo>
                <a:lnTo>
                  <a:pt x="23" y="825"/>
                </a:lnTo>
                <a:lnTo>
                  <a:pt x="0" y="806"/>
                </a:lnTo>
                <a:lnTo>
                  <a:pt x="0" y="779"/>
                </a:lnTo>
                <a:lnTo>
                  <a:pt x="0" y="754"/>
                </a:lnTo>
                <a:lnTo>
                  <a:pt x="0" y="729"/>
                </a:lnTo>
                <a:lnTo>
                  <a:pt x="0" y="704"/>
                </a:lnTo>
                <a:lnTo>
                  <a:pt x="16" y="683"/>
                </a:lnTo>
                <a:lnTo>
                  <a:pt x="23" y="664"/>
                </a:lnTo>
                <a:lnTo>
                  <a:pt x="29" y="643"/>
                </a:lnTo>
                <a:lnTo>
                  <a:pt x="35" y="618"/>
                </a:lnTo>
                <a:lnTo>
                  <a:pt x="52" y="620"/>
                </a:lnTo>
                <a:lnTo>
                  <a:pt x="68" y="620"/>
                </a:lnTo>
                <a:lnTo>
                  <a:pt x="81" y="616"/>
                </a:lnTo>
                <a:lnTo>
                  <a:pt x="100" y="608"/>
                </a:lnTo>
                <a:lnTo>
                  <a:pt x="114" y="599"/>
                </a:lnTo>
                <a:lnTo>
                  <a:pt x="127" y="587"/>
                </a:lnTo>
                <a:lnTo>
                  <a:pt x="143" y="572"/>
                </a:lnTo>
                <a:lnTo>
                  <a:pt x="154" y="558"/>
                </a:lnTo>
                <a:lnTo>
                  <a:pt x="166" y="541"/>
                </a:lnTo>
                <a:lnTo>
                  <a:pt x="175" y="524"/>
                </a:lnTo>
                <a:lnTo>
                  <a:pt x="187" y="505"/>
                </a:lnTo>
                <a:lnTo>
                  <a:pt x="196" y="489"/>
                </a:lnTo>
                <a:lnTo>
                  <a:pt x="202" y="468"/>
                </a:lnTo>
                <a:lnTo>
                  <a:pt x="208" y="453"/>
                </a:lnTo>
                <a:lnTo>
                  <a:pt x="210" y="439"/>
                </a:lnTo>
                <a:lnTo>
                  <a:pt x="210" y="424"/>
                </a:lnTo>
                <a:lnTo>
                  <a:pt x="216" y="416"/>
                </a:lnTo>
                <a:lnTo>
                  <a:pt x="225" y="409"/>
                </a:lnTo>
                <a:lnTo>
                  <a:pt x="310" y="407"/>
                </a:lnTo>
                <a:lnTo>
                  <a:pt x="394" y="407"/>
                </a:lnTo>
                <a:lnTo>
                  <a:pt x="482" y="405"/>
                </a:lnTo>
                <a:lnTo>
                  <a:pt x="565" y="405"/>
                </a:lnTo>
                <a:lnTo>
                  <a:pt x="571" y="386"/>
                </a:lnTo>
                <a:lnTo>
                  <a:pt x="579" y="366"/>
                </a:lnTo>
                <a:lnTo>
                  <a:pt x="584" y="347"/>
                </a:lnTo>
                <a:lnTo>
                  <a:pt x="592" y="330"/>
                </a:lnTo>
                <a:lnTo>
                  <a:pt x="602" y="313"/>
                </a:lnTo>
                <a:lnTo>
                  <a:pt x="613" y="299"/>
                </a:lnTo>
                <a:lnTo>
                  <a:pt x="627" y="284"/>
                </a:lnTo>
                <a:lnTo>
                  <a:pt x="642" y="272"/>
                </a:lnTo>
                <a:lnTo>
                  <a:pt x="642" y="253"/>
                </a:lnTo>
                <a:lnTo>
                  <a:pt x="642" y="234"/>
                </a:lnTo>
                <a:lnTo>
                  <a:pt x="659" y="222"/>
                </a:lnTo>
                <a:lnTo>
                  <a:pt x="675" y="213"/>
                </a:lnTo>
                <a:lnTo>
                  <a:pt x="686" y="201"/>
                </a:lnTo>
                <a:lnTo>
                  <a:pt x="696" y="192"/>
                </a:lnTo>
                <a:lnTo>
                  <a:pt x="701" y="176"/>
                </a:lnTo>
                <a:lnTo>
                  <a:pt x="707" y="163"/>
                </a:lnTo>
                <a:lnTo>
                  <a:pt x="709" y="146"/>
                </a:lnTo>
                <a:lnTo>
                  <a:pt x="711" y="123"/>
                </a:lnTo>
                <a:lnTo>
                  <a:pt x="726" y="109"/>
                </a:lnTo>
                <a:lnTo>
                  <a:pt x="742" y="100"/>
                </a:lnTo>
                <a:lnTo>
                  <a:pt x="748" y="96"/>
                </a:lnTo>
                <a:lnTo>
                  <a:pt x="753" y="86"/>
                </a:lnTo>
                <a:lnTo>
                  <a:pt x="755" y="80"/>
                </a:lnTo>
                <a:lnTo>
                  <a:pt x="757" y="69"/>
                </a:lnTo>
                <a:lnTo>
                  <a:pt x="797" y="40"/>
                </a:lnTo>
                <a:lnTo>
                  <a:pt x="840" y="21"/>
                </a:lnTo>
                <a:lnTo>
                  <a:pt x="859" y="11"/>
                </a:lnTo>
                <a:lnTo>
                  <a:pt x="880" y="3"/>
                </a:lnTo>
                <a:lnTo>
                  <a:pt x="901" y="0"/>
                </a:lnTo>
                <a:lnTo>
                  <a:pt x="928" y="0"/>
                </a:lnTo>
                <a:lnTo>
                  <a:pt x="955" y="28"/>
                </a:lnTo>
                <a:lnTo>
                  <a:pt x="982" y="63"/>
                </a:lnTo>
                <a:lnTo>
                  <a:pt x="978" y="82"/>
                </a:lnTo>
                <a:lnTo>
                  <a:pt x="976" y="103"/>
                </a:lnTo>
                <a:lnTo>
                  <a:pt x="970" y="121"/>
                </a:lnTo>
                <a:lnTo>
                  <a:pt x="963" y="140"/>
                </a:lnTo>
                <a:lnTo>
                  <a:pt x="941" y="178"/>
                </a:lnTo>
                <a:lnTo>
                  <a:pt x="922" y="213"/>
                </a:lnTo>
                <a:lnTo>
                  <a:pt x="917" y="263"/>
                </a:lnTo>
                <a:lnTo>
                  <a:pt x="901" y="338"/>
                </a:lnTo>
                <a:lnTo>
                  <a:pt x="893" y="372"/>
                </a:lnTo>
                <a:lnTo>
                  <a:pt x="886" y="407"/>
                </a:lnTo>
                <a:lnTo>
                  <a:pt x="876" y="434"/>
                </a:lnTo>
                <a:lnTo>
                  <a:pt x="867" y="449"/>
                </a:lnTo>
                <a:lnTo>
                  <a:pt x="840" y="434"/>
                </a:lnTo>
                <a:lnTo>
                  <a:pt x="807" y="414"/>
                </a:lnTo>
                <a:lnTo>
                  <a:pt x="778" y="397"/>
                </a:lnTo>
                <a:lnTo>
                  <a:pt x="749" y="384"/>
                </a:lnTo>
                <a:lnTo>
                  <a:pt x="748" y="393"/>
                </a:lnTo>
                <a:lnTo>
                  <a:pt x="746" y="405"/>
                </a:lnTo>
                <a:lnTo>
                  <a:pt x="732" y="407"/>
                </a:lnTo>
                <a:lnTo>
                  <a:pt x="717" y="409"/>
                </a:lnTo>
                <a:lnTo>
                  <a:pt x="703" y="416"/>
                </a:lnTo>
                <a:lnTo>
                  <a:pt x="692" y="426"/>
                </a:lnTo>
                <a:lnTo>
                  <a:pt x="678" y="434"/>
                </a:lnTo>
                <a:lnTo>
                  <a:pt x="667" y="443"/>
                </a:lnTo>
                <a:lnTo>
                  <a:pt x="651" y="449"/>
                </a:lnTo>
                <a:lnTo>
                  <a:pt x="636" y="455"/>
                </a:lnTo>
                <a:lnTo>
                  <a:pt x="632" y="480"/>
                </a:lnTo>
                <a:lnTo>
                  <a:pt x="627" y="503"/>
                </a:lnTo>
                <a:lnTo>
                  <a:pt x="619" y="524"/>
                </a:lnTo>
                <a:lnTo>
                  <a:pt x="615" y="549"/>
                </a:lnTo>
                <a:lnTo>
                  <a:pt x="605" y="560"/>
                </a:lnTo>
                <a:lnTo>
                  <a:pt x="602" y="572"/>
                </a:lnTo>
                <a:lnTo>
                  <a:pt x="594" y="585"/>
                </a:lnTo>
                <a:lnTo>
                  <a:pt x="592" y="599"/>
                </a:lnTo>
                <a:lnTo>
                  <a:pt x="588" y="631"/>
                </a:lnTo>
                <a:lnTo>
                  <a:pt x="582" y="658"/>
                </a:lnTo>
                <a:lnTo>
                  <a:pt x="582" y="772"/>
                </a:lnTo>
                <a:lnTo>
                  <a:pt x="582" y="791"/>
                </a:lnTo>
                <a:lnTo>
                  <a:pt x="582" y="816"/>
                </a:lnTo>
                <a:lnTo>
                  <a:pt x="582" y="837"/>
                </a:lnTo>
                <a:lnTo>
                  <a:pt x="582" y="860"/>
                </a:lnTo>
                <a:lnTo>
                  <a:pt x="607" y="889"/>
                </a:lnTo>
                <a:lnTo>
                  <a:pt x="636" y="918"/>
                </a:lnTo>
                <a:lnTo>
                  <a:pt x="663" y="918"/>
                </a:lnTo>
                <a:lnTo>
                  <a:pt x="690" y="918"/>
                </a:lnTo>
                <a:lnTo>
                  <a:pt x="721" y="918"/>
                </a:lnTo>
                <a:lnTo>
                  <a:pt x="746" y="918"/>
                </a:lnTo>
                <a:lnTo>
                  <a:pt x="749" y="937"/>
                </a:lnTo>
                <a:lnTo>
                  <a:pt x="753" y="948"/>
                </a:lnTo>
                <a:lnTo>
                  <a:pt x="753" y="962"/>
                </a:lnTo>
                <a:lnTo>
                  <a:pt x="749" y="977"/>
                </a:lnTo>
                <a:lnTo>
                  <a:pt x="734" y="977"/>
                </a:lnTo>
                <a:lnTo>
                  <a:pt x="723" y="979"/>
                </a:lnTo>
                <a:lnTo>
                  <a:pt x="717" y="985"/>
                </a:lnTo>
                <a:lnTo>
                  <a:pt x="711" y="989"/>
                </a:lnTo>
                <a:lnTo>
                  <a:pt x="709" y="996"/>
                </a:lnTo>
                <a:lnTo>
                  <a:pt x="707" y="1004"/>
                </a:lnTo>
                <a:lnTo>
                  <a:pt x="686" y="1012"/>
                </a:lnTo>
                <a:lnTo>
                  <a:pt x="675" y="1016"/>
                </a:lnTo>
                <a:lnTo>
                  <a:pt x="669" y="1021"/>
                </a:lnTo>
                <a:lnTo>
                  <a:pt x="661" y="1027"/>
                </a:lnTo>
                <a:lnTo>
                  <a:pt x="676" y="1060"/>
                </a:lnTo>
                <a:lnTo>
                  <a:pt x="684" y="1077"/>
                </a:lnTo>
                <a:lnTo>
                  <a:pt x="686" y="1092"/>
                </a:lnTo>
                <a:lnTo>
                  <a:pt x="686" y="1112"/>
                </a:lnTo>
                <a:lnTo>
                  <a:pt x="667" y="1133"/>
                </a:lnTo>
                <a:lnTo>
                  <a:pt x="651" y="1146"/>
                </a:lnTo>
                <a:lnTo>
                  <a:pt x="642" y="1154"/>
                </a:lnTo>
                <a:lnTo>
                  <a:pt x="632" y="1156"/>
                </a:lnTo>
                <a:lnTo>
                  <a:pt x="621" y="1160"/>
                </a:lnTo>
                <a:lnTo>
                  <a:pt x="603" y="1160"/>
                </a:lnTo>
                <a:lnTo>
                  <a:pt x="596" y="1181"/>
                </a:lnTo>
                <a:lnTo>
                  <a:pt x="588" y="1200"/>
                </a:lnTo>
                <a:lnTo>
                  <a:pt x="577" y="1211"/>
                </a:lnTo>
                <a:lnTo>
                  <a:pt x="563" y="1223"/>
                </a:lnTo>
                <a:lnTo>
                  <a:pt x="548" y="1231"/>
                </a:lnTo>
                <a:lnTo>
                  <a:pt x="540" y="1248"/>
                </a:lnTo>
                <a:lnTo>
                  <a:pt x="530" y="1263"/>
                </a:lnTo>
                <a:lnTo>
                  <a:pt x="519" y="1286"/>
                </a:lnTo>
                <a:lnTo>
                  <a:pt x="465" y="1304"/>
                </a:lnTo>
                <a:lnTo>
                  <a:pt x="417" y="1319"/>
                </a:lnTo>
                <a:lnTo>
                  <a:pt x="394" y="1323"/>
                </a:lnTo>
                <a:lnTo>
                  <a:pt x="369" y="1325"/>
                </a:lnTo>
                <a:lnTo>
                  <a:pt x="344" y="1325"/>
                </a:lnTo>
                <a:lnTo>
                  <a:pt x="315" y="1325"/>
                </a:lnTo>
                <a:lnTo>
                  <a:pt x="310" y="1315"/>
                </a:lnTo>
                <a:lnTo>
                  <a:pt x="306" y="1307"/>
                </a:lnTo>
                <a:lnTo>
                  <a:pt x="298" y="1300"/>
                </a:lnTo>
                <a:lnTo>
                  <a:pt x="292" y="1296"/>
                </a:lnTo>
                <a:lnTo>
                  <a:pt x="273" y="1282"/>
                </a:lnTo>
                <a:lnTo>
                  <a:pt x="258" y="1273"/>
                </a:lnTo>
                <a:lnTo>
                  <a:pt x="214" y="1261"/>
                </a:lnTo>
                <a:lnTo>
                  <a:pt x="175" y="1254"/>
                </a:lnTo>
                <a:lnTo>
                  <a:pt x="168" y="1240"/>
                </a:lnTo>
                <a:lnTo>
                  <a:pt x="164" y="1229"/>
                </a:lnTo>
                <a:lnTo>
                  <a:pt x="152" y="1227"/>
                </a:lnTo>
                <a:lnTo>
                  <a:pt x="141" y="1227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08" name="Freeform 504"/>
          <p:cNvSpPr>
            <a:spLocks/>
          </p:cNvSpPr>
          <p:nvPr/>
        </p:nvSpPr>
        <p:spPr bwMode="auto">
          <a:xfrm>
            <a:off x="4841875" y="4054475"/>
            <a:ext cx="404813" cy="530225"/>
          </a:xfrm>
          <a:custGeom>
            <a:avLst/>
            <a:gdLst>
              <a:gd name="T0" fmla="*/ 2147483647 w 509"/>
              <a:gd name="T1" fmla="*/ 2147483647 h 666"/>
              <a:gd name="T2" fmla="*/ 2147483647 w 509"/>
              <a:gd name="T3" fmla="*/ 2147483647 h 666"/>
              <a:gd name="T4" fmla="*/ 2147483647 w 509"/>
              <a:gd name="T5" fmla="*/ 2147483647 h 666"/>
              <a:gd name="T6" fmla="*/ 2147483647 w 509"/>
              <a:gd name="T7" fmla="*/ 2147483647 h 666"/>
              <a:gd name="T8" fmla="*/ 2147483647 w 509"/>
              <a:gd name="T9" fmla="*/ 2147483647 h 666"/>
              <a:gd name="T10" fmla="*/ 0 w 509"/>
              <a:gd name="T11" fmla="*/ 2147483647 h 666"/>
              <a:gd name="T12" fmla="*/ 0 w 509"/>
              <a:gd name="T13" fmla="*/ 2147483647 h 666"/>
              <a:gd name="T14" fmla="*/ 0 w 509"/>
              <a:gd name="T15" fmla="*/ 2147483647 h 666"/>
              <a:gd name="T16" fmla="*/ 2147483647 w 509"/>
              <a:gd name="T17" fmla="*/ 2147483647 h 666"/>
              <a:gd name="T18" fmla="*/ 2147483647 w 509"/>
              <a:gd name="T19" fmla="*/ 2147483647 h 666"/>
              <a:gd name="T20" fmla="*/ 2147483647 w 509"/>
              <a:gd name="T21" fmla="*/ 2147483647 h 666"/>
              <a:gd name="T22" fmla="*/ 2147483647 w 509"/>
              <a:gd name="T23" fmla="*/ 2147483647 h 666"/>
              <a:gd name="T24" fmla="*/ 2147483647 w 509"/>
              <a:gd name="T25" fmla="*/ 2147483647 h 666"/>
              <a:gd name="T26" fmla="*/ 2147483647 w 509"/>
              <a:gd name="T27" fmla="*/ 2147483647 h 666"/>
              <a:gd name="T28" fmla="*/ 2147483647 w 509"/>
              <a:gd name="T29" fmla="*/ 2147483647 h 666"/>
              <a:gd name="T30" fmla="*/ 2147483647 w 509"/>
              <a:gd name="T31" fmla="*/ 2147483647 h 666"/>
              <a:gd name="T32" fmla="*/ 2147483647 w 509"/>
              <a:gd name="T33" fmla="*/ 2147483647 h 666"/>
              <a:gd name="T34" fmla="*/ 2147483647 w 509"/>
              <a:gd name="T35" fmla="*/ 0 h 666"/>
              <a:gd name="T36" fmla="*/ 2147483647 w 509"/>
              <a:gd name="T37" fmla="*/ 2147483647 h 666"/>
              <a:gd name="T38" fmla="*/ 2147483647 w 509"/>
              <a:gd name="T39" fmla="*/ 2147483647 h 666"/>
              <a:gd name="T40" fmla="*/ 2147483647 w 509"/>
              <a:gd name="T41" fmla="*/ 2147483647 h 666"/>
              <a:gd name="T42" fmla="*/ 2147483647 w 509"/>
              <a:gd name="T43" fmla="*/ 2147483647 h 666"/>
              <a:gd name="T44" fmla="*/ 2147483647 w 509"/>
              <a:gd name="T45" fmla="*/ 2147483647 h 666"/>
              <a:gd name="T46" fmla="*/ 2147483647 w 509"/>
              <a:gd name="T47" fmla="*/ 2147483647 h 666"/>
              <a:gd name="T48" fmla="*/ 2147483647 w 509"/>
              <a:gd name="T49" fmla="*/ 2147483647 h 666"/>
              <a:gd name="T50" fmla="*/ 2147483647 w 509"/>
              <a:gd name="T51" fmla="*/ 2147483647 h 666"/>
              <a:gd name="T52" fmla="*/ 2147483647 w 509"/>
              <a:gd name="T53" fmla="*/ 2147483647 h 666"/>
              <a:gd name="T54" fmla="*/ 2147483647 w 509"/>
              <a:gd name="T55" fmla="*/ 2147483647 h 666"/>
              <a:gd name="T56" fmla="*/ 2147483647 w 509"/>
              <a:gd name="T57" fmla="*/ 2147483647 h 666"/>
              <a:gd name="T58" fmla="*/ 2147483647 w 509"/>
              <a:gd name="T59" fmla="*/ 2147483647 h 666"/>
              <a:gd name="T60" fmla="*/ 2147483647 w 509"/>
              <a:gd name="T61" fmla="*/ 2147483647 h 666"/>
              <a:gd name="T62" fmla="*/ 2147483647 w 509"/>
              <a:gd name="T63" fmla="*/ 2147483647 h 666"/>
              <a:gd name="T64" fmla="*/ 2147483647 w 509"/>
              <a:gd name="T65" fmla="*/ 2147483647 h 666"/>
              <a:gd name="T66" fmla="*/ 2147483647 w 509"/>
              <a:gd name="T67" fmla="*/ 2147483647 h 666"/>
              <a:gd name="T68" fmla="*/ 2147483647 w 509"/>
              <a:gd name="T69" fmla="*/ 2147483647 h 666"/>
              <a:gd name="T70" fmla="*/ 2147483647 w 509"/>
              <a:gd name="T71" fmla="*/ 2147483647 h 666"/>
              <a:gd name="T72" fmla="*/ 2147483647 w 509"/>
              <a:gd name="T73" fmla="*/ 2147483647 h 666"/>
              <a:gd name="T74" fmla="*/ 2147483647 w 509"/>
              <a:gd name="T75" fmla="*/ 2147483647 h 666"/>
              <a:gd name="T76" fmla="*/ 2147483647 w 509"/>
              <a:gd name="T77" fmla="*/ 2147483647 h 666"/>
              <a:gd name="T78" fmla="*/ 2147483647 w 509"/>
              <a:gd name="T79" fmla="*/ 2147483647 h 666"/>
              <a:gd name="T80" fmla="*/ 2147483647 w 509"/>
              <a:gd name="T81" fmla="*/ 2147483647 h 666"/>
              <a:gd name="T82" fmla="*/ 2147483647 w 509"/>
              <a:gd name="T83" fmla="*/ 2147483647 h 666"/>
              <a:gd name="T84" fmla="*/ 2147483647 w 509"/>
              <a:gd name="T85" fmla="*/ 2147483647 h 666"/>
              <a:gd name="T86" fmla="*/ 2147483647 w 509"/>
              <a:gd name="T87" fmla="*/ 2147483647 h 666"/>
              <a:gd name="T88" fmla="*/ 2147483647 w 509"/>
              <a:gd name="T89" fmla="*/ 2147483647 h 666"/>
              <a:gd name="T90" fmla="*/ 2147483647 w 509"/>
              <a:gd name="T91" fmla="*/ 2147483647 h 666"/>
              <a:gd name="T92" fmla="*/ 2147483647 w 509"/>
              <a:gd name="T93" fmla="*/ 2147483647 h 66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509"/>
              <a:gd name="T142" fmla="*/ 0 h 666"/>
              <a:gd name="T143" fmla="*/ 509 w 509"/>
              <a:gd name="T144" fmla="*/ 666 h 66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509" h="666">
                <a:moveTo>
                  <a:pt x="167" y="593"/>
                </a:moveTo>
                <a:lnTo>
                  <a:pt x="171" y="578"/>
                </a:lnTo>
                <a:lnTo>
                  <a:pt x="171" y="564"/>
                </a:lnTo>
                <a:lnTo>
                  <a:pt x="167" y="553"/>
                </a:lnTo>
                <a:lnTo>
                  <a:pt x="164" y="534"/>
                </a:lnTo>
                <a:lnTo>
                  <a:pt x="139" y="534"/>
                </a:lnTo>
                <a:lnTo>
                  <a:pt x="108" y="534"/>
                </a:lnTo>
                <a:lnTo>
                  <a:pt x="81" y="534"/>
                </a:lnTo>
                <a:lnTo>
                  <a:pt x="54" y="534"/>
                </a:lnTo>
                <a:lnTo>
                  <a:pt x="25" y="505"/>
                </a:lnTo>
                <a:lnTo>
                  <a:pt x="0" y="476"/>
                </a:lnTo>
                <a:lnTo>
                  <a:pt x="0" y="453"/>
                </a:lnTo>
                <a:lnTo>
                  <a:pt x="0" y="432"/>
                </a:lnTo>
                <a:lnTo>
                  <a:pt x="0" y="407"/>
                </a:lnTo>
                <a:lnTo>
                  <a:pt x="0" y="388"/>
                </a:lnTo>
                <a:lnTo>
                  <a:pt x="0" y="274"/>
                </a:lnTo>
                <a:lnTo>
                  <a:pt x="6" y="247"/>
                </a:lnTo>
                <a:lnTo>
                  <a:pt x="10" y="215"/>
                </a:lnTo>
                <a:lnTo>
                  <a:pt x="12" y="201"/>
                </a:lnTo>
                <a:lnTo>
                  <a:pt x="20" y="188"/>
                </a:lnTo>
                <a:lnTo>
                  <a:pt x="23" y="176"/>
                </a:lnTo>
                <a:lnTo>
                  <a:pt x="33" y="165"/>
                </a:lnTo>
                <a:lnTo>
                  <a:pt x="37" y="140"/>
                </a:lnTo>
                <a:lnTo>
                  <a:pt x="45" y="119"/>
                </a:lnTo>
                <a:lnTo>
                  <a:pt x="50" y="96"/>
                </a:lnTo>
                <a:lnTo>
                  <a:pt x="54" y="71"/>
                </a:lnTo>
                <a:lnTo>
                  <a:pt x="69" y="65"/>
                </a:lnTo>
                <a:lnTo>
                  <a:pt x="85" y="59"/>
                </a:lnTo>
                <a:lnTo>
                  <a:pt x="96" y="50"/>
                </a:lnTo>
                <a:lnTo>
                  <a:pt x="110" y="42"/>
                </a:lnTo>
                <a:lnTo>
                  <a:pt x="121" y="32"/>
                </a:lnTo>
                <a:lnTo>
                  <a:pt x="135" y="25"/>
                </a:lnTo>
                <a:lnTo>
                  <a:pt x="150" y="23"/>
                </a:lnTo>
                <a:lnTo>
                  <a:pt x="164" y="21"/>
                </a:lnTo>
                <a:lnTo>
                  <a:pt x="166" y="9"/>
                </a:lnTo>
                <a:lnTo>
                  <a:pt x="167" y="0"/>
                </a:lnTo>
                <a:lnTo>
                  <a:pt x="196" y="13"/>
                </a:lnTo>
                <a:lnTo>
                  <a:pt x="225" y="30"/>
                </a:lnTo>
                <a:lnTo>
                  <a:pt x="258" y="50"/>
                </a:lnTo>
                <a:lnTo>
                  <a:pt x="285" y="65"/>
                </a:lnTo>
                <a:lnTo>
                  <a:pt x="285" y="77"/>
                </a:lnTo>
                <a:lnTo>
                  <a:pt x="285" y="84"/>
                </a:lnTo>
                <a:lnTo>
                  <a:pt x="273" y="96"/>
                </a:lnTo>
                <a:lnTo>
                  <a:pt x="263" y="107"/>
                </a:lnTo>
                <a:lnTo>
                  <a:pt x="258" y="119"/>
                </a:lnTo>
                <a:lnTo>
                  <a:pt x="252" y="130"/>
                </a:lnTo>
                <a:lnTo>
                  <a:pt x="248" y="146"/>
                </a:lnTo>
                <a:lnTo>
                  <a:pt x="246" y="157"/>
                </a:lnTo>
                <a:lnTo>
                  <a:pt x="244" y="173"/>
                </a:lnTo>
                <a:lnTo>
                  <a:pt x="244" y="184"/>
                </a:lnTo>
                <a:lnTo>
                  <a:pt x="246" y="213"/>
                </a:lnTo>
                <a:lnTo>
                  <a:pt x="252" y="240"/>
                </a:lnTo>
                <a:lnTo>
                  <a:pt x="262" y="267"/>
                </a:lnTo>
                <a:lnTo>
                  <a:pt x="273" y="292"/>
                </a:lnTo>
                <a:lnTo>
                  <a:pt x="281" y="295"/>
                </a:lnTo>
                <a:lnTo>
                  <a:pt x="285" y="297"/>
                </a:lnTo>
                <a:lnTo>
                  <a:pt x="288" y="303"/>
                </a:lnTo>
                <a:lnTo>
                  <a:pt x="292" y="307"/>
                </a:lnTo>
                <a:lnTo>
                  <a:pt x="294" y="320"/>
                </a:lnTo>
                <a:lnTo>
                  <a:pt x="294" y="336"/>
                </a:lnTo>
                <a:lnTo>
                  <a:pt x="292" y="365"/>
                </a:lnTo>
                <a:lnTo>
                  <a:pt x="288" y="393"/>
                </a:lnTo>
                <a:lnTo>
                  <a:pt x="340" y="393"/>
                </a:lnTo>
                <a:lnTo>
                  <a:pt x="394" y="393"/>
                </a:lnTo>
                <a:lnTo>
                  <a:pt x="448" y="390"/>
                </a:lnTo>
                <a:lnTo>
                  <a:pt x="500" y="391"/>
                </a:lnTo>
                <a:lnTo>
                  <a:pt x="502" y="399"/>
                </a:lnTo>
                <a:lnTo>
                  <a:pt x="505" y="405"/>
                </a:lnTo>
                <a:lnTo>
                  <a:pt x="507" y="428"/>
                </a:lnTo>
                <a:lnTo>
                  <a:pt x="509" y="451"/>
                </a:lnTo>
                <a:lnTo>
                  <a:pt x="488" y="489"/>
                </a:lnTo>
                <a:lnTo>
                  <a:pt x="465" y="534"/>
                </a:lnTo>
                <a:lnTo>
                  <a:pt x="454" y="555"/>
                </a:lnTo>
                <a:lnTo>
                  <a:pt x="442" y="570"/>
                </a:lnTo>
                <a:lnTo>
                  <a:pt x="436" y="582"/>
                </a:lnTo>
                <a:lnTo>
                  <a:pt x="429" y="585"/>
                </a:lnTo>
                <a:lnTo>
                  <a:pt x="423" y="593"/>
                </a:lnTo>
                <a:lnTo>
                  <a:pt x="413" y="595"/>
                </a:lnTo>
                <a:lnTo>
                  <a:pt x="406" y="628"/>
                </a:lnTo>
                <a:lnTo>
                  <a:pt x="400" y="645"/>
                </a:lnTo>
                <a:lnTo>
                  <a:pt x="381" y="649"/>
                </a:lnTo>
                <a:lnTo>
                  <a:pt x="365" y="651"/>
                </a:lnTo>
                <a:lnTo>
                  <a:pt x="352" y="655"/>
                </a:lnTo>
                <a:lnTo>
                  <a:pt x="335" y="666"/>
                </a:lnTo>
                <a:lnTo>
                  <a:pt x="315" y="662"/>
                </a:lnTo>
                <a:lnTo>
                  <a:pt x="296" y="657"/>
                </a:lnTo>
                <a:lnTo>
                  <a:pt x="281" y="653"/>
                </a:lnTo>
                <a:lnTo>
                  <a:pt x="262" y="645"/>
                </a:lnTo>
                <a:lnTo>
                  <a:pt x="246" y="639"/>
                </a:lnTo>
                <a:lnTo>
                  <a:pt x="225" y="632"/>
                </a:lnTo>
                <a:lnTo>
                  <a:pt x="208" y="628"/>
                </a:lnTo>
                <a:lnTo>
                  <a:pt x="187" y="620"/>
                </a:lnTo>
                <a:lnTo>
                  <a:pt x="177" y="607"/>
                </a:lnTo>
                <a:lnTo>
                  <a:pt x="167" y="593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09" name="Freeform 505"/>
          <p:cNvSpPr>
            <a:spLocks/>
          </p:cNvSpPr>
          <p:nvPr/>
        </p:nvSpPr>
        <p:spPr bwMode="auto">
          <a:xfrm>
            <a:off x="4841875" y="4054475"/>
            <a:ext cx="404813" cy="530225"/>
          </a:xfrm>
          <a:custGeom>
            <a:avLst/>
            <a:gdLst>
              <a:gd name="T0" fmla="*/ 2147483647 w 509"/>
              <a:gd name="T1" fmla="*/ 2147483647 h 666"/>
              <a:gd name="T2" fmla="*/ 2147483647 w 509"/>
              <a:gd name="T3" fmla="*/ 2147483647 h 666"/>
              <a:gd name="T4" fmla="*/ 2147483647 w 509"/>
              <a:gd name="T5" fmla="*/ 2147483647 h 666"/>
              <a:gd name="T6" fmla="*/ 2147483647 w 509"/>
              <a:gd name="T7" fmla="*/ 2147483647 h 666"/>
              <a:gd name="T8" fmla="*/ 2147483647 w 509"/>
              <a:gd name="T9" fmla="*/ 2147483647 h 666"/>
              <a:gd name="T10" fmla="*/ 0 w 509"/>
              <a:gd name="T11" fmla="*/ 2147483647 h 666"/>
              <a:gd name="T12" fmla="*/ 0 w 509"/>
              <a:gd name="T13" fmla="*/ 2147483647 h 666"/>
              <a:gd name="T14" fmla="*/ 0 w 509"/>
              <a:gd name="T15" fmla="*/ 2147483647 h 666"/>
              <a:gd name="T16" fmla="*/ 2147483647 w 509"/>
              <a:gd name="T17" fmla="*/ 2147483647 h 666"/>
              <a:gd name="T18" fmla="*/ 2147483647 w 509"/>
              <a:gd name="T19" fmla="*/ 2147483647 h 666"/>
              <a:gd name="T20" fmla="*/ 2147483647 w 509"/>
              <a:gd name="T21" fmla="*/ 2147483647 h 666"/>
              <a:gd name="T22" fmla="*/ 2147483647 w 509"/>
              <a:gd name="T23" fmla="*/ 2147483647 h 666"/>
              <a:gd name="T24" fmla="*/ 2147483647 w 509"/>
              <a:gd name="T25" fmla="*/ 2147483647 h 666"/>
              <a:gd name="T26" fmla="*/ 2147483647 w 509"/>
              <a:gd name="T27" fmla="*/ 2147483647 h 666"/>
              <a:gd name="T28" fmla="*/ 2147483647 w 509"/>
              <a:gd name="T29" fmla="*/ 2147483647 h 666"/>
              <a:gd name="T30" fmla="*/ 2147483647 w 509"/>
              <a:gd name="T31" fmla="*/ 2147483647 h 666"/>
              <a:gd name="T32" fmla="*/ 2147483647 w 509"/>
              <a:gd name="T33" fmla="*/ 2147483647 h 666"/>
              <a:gd name="T34" fmla="*/ 2147483647 w 509"/>
              <a:gd name="T35" fmla="*/ 0 h 666"/>
              <a:gd name="T36" fmla="*/ 2147483647 w 509"/>
              <a:gd name="T37" fmla="*/ 2147483647 h 666"/>
              <a:gd name="T38" fmla="*/ 2147483647 w 509"/>
              <a:gd name="T39" fmla="*/ 2147483647 h 666"/>
              <a:gd name="T40" fmla="*/ 2147483647 w 509"/>
              <a:gd name="T41" fmla="*/ 2147483647 h 666"/>
              <a:gd name="T42" fmla="*/ 2147483647 w 509"/>
              <a:gd name="T43" fmla="*/ 2147483647 h 666"/>
              <a:gd name="T44" fmla="*/ 2147483647 w 509"/>
              <a:gd name="T45" fmla="*/ 2147483647 h 666"/>
              <a:gd name="T46" fmla="*/ 2147483647 w 509"/>
              <a:gd name="T47" fmla="*/ 2147483647 h 666"/>
              <a:gd name="T48" fmla="*/ 2147483647 w 509"/>
              <a:gd name="T49" fmla="*/ 2147483647 h 666"/>
              <a:gd name="T50" fmla="*/ 2147483647 w 509"/>
              <a:gd name="T51" fmla="*/ 2147483647 h 666"/>
              <a:gd name="T52" fmla="*/ 2147483647 w 509"/>
              <a:gd name="T53" fmla="*/ 2147483647 h 666"/>
              <a:gd name="T54" fmla="*/ 2147483647 w 509"/>
              <a:gd name="T55" fmla="*/ 2147483647 h 666"/>
              <a:gd name="T56" fmla="*/ 2147483647 w 509"/>
              <a:gd name="T57" fmla="*/ 2147483647 h 666"/>
              <a:gd name="T58" fmla="*/ 2147483647 w 509"/>
              <a:gd name="T59" fmla="*/ 2147483647 h 666"/>
              <a:gd name="T60" fmla="*/ 2147483647 w 509"/>
              <a:gd name="T61" fmla="*/ 2147483647 h 666"/>
              <a:gd name="T62" fmla="*/ 2147483647 w 509"/>
              <a:gd name="T63" fmla="*/ 2147483647 h 666"/>
              <a:gd name="T64" fmla="*/ 2147483647 w 509"/>
              <a:gd name="T65" fmla="*/ 2147483647 h 666"/>
              <a:gd name="T66" fmla="*/ 2147483647 w 509"/>
              <a:gd name="T67" fmla="*/ 2147483647 h 666"/>
              <a:gd name="T68" fmla="*/ 2147483647 w 509"/>
              <a:gd name="T69" fmla="*/ 2147483647 h 666"/>
              <a:gd name="T70" fmla="*/ 2147483647 w 509"/>
              <a:gd name="T71" fmla="*/ 2147483647 h 666"/>
              <a:gd name="T72" fmla="*/ 2147483647 w 509"/>
              <a:gd name="T73" fmla="*/ 2147483647 h 666"/>
              <a:gd name="T74" fmla="*/ 2147483647 w 509"/>
              <a:gd name="T75" fmla="*/ 2147483647 h 666"/>
              <a:gd name="T76" fmla="*/ 2147483647 w 509"/>
              <a:gd name="T77" fmla="*/ 2147483647 h 666"/>
              <a:gd name="T78" fmla="*/ 2147483647 w 509"/>
              <a:gd name="T79" fmla="*/ 2147483647 h 666"/>
              <a:gd name="T80" fmla="*/ 2147483647 w 509"/>
              <a:gd name="T81" fmla="*/ 2147483647 h 666"/>
              <a:gd name="T82" fmla="*/ 2147483647 w 509"/>
              <a:gd name="T83" fmla="*/ 2147483647 h 666"/>
              <a:gd name="T84" fmla="*/ 2147483647 w 509"/>
              <a:gd name="T85" fmla="*/ 2147483647 h 666"/>
              <a:gd name="T86" fmla="*/ 2147483647 w 509"/>
              <a:gd name="T87" fmla="*/ 2147483647 h 666"/>
              <a:gd name="T88" fmla="*/ 2147483647 w 509"/>
              <a:gd name="T89" fmla="*/ 2147483647 h 666"/>
              <a:gd name="T90" fmla="*/ 2147483647 w 509"/>
              <a:gd name="T91" fmla="*/ 2147483647 h 666"/>
              <a:gd name="T92" fmla="*/ 2147483647 w 509"/>
              <a:gd name="T93" fmla="*/ 2147483647 h 66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509"/>
              <a:gd name="T142" fmla="*/ 0 h 666"/>
              <a:gd name="T143" fmla="*/ 509 w 509"/>
              <a:gd name="T144" fmla="*/ 666 h 66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509" h="666">
                <a:moveTo>
                  <a:pt x="167" y="593"/>
                </a:moveTo>
                <a:lnTo>
                  <a:pt x="171" y="578"/>
                </a:lnTo>
                <a:lnTo>
                  <a:pt x="171" y="564"/>
                </a:lnTo>
                <a:lnTo>
                  <a:pt x="167" y="553"/>
                </a:lnTo>
                <a:lnTo>
                  <a:pt x="164" y="534"/>
                </a:lnTo>
                <a:lnTo>
                  <a:pt x="139" y="534"/>
                </a:lnTo>
                <a:lnTo>
                  <a:pt x="108" y="534"/>
                </a:lnTo>
                <a:lnTo>
                  <a:pt x="81" y="534"/>
                </a:lnTo>
                <a:lnTo>
                  <a:pt x="54" y="534"/>
                </a:lnTo>
                <a:lnTo>
                  <a:pt x="25" y="505"/>
                </a:lnTo>
                <a:lnTo>
                  <a:pt x="0" y="476"/>
                </a:lnTo>
                <a:lnTo>
                  <a:pt x="0" y="453"/>
                </a:lnTo>
                <a:lnTo>
                  <a:pt x="0" y="432"/>
                </a:lnTo>
                <a:lnTo>
                  <a:pt x="0" y="407"/>
                </a:lnTo>
                <a:lnTo>
                  <a:pt x="0" y="388"/>
                </a:lnTo>
                <a:lnTo>
                  <a:pt x="0" y="274"/>
                </a:lnTo>
                <a:lnTo>
                  <a:pt x="6" y="247"/>
                </a:lnTo>
                <a:lnTo>
                  <a:pt x="10" y="215"/>
                </a:lnTo>
                <a:lnTo>
                  <a:pt x="12" y="201"/>
                </a:lnTo>
                <a:lnTo>
                  <a:pt x="20" y="188"/>
                </a:lnTo>
                <a:lnTo>
                  <a:pt x="23" y="176"/>
                </a:lnTo>
                <a:lnTo>
                  <a:pt x="33" y="165"/>
                </a:lnTo>
                <a:lnTo>
                  <a:pt x="37" y="140"/>
                </a:lnTo>
                <a:lnTo>
                  <a:pt x="45" y="119"/>
                </a:lnTo>
                <a:lnTo>
                  <a:pt x="50" y="96"/>
                </a:lnTo>
                <a:lnTo>
                  <a:pt x="54" y="71"/>
                </a:lnTo>
                <a:lnTo>
                  <a:pt x="69" y="65"/>
                </a:lnTo>
                <a:lnTo>
                  <a:pt x="85" y="59"/>
                </a:lnTo>
                <a:lnTo>
                  <a:pt x="96" y="50"/>
                </a:lnTo>
                <a:lnTo>
                  <a:pt x="110" y="42"/>
                </a:lnTo>
                <a:lnTo>
                  <a:pt x="121" y="32"/>
                </a:lnTo>
                <a:lnTo>
                  <a:pt x="135" y="25"/>
                </a:lnTo>
                <a:lnTo>
                  <a:pt x="150" y="23"/>
                </a:lnTo>
                <a:lnTo>
                  <a:pt x="164" y="21"/>
                </a:lnTo>
                <a:lnTo>
                  <a:pt x="166" y="9"/>
                </a:lnTo>
                <a:lnTo>
                  <a:pt x="167" y="0"/>
                </a:lnTo>
                <a:lnTo>
                  <a:pt x="196" y="13"/>
                </a:lnTo>
                <a:lnTo>
                  <a:pt x="225" y="30"/>
                </a:lnTo>
                <a:lnTo>
                  <a:pt x="258" y="50"/>
                </a:lnTo>
                <a:lnTo>
                  <a:pt x="285" y="65"/>
                </a:lnTo>
                <a:lnTo>
                  <a:pt x="285" y="77"/>
                </a:lnTo>
                <a:lnTo>
                  <a:pt x="285" y="84"/>
                </a:lnTo>
                <a:lnTo>
                  <a:pt x="273" y="96"/>
                </a:lnTo>
                <a:lnTo>
                  <a:pt x="263" y="107"/>
                </a:lnTo>
                <a:lnTo>
                  <a:pt x="258" y="119"/>
                </a:lnTo>
                <a:lnTo>
                  <a:pt x="252" y="130"/>
                </a:lnTo>
                <a:lnTo>
                  <a:pt x="248" y="146"/>
                </a:lnTo>
                <a:lnTo>
                  <a:pt x="246" y="157"/>
                </a:lnTo>
                <a:lnTo>
                  <a:pt x="244" y="173"/>
                </a:lnTo>
                <a:lnTo>
                  <a:pt x="244" y="184"/>
                </a:lnTo>
                <a:lnTo>
                  <a:pt x="246" y="213"/>
                </a:lnTo>
                <a:lnTo>
                  <a:pt x="252" y="240"/>
                </a:lnTo>
                <a:lnTo>
                  <a:pt x="262" y="267"/>
                </a:lnTo>
                <a:lnTo>
                  <a:pt x="273" y="292"/>
                </a:lnTo>
                <a:lnTo>
                  <a:pt x="281" y="295"/>
                </a:lnTo>
                <a:lnTo>
                  <a:pt x="285" y="297"/>
                </a:lnTo>
                <a:lnTo>
                  <a:pt x="288" y="303"/>
                </a:lnTo>
                <a:lnTo>
                  <a:pt x="292" y="307"/>
                </a:lnTo>
                <a:lnTo>
                  <a:pt x="294" y="320"/>
                </a:lnTo>
                <a:lnTo>
                  <a:pt x="294" y="336"/>
                </a:lnTo>
                <a:lnTo>
                  <a:pt x="292" y="365"/>
                </a:lnTo>
                <a:lnTo>
                  <a:pt x="288" y="393"/>
                </a:lnTo>
                <a:lnTo>
                  <a:pt x="340" y="393"/>
                </a:lnTo>
                <a:lnTo>
                  <a:pt x="394" y="393"/>
                </a:lnTo>
                <a:lnTo>
                  <a:pt x="448" y="390"/>
                </a:lnTo>
                <a:lnTo>
                  <a:pt x="500" y="391"/>
                </a:lnTo>
                <a:lnTo>
                  <a:pt x="502" y="399"/>
                </a:lnTo>
                <a:lnTo>
                  <a:pt x="505" y="405"/>
                </a:lnTo>
                <a:lnTo>
                  <a:pt x="507" y="428"/>
                </a:lnTo>
                <a:lnTo>
                  <a:pt x="509" y="451"/>
                </a:lnTo>
                <a:lnTo>
                  <a:pt x="488" y="489"/>
                </a:lnTo>
                <a:lnTo>
                  <a:pt x="465" y="534"/>
                </a:lnTo>
                <a:lnTo>
                  <a:pt x="454" y="555"/>
                </a:lnTo>
                <a:lnTo>
                  <a:pt x="442" y="570"/>
                </a:lnTo>
                <a:lnTo>
                  <a:pt x="436" y="582"/>
                </a:lnTo>
                <a:lnTo>
                  <a:pt x="429" y="585"/>
                </a:lnTo>
                <a:lnTo>
                  <a:pt x="423" y="593"/>
                </a:lnTo>
                <a:lnTo>
                  <a:pt x="413" y="595"/>
                </a:lnTo>
                <a:lnTo>
                  <a:pt x="406" y="628"/>
                </a:lnTo>
                <a:lnTo>
                  <a:pt x="400" y="645"/>
                </a:lnTo>
                <a:lnTo>
                  <a:pt x="381" y="649"/>
                </a:lnTo>
                <a:lnTo>
                  <a:pt x="365" y="651"/>
                </a:lnTo>
                <a:lnTo>
                  <a:pt x="352" y="655"/>
                </a:lnTo>
                <a:lnTo>
                  <a:pt x="335" y="666"/>
                </a:lnTo>
                <a:lnTo>
                  <a:pt x="315" y="662"/>
                </a:lnTo>
                <a:lnTo>
                  <a:pt x="296" y="657"/>
                </a:lnTo>
                <a:lnTo>
                  <a:pt x="281" y="653"/>
                </a:lnTo>
                <a:lnTo>
                  <a:pt x="262" y="645"/>
                </a:lnTo>
                <a:lnTo>
                  <a:pt x="246" y="639"/>
                </a:lnTo>
                <a:lnTo>
                  <a:pt x="225" y="632"/>
                </a:lnTo>
                <a:lnTo>
                  <a:pt x="208" y="628"/>
                </a:lnTo>
                <a:lnTo>
                  <a:pt x="187" y="620"/>
                </a:lnTo>
                <a:lnTo>
                  <a:pt x="177" y="607"/>
                </a:lnTo>
                <a:lnTo>
                  <a:pt x="167" y="593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10" name="Freeform 506"/>
          <p:cNvSpPr>
            <a:spLocks/>
          </p:cNvSpPr>
          <p:nvPr/>
        </p:nvSpPr>
        <p:spPr bwMode="auto">
          <a:xfrm>
            <a:off x="5267325" y="4500563"/>
            <a:ext cx="511175" cy="255587"/>
          </a:xfrm>
          <a:custGeom>
            <a:avLst/>
            <a:gdLst>
              <a:gd name="T0" fmla="*/ 2147483647 w 646"/>
              <a:gd name="T1" fmla="*/ 2147483647 h 323"/>
              <a:gd name="T2" fmla="*/ 2147483647 w 646"/>
              <a:gd name="T3" fmla="*/ 2147483647 h 323"/>
              <a:gd name="T4" fmla="*/ 2147483647 w 646"/>
              <a:gd name="T5" fmla="*/ 2147483647 h 323"/>
              <a:gd name="T6" fmla="*/ 2147483647 w 646"/>
              <a:gd name="T7" fmla="*/ 2147483647 h 323"/>
              <a:gd name="T8" fmla="*/ 2147483647 w 646"/>
              <a:gd name="T9" fmla="*/ 2147483647 h 323"/>
              <a:gd name="T10" fmla="*/ 2147483647 w 646"/>
              <a:gd name="T11" fmla="*/ 2147483647 h 323"/>
              <a:gd name="T12" fmla="*/ 2147483647 w 646"/>
              <a:gd name="T13" fmla="*/ 2147483647 h 323"/>
              <a:gd name="T14" fmla="*/ 2147483647 w 646"/>
              <a:gd name="T15" fmla="*/ 2147483647 h 323"/>
              <a:gd name="T16" fmla="*/ 2147483647 w 646"/>
              <a:gd name="T17" fmla="*/ 0 h 323"/>
              <a:gd name="T18" fmla="*/ 2147483647 w 646"/>
              <a:gd name="T19" fmla="*/ 2147483647 h 323"/>
              <a:gd name="T20" fmla="*/ 2147483647 w 646"/>
              <a:gd name="T21" fmla="*/ 2147483647 h 323"/>
              <a:gd name="T22" fmla="*/ 2147483647 w 646"/>
              <a:gd name="T23" fmla="*/ 2147483647 h 323"/>
              <a:gd name="T24" fmla="*/ 2147483647 w 646"/>
              <a:gd name="T25" fmla="*/ 2147483647 h 323"/>
              <a:gd name="T26" fmla="*/ 2147483647 w 646"/>
              <a:gd name="T27" fmla="*/ 2147483647 h 323"/>
              <a:gd name="T28" fmla="*/ 2147483647 w 646"/>
              <a:gd name="T29" fmla="*/ 2147483647 h 323"/>
              <a:gd name="T30" fmla="*/ 2147483647 w 646"/>
              <a:gd name="T31" fmla="*/ 2147483647 h 323"/>
              <a:gd name="T32" fmla="*/ 2147483647 w 646"/>
              <a:gd name="T33" fmla="*/ 2147483647 h 323"/>
              <a:gd name="T34" fmla="*/ 2147483647 w 646"/>
              <a:gd name="T35" fmla="*/ 2147483647 h 323"/>
              <a:gd name="T36" fmla="*/ 2147483647 w 646"/>
              <a:gd name="T37" fmla="*/ 2147483647 h 323"/>
              <a:gd name="T38" fmla="*/ 2147483647 w 646"/>
              <a:gd name="T39" fmla="*/ 2147483647 h 323"/>
              <a:gd name="T40" fmla="*/ 2147483647 w 646"/>
              <a:gd name="T41" fmla="*/ 2147483647 h 323"/>
              <a:gd name="T42" fmla="*/ 2147483647 w 646"/>
              <a:gd name="T43" fmla="*/ 2147483647 h 323"/>
              <a:gd name="T44" fmla="*/ 2147483647 w 646"/>
              <a:gd name="T45" fmla="*/ 2147483647 h 323"/>
              <a:gd name="T46" fmla="*/ 2147483647 w 646"/>
              <a:gd name="T47" fmla="*/ 2147483647 h 323"/>
              <a:gd name="T48" fmla="*/ 2147483647 w 646"/>
              <a:gd name="T49" fmla="*/ 2147483647 h 323"/>
              <a:gd name="T50" fmla="*/ 2147483647 w 646"/>
              <a:gd name="T51" fmla="*/ 2147483647 h 323"/>
              <a:gd name="T52" fmla="*/ 2147483647 w 646"/>
              <a:gd name="T53" fmla="*/ 2147483647 h 323"/>
              <a:gd name="T54" fmla="*/ 2147483647 w 646"/>
              <a:gd name="T55" fmla="*/ 2147483647 h 323"/>
              <a:gd name="T56" fmla="*/ 2147483647 w 646"/>
              <a:gd name="T57" fmla="*/ 2147483647 h 323"/>
              <a:gd name="T58" fmla="*/ 2147483647 w 646"/>
              <a:gd name="T59" fmla="*/ 2147483647 h 323"/>
              <a:gd name="T60" fmla="*/ 2147483647 w 646"/>
              <a:gd name="T61" fmla="*/ 2147483647 h 323"/>
              <a:gd name="T62" fmla="*/ 2147483647 w 646"/>
              <a:gd name="T63" fmla="*/ 2147483647 h 323"/>
              <a:gd name="T64" fmla="*/ 0 w 646"/>
              <a:gd name="T65" fmla="*/ 2147483647 h 32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646"/>
              <a:gd name="T100" fmla="*/ 0 h 323"/>
              <a:gd name="T101" fmla="*/ 646 w 646"/>
              <a:gd name="T102" fmla="*/ 323 h 323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646" h="323">
                <a:moveTo>
                  <a:pt x="0" y="223"/>
                </a:moveTo>
                <a:lnTo>
                  <a:pt x="4" y="200"/>
                </a:lnTo>
                <a:lnTo>
                  <a:pt x="12" y="181"/>
                </a:lnTo>
                <a:lnTo>
                  <a:pt x="44" y="175"/>
                </a:lnTo>
                <a:lnTo>
                  <a:pt x="75" y="164"/>
                </a:lnTo>
                <a:lnTo>
                  <a:pt x="121" y="148"/>
                </a:lnTo>
                <a:lnTo>
                  <a:pt x="192" y="131"/>
                </a:lnTo>
                <a:lnTo>
                  <a:pt x="200" y="106"/>
                </a:lnTo>
                <a:lnTo>
                  <a:pt x="212" y="85"/>
                </a:lnTo>
                <a:lnTo>
                  <a:pt x="223" y="68"/>
                </a:lnTo>
                <a:lnTo>
                  <a:pt x="227" y="43"/>
                </a:lnTo>
                <a:lnTo>
                  <a:pt x="236" y="41"/>
                </a:lnTo>
                <a:lnTo>
                  <a:pt x="248" y="37"/>
                </a:lnTo>
                <a:lnTo>
                  <a:pt x="248" y="22"/>
                </a:lnTo>
                <a:lnTo>
                  <a:pt x="248" y="6"/>
                </a:lnTo>
                <a:lnTo>
                  <a:pt x="319" y="6"/>
                </a:lnTo>
                <a:lnTo>
                  <a:pt x="354" y="4"/>
                </a:lnTo>
                <a:lnTo>
                  <a:pt x="394" y="0"/>
                </a:lnTo>
                <a:lnTo>
                  <a:pt x="415" y="4"/>
                </a:lnTo>
                <a:lnTo>
                  <a:pt x="432" y="6"/>
                </a:lnTo>
                <a:lnTo>
                  <a:pt x="450" y="10"/>
                </a:lnTo>
                <a:lnTo>
                  <a:pt x="463" y="22"/>
                </a:lnTo>
                <a:lnTo>
                  <a:pt x="453" y="29"/>
                </a:lnTo>
                <a:lnTo>
                  <a:pt x="448" y="37"/>
                </a:lnTo>
                <a:lnTo>
                  <a:pt x="450" y="54"/>
                </a:lnTo>
                <a:lnTo>
                  <a:pt x="455" y="73"/>
                </a:lnTo>
                <a:lnTo>
                  <a:pt x="469" y="91"/>
                </a:lnTo>
                <a:lnTo>
                  <a:pt x="478" y="106"/>
                </a:lnTo>
                <a:lnTo>
                  <a:pt x="490" y="125"/>
                </a:lnTo>
                <a:lnTo>
                  <a:pt x="502" y="141"/>
                </a:lnTo>
                <a:lnTo>
                  <a:pt x="515" y="156"/>
                </a:lnTo>
                <a:lnTo>
                  <a:pt x="523" y="177"/>
                </a:lnTo>
                <a:lnTo>
                  <a:pt x="544" y="181"/>
                </a:lnTo>
                <a:lnTo>
                  <a:pt x="569" y="187"/>
                </a:lnTo>
                <a:lnTo>
                  <a:pt x="571" y="193"/>
                </a:lnTo>
                <a:lnTo>
                  <a:pt x="573" y="200"/>
                </a:lnTo>
                <a:lnTo>
                  <a:pt x="603" y="204"/>
                </a:lnTo>
                <a:lnTo>
                  <a:pt x="621" y="212"/>
                </a:lnTo>
                <a:lnTo>
                  <a:pt x="632" y="216"/>
                </a:lnTo>
                <a:lnTo>
                  <a:pt x="644" y="223"/>
                </a:lnTo>
                <a:lnTo>
                  <a:pt x="646" y="233"/>
                </a:lnTo>
                <a:lnTo>
                  <a:pt x="646" y="242"/>
                </a:lnTo>
                <a:lnTo>
                  <a:pt x="640" y="258"/>
                </a:lnTo>
                <a:lnTo>
                  <a:pt x="632" y="271"/>
                </a:lnTo>
                <a:lnTo>
                  <a:pt x="598" y="281"/>
                </a:lnTo>
                <a:lnTo>
                  <a:pt x="574" y="292"/>
                </a:lnTo>
                <a:lnTo>
                  <a:pt x="550" y="308"/>
                </a:lnTo>
                <a:lnTo>
                  <a:pt x="523" y="323"/>
                </a:lnTo>
                <a:lnTo>
                  <a:pt x="452" y="321"/>
                </a:lnTo>
                <a:lnTo>
                  <a:pt x="344" y="312"/>
                </a:lnTo>
                <a:lnTo>
                  <a:pt x="319" y="308"/>
                </a:lnTo>
                <a:lnTo>
                  <a:pt x="290" y="304"/>
                </a:lnTo>
                <a:lnTo>
                  <a:pt x="265" y="296"/>
                </a:lnTo>
                <a:lnTo>
                  <a:pt x="246" y="290"/>
                </a:lnTo>
                <a:lnTo>
                  <a:pt x="227" y="281"/>
                </a:lnTo>
                <a:lnTo>
                  <a:pt x="210" y="271"/>
                </a:lnTo>
                <a:lnTo>
                  <a:pt x="204" y="267"/>
                </a:lnTo>
                <a:lnTo>
                  <a:pt x="198" y="260"/>
                </a:lnTo>
                <a:lnTo>
                  <a:pt x="194" y="256"/>
                </a:lnTo>
                <a:lnTo>
                  <a:pt x="192" y="246"/>
                </a:lnTo>
                <a:lnTo>
                  <a:pt x="165" y="239"/>
                </a:lnTo>
                <a:lnTo>
                  <a:pt x="142" y="235"/>
                </a:lnTo>
                <a:lnTo>
                  <a:pt x="117" y="231"/>
                </a:lnTo>
                <a:lnTo>
                  <a:pt x="96" y="227"/>
                </a:lnTo>
                <a:lnTo>
                  <a:pt x="50" y="225"/>
                </a:lnTo>
                <a:lnTo>
                  <a:pt x="0" y="223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11" name="Freeform 507"/>
          <p:cNvSpPr>
            <a:spLocks/>
          </p:cNvSpPr>
          <p:nvPr/>
        </p:nvSpPr>
        <p:spPr bwMode="auto">
          <a:xfrm>
            <a:off x="5267325" y="4500563"/>
            <a:ext cx="511175" cy="255587"/>
          </a:xfrm>
          <a:custGeom>
            <a:avLst/>
            <a:gdLst>
              <a:gd name="T0" fmla="*/ 2147483647 w 646"/>
              <a:gd name="T1" fmla="*/ 2147483647 h 323"/>
              <a:gd name="T2" fmla="*/ 2147483647 w 646"/>
              <a:gd name="T3" fmla="*/ 2147483647 h 323"/>
              <a:gd name="T4" fmla="*/ 2147483647 w 646"/>
              <a:gd name="T5" fmla="*/ 2147483647 h 323"/>
              <a:gd name="T6" fmla="*/ 2147483647 w 646"/>
              <a:gd name="T7" fmla="*/ 2147483647 h 323"/>
              <a:gd name="T8" fmla="*/ 2147483647 w 646"/>
              <a:gd name="T9" fmla="*/ 2147483647 h 323"/>
              <a:gd name="T10" fmla="*/ 2147483647 w 646"/>
              <a:gd name="T11" fmla="*/ 2147483647 h 323"/>
              <a:gd name="T12" fmla="*/ 2147483647 w 646"/>
              <a:gd name="T13" fmla="*/ 2147483647 h 323"/>
              <a:gd name="T14" fmla="*/ 2147483647 w 646"/>
              <a:gd name="T15" fmla="*/ 2147483647 h 323"/>
              <a:gd name="T16" fmla="*/ 2147483647 w 646"/>
              <a:gd name="T17" fmla="*/ 0 h 323"/>
              <a:gd name="T18" fmla="*/ 2147483647 w 646"/>
              <a:gd name="T19" fmla="*/ 2147483647 h 323"/>
              <a:gd name="T20" fmla="*/ 2147483647 w 646"/>
              <a:gd name="T21" fmla="*/ 2147483647 h 323"/>
              <a:gd name="T22" fmla="*/ 2147483647 w 646"/>
              <a:gd name="T23" fmla="*/ 2147483647 h 323"/>
              <a:gd name="T24" fmla="*/ 2147483647 w 646"/>
              <a:gd name="T25" fmla="*/ 2147483647 h 323"/>
              <a:gd name="T26" fmla="*/ 2147483647 w 646"/>
              <a:gd name="T27" fmla="*/ 2147483647 h 323"/>
              <a:gd name="T28" fmla="*/ 2147483647 w 646"/>
              <a:gd name="T29" fmla="*/ 2147483647 h 323"/>
              <a:gd name="T30" fmla="*/ 2147483647 w 646"/>
              <a:gd name="T31" fmla="*/ 2147483647 h 323"/>
              <a:gd name="T32" fmla="*/ 2147483647 w 646"/>
              <a:gd name="T33" fmla="*/ 2147483647 h 323"/>
              <a:gd name="T34" fmla="*/ 2147483647 w 646"/>
              <a:gd name="T35" fmla="*/ 2147483647 h 323"/>
              <a:gd name="T36" fmla="*/ 2147483647 w 646"/>
              <a:gd name="T37" fmla="*/ 2147483647 h 323"/>
              <a:gd name="T38" fmla="*/ 2147483647 w 646"/>
              <a:gd name="T39" fmla="*/ 2147483647 h 323"/>
              <a:gd name="T40" fmla="*/ 2147483647 w 646"/>
              <a:gd name="T41" fmla="*/ 2147483647 h 323"/>
              <a:gd name="T42" fmla="*/ 2147483647 w 646"/>
              <a:gd name="T43" fmla="*/ 2147483647 h 323"/>
              <a:gd name="T44" fmla="*/ 2147483647 w 646"/>
              <a:gd name="T45" fmla="*/ 2147483647 h 323"/>
              <a:gd name="T46" fmla="*/ 2147483647 w 646"/>
              <a:gd name="T47" fmla="*/ 2147483647 h 323"/>
              <a:gd name="T48" fmla="*/ 2147483647 w 646"/>
              <a:gd name="T49" fmla="*/ 2147483647 h 323"/>
              <a:gd name="T50" fmla="*/ 2147483647 w 646"/>
              <a:gd name="T51" fmla="*/ 2147483647 h 323"/>
              <a:gd name="T52" fmla="*/ 2147483647 w 646"/>
              <a:gd name="T53" fmla="*/ 2147483647 h 323"/>
              <a:gd name="T54" fmla="*/ 2147483647 w 646"/>
              <a:gd name="T55" fmla="*/ 2147483647 h 323"/>
              <a:gd name="T56" fmla="*/ 2147483647 w 646"/>
              <a:gd name="T57" fmla="*/ 2147483647 h 323"/>
              <a:gd name="T58" fmla="*/ 2147483647 w 646"/>
              <a:gd name="T59" fmla="*/ 2147483647 h 323"/>
              <a:gd name="T60" fmla="*/ 2147483647 w 646"/>
              <a:gd name="T61" fmla="*/ 2147483647 h 323"/>
              <a:gd name="T62" fmla="*/ 2147483647 w 646"/>
              <a:gd name="T63" fmla="*/ 2147483647 h 323"/>
              <a:gd name="T64" fmla="*/ 0 w 646"/>
              <a:gd name="T65" fmla="*/ 2147483647 h 32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646"/>
              <a:gd name="T100" fmla="*/ 0 h 323"/>
              <a:gd name="T101" fmla="*/ 646 w 646"/>
              <a:gd name="T102" fmla="*/ 323 h 323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646" h="323">
                <a:moveTo>
                  <a:pt x="0" y="223"/>
                </a:moveTo>
                <a:lnTo>
                  <a:pt x="4" y="200"/>
                </a:lnTo>
                <a:lnTo>
                  <a:pt x="12" y="181"/>
                </a:lnTo>
                <a:lnTo>
                  <a:pt x="44" y="175"/>
                </a:lnTo>
                <a:lnTo>
                  <a:pt x="75" y="164"/>
                </a:lnTo>
                <a:lnTo>
                  <a:pt x="121" y="148"/>
                </a:lnTo>
                <a:lnTo>
                  <a:pt x="192" y="131"/>
                </a:lnTo>
                <a:lnTo>
                  <a:pt x="200" y="106"/>
                </a:lnTo>
                <a:lnTo>
                  <a:pt x="212" y="85"/>
                </a:lnTo>
                <a:lnTo>
                  <a:pt x="223" y="68"/>
                </a:lnTo>
                <a:lnTo>
                  <a:pt x="227" y="43"/>
                </a:lnTo>
                <a:lnTo>
                  <a:pt x="236" y="41"/>
                </a:lnTo>
                <a:lnTo>
                  <a:pt x="248" y="37"/>
                </a:lnTo>
                <a:lnTo>
                  <a:pt x="248" y="22"/>
                </a:lnTo>
                <a:lnTo>
                  <a:pt x="248" y="6"/>
                </a:lnTo>
                <a:lnTo>
                  <a:pt x="319" y="6"/>
                </a:lnTo>
                <a:lnTo>
                  <a:pt x="354" y="4"/>
                </a:lnTo>
                <a:lnTo>
                  <a:pt x="394" y="0"/>
                </a:lnTo>
                <a:lnTo>
                  <a:pt x="415" y="4"/>
                </a:lnTo>
                <a:lnTo>
                  <a:pt x="432" y="6"/>
                </a:lnTo>
                <a:lnTo>
                  <a:pt x="450" y="10"/>
                </a:lnTo>
                <a:lnTo>
                  <a:pt x="463" y="22"/>
                </a:lnTo>
                <a:lnTo>
                  <a:pt x="453" y="29"/>
                </a:lnTo>
                <a:lnTo>
                  <a:pt x="448" y="37"/>
                </a:lnTo>
                <a:lnTo>
                  <a:pt x="450" y="54"/>
                </a:lnTo>
                <a:lnTo>
                  <a:pt x="455" y="73"/>
                </a:lnTo>
                <a:lnTo>
                  <a:pt x="469" y="91"/>
                </a:lnTo>
                <a:lnTo>
                  <a:pt x="478" y="106"/>
                </a:lnTo>
                <a:lnTo>
                  <a:pt x="490" y="125"/>
                </a:lnTo>
                <a:lnTo>
                  <a:pt x="502" y="141"/>
                </a:lnTo>
                <a:lnTo>
                  <a:pt x="515" y="156"/>
                </a:lnTo>
                <a:lnTo>
                  <a:pt x="523" y="177"/>
                </a:lnTo>
                <a:lnTo>
                  <a:pt x="544" y="181"/>
                </a:lnTo>
                <a:lnTo>
                  <a:pt x="569" y="187"/>
                </a:lnTo>
                <a:lnTo>
                  <a:pt x="571" y="193"/>
                </a:lnTo>
                <a:lnTo>
                  <a:pt x="573" y="200"/>
                </a:lnTo>
                <a:lnTo>
                  <a:pt x="603" y="204"/>
                </a:lnTo>
                <a:lnTo>
                  <a:pt x="621" y="212"/>
                </a:lnTo>
                <a:lnTo>
                  <a:pt x="632" y="216"/>
                </a:lnTo>
                <a:lnTo>
                  <a:pt x="644" y="223"/>
                </a:lnTo>
                <a:lnTo>
                  <a:pt x="646" y="233"/>
                </a:lnTo>
                <a:lnTo>
                  <a:pt x="646" y="242"/>
                </a:lnTo>
                <a:lnTo>
                  <a:pt x="640" y="258"/>
                </a:lnTo>
                <a:lnTo>
                  <a:pt x="632" y="271"/>
                </a:lnTo>
                <a:lnTo>
                  <a:pt x="598" y="281"/>
                </a:lnTo>
                <a:lnTo>
                  <a:pt x="574" y="292"/>
                </a:lnTo>
                <a:lnTo>
                  <a:pt x="550" y="308"/>
                </a:lnTo>
                <a:lnTo>
                  <a:pt x="523" y="323"/>
                </a:lnTo>
                <a:lnTo>
                  <a:pt x="452" y="321"/>
                </a:lnTo>
                <a:lnTo>
                  <a:pt x="344" y="312"/>
                </a:lnTo>
                <a:lnTo>
                  <a:pt x="319" y="308"/>
                </a:lnTo>
                <a:lnTo>
                  <a:pt x="290" y="304"/>
                </a:lnTo>
                <a:lnTo>
                  <a:pt x="265" y="296"/>
                </a:lnTo>
                <a:lnTo>
                  <a:pt x="246" y="290"/>
                </a:lnTo>
                <a:lnTo>
                  <a:pt x="227" y="281"/>
                </a:lnTo>
                <a:lnTo>
                  <a:pt x="210" y="271"/>
                </a:lnTo>
                <a:lnTo>
                  <a:pt x="204" y="267"/>
                </a:lnTo>
                <a:lnTo>
                  <a:pt x="198" y="260"/>
                </a:lnTo>
                <a:lnTo>
                  <a:pt x="194" y="256"/>
                </a:lnTo>
                <a:lnTo>
                  <a:pt x="192" y="246"/>
                </a:lnTo>
                <a:lnTo>
                  <a:pt x="165" y="239"/>
                </a:lnTo>
                <a:lnTo>
                  <a:pt x="142" y="235"/>
                </a:lnTo>
                <a:lnTo>
                  <a:pt x="117" y="231"/>
                </a:lnTo>
                <a:lnTo>
                  <a:pt x="96" y="227"/>
                </a:lnTo>
                <a:lnTo>
                  <a:pt x="50" y="225"/>
                </a:lnTo>
                <a:lnTo>
                  <a:pt x="0" y="223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12" name="Freeform 508"/>
          <p:cNvSpPr>
            <a:spLocks/>
          </p:cNvSpPr>
          <p:nvPr/>
        </p:nvSpPr>
        <p:spPr bwMode="auto">
          <a:xfrm>
            <a:off x="5588000" y="3832225"/>
            <a:ext cx="817563" cy="463550"/>
          </a:xfrm>
          <a:custGeom>
            <a:avLst/>
            <a:gdLst>
              <a:gd name="T0" fmla="*/ 2147483647 w 1030"/>
              <a:gd name="T1" fmla="*/ 2147483647 h 584"/>
              <a:gd name="T2" fmla="*/ 2147483647 w 1030"/>
              <a:gd name="T3" fmla="*/ 2147483647 h 584"/>
              <a:gd name="T4" fmla="*/ 2147483647 w 1030"/>
              <a:gd name="T5" fmla="*/ 2147483647 h 584"/>
              <a:gd name="T6" fmla="*/ 0 w 1030"/>
              <a:gd name="T7" fmla="*/ 2147483647 h 584"/>
              <a:gd name="T8" fmla="*/ 2147483647 w 1030"/>
              <a:gd name="T9" fmla="*/ 2147483647 h 584"/>
              <a:gd name="T10" fmla="*/ 2147483647 w 1030"/>
              <a:gd name="T11" fmla="*/ 2147483647 h 584"/>
              <a:gd name="T12" fmla="*/ 2147483647 w 1030"/>
              <a:gd name="T13" fmla="*/ 2147483647 h 584"/>
              <a:gd name="T14" fmla="*/ 2147483647 w 1030"/>
              <a:gd name="T15" fmla="*/ 2147483647 h 584"/>
              <a:gd name="T16" fmla="*/ 2147483647 w 1030"/>
              <a:gd name="T17" fmla="*/ 2147483647 h 584"/>
              <a:gd name="T18" fmla="*/ 2147483647 w 1030"/>
              <a:gd name="T19" fmla="*/ 2147483647 h 584"/>
              <a:gd name="T20" fmla="*/ 2147483647 w 1030"/>
              <a:gd name="T21" fmla="*/ 2147483647 h 584"/>
              <a:gd name="T22" fmla="*/ 2147483647 w 1030"/>
              <a:gd name="T23" fmla="*/ 2147483647 h 584"/>
              <a:gd name="T24" fmla="*/ 2147483647 w 1030"/>
              <a:gd name="T25" fmla="*/ 2147483647 h 584"/>
              <a:gd name="T26" fmla="*/ 2147483647 w 1030"/>
              <a:gd name="T27" fmla="*/ 2147483647 h 584"/>
              <a:gd name="T28" fmla="*/ 2147483647 w 1030"/>
              <a:gd name="T29" fmla="*/ 2147483647 h 584"/>
              <a:gd name="T30" fmla="*/ 2147483647 w 1030"/>
              <a:gd name="T31" fmla="*/ 2147483647 h 584"/>
              <a:gd name="T32" fmla="*/ 2147483647 w 1030"/>
              <a:gd name="T33" fmla="*/ 2147483647 h 584"/>
              <a:gd name="T34" fmla="*/ 2147483647 w 1030"/>
              <a:gd name="T35" fmla="*/ 2147483647 h 584"/>
              <a:gd name="T36" fmla="*/ 2147483647 w 1030"/>
              <a:gd name="T37" fmla="*/ 2147483647 h 584"/>
              <a:gd name="T38" fmla="*/ 2147483647 w 1030"/>
              <a:gd name="T39" fmla="*/ 0 h 584"/>
              <a:gd name="T40" fmla="*/ 2147483647 w 1030"/>
              <a:gd name="T41" fmla="*/ 2147483647 h 584"/>
              <a:gd name="T42" fmla="*/ 2147483647 w 1030"/>
              <a:gd name="T43" fmla="*/ 2147483647 h 584"/>
              <a:gd name="T44" fmla="*/ 2147483647 w 1030"/>
              <a:gd name="T45" fmla="*/ 2147483647 h 584"/>
              <a:gd name="T46" fmla="*/ 2147483647 w 1030"/>
              <a:gd name="T47" fmla="*/ 2147483647 h 584"/>
              <a:gd name="T48" fmla="*/ 2147483647 w 1030"/>
              <a:gd name="T49" fmla="*/ 2147483647 h 584"/>
              <a:gd name="T50" fmla="*/ 2147483647 w 1030"/>
              <a:gd name="T51" fmla="*/ 2147483647 h 584"/>
              <a:gd name="T52" fmla="*/ 2147483647 w 1030"/>
              <a:gd name="T53" fmla="*/ 2147483647 h 584"/>
              <a:gd name="T54" fmla="*/ 2147483647 w 1030"/>
              <a:gd name="T55" fmla="*/ 2147483647 h 584"/>
              <a:gd name="T56" fmla="*/ 2147483647 w 1030"/>
              <a:gd name="T57" fmla="*/ 0 h 584"/>
              <a:gd name="T58" fmla="*/ 2147483647 w 1030"/>
              <a:gd name="T59" fmla="*/ 2147483647 h 584"/>
              <a:gd name="T60" fmla="*/ 2147483647 w 1030"/>
              <a:gd name="T61" fmla="*/ 2147483647 h 584"/>
              <a:gd name="T62" fmla="*/ 2147483647 w 1030"/>
              <a:gd name="T63" fmla="*/ 2147483647 h 584"/>
              <a:gd name="T64" fmla="*/ 2147483647 w 1030"/>
              <a:gd name="T65" fmla="*/ 2147483647 h 584"/>
              <a:gd name="T66" fmla="*/ 2147483647 w 1030"/>
              <a:gd name="T67" fmla="*/ 2147483647 h 584"/>
              <a:gd name="T68" fmla="*/ 2147483647 w 1030"/>
              <a:gd name="T69" fmla="*/ 2147483647 h 584"/>
              <a:gd name="T70" fmla="*/ 2147483647 w 1030"/>
              <a:gd name="T71" fmla="*/ 2147483647 h 584"/>
              <a:gd name="T72" fmla="*/ 2147483647 w 1030"/>
              <a:gd name="T73" fmla="*/ 2147483647 h 584"/>
              <a:gd name="T74" fmla="*/ 2147483647 w 1030"/>
              <a:gd name="T75" fmla="*/ 2147483647 h 584"/>
              <a:gd name="T76" fmla="*/ 2147483647 w 1030"/>
              <a:gd name="T77" fmla="*/ 2147483647 h 584"/>
              <a:gd name="T78" fmla="*/ 2147483647 w 1030"/>
              <a:gd name="T79" fmla="*/ 2147483647 h 584"/>
              <a:gd name="T80" fmla="*/ 2147483647 w 1030"/>
              <a:gd name="T81" fmla="*/ 2147483647 h 584"/>
              <a:gd name="T82" fmla="*/ 2147483647 w 1030"/>
              <a:gd name="T83" fmla="*/ 2147483647 h 584"/>
              <a:gd name="T84" fmla="*/ 2147483647 w 1030"/>
              <a:gd name="T85" fmla="*/ 2147483647 h 584"/>
              <a:gd name="T86" fmla="*/ 2147483647 w 1030"/>
              <a:gd name="T87" fmla="*/ 2147483647 h 584"/>
              <a:gd name="T88" fmla="*/ 2147483647 w 1030"/>
              <a:gd name="T89" fmla="*/ 2147483647 h 584"/>
              <a:gd name="T90" fmla="*/ 2147483647 w 1030"/>
              <a:gd name="T91" fmla="*/ 2147483647 h 584"/>
              <a:gd name="T92" fmla="*/ 2147483647 w 1030"/>
              <a:gd name="T93" fmla="*/ 2147483647 h 584"/>
              <a:gd name="T94" fmla="*/ 2147483647 w 1030"/>
              <a:gd name="T95" fmla="*/ 2147483647 h 584"/>
              <a:gd name="T96" fmla="*/ 2147483647 w 1030"/>
              <a:gd name="T97" fmla="*/ 2147483647 h 584"/>
              <a:gd name="T98" fmla="*/ 2147483647 w 1030"/>
              <a:gd name="T99" fmla="*/ 2147483647 h 584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1030"/>
              <a:gd name="T151" fmla="*/ 0 h 584"/>
              <a:gd name="T152" fmla="*/ 1030 w 1030"/>
              <a:gd name="T153" fmla="*/ 584 h 584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1030" h="584">
                <a:moveTo>
                  <a:pt x="168" y="563"/>
                </a:moveTo>
                <a:lnTo>
                  <a:pt x="152" y="550"/>
                </a:lnTo>
                <a:lnTo>
                  <a:pt x="131" y="538"/>
                </a:lnTo>
                <a:lnTo>
                  <a:pt x="127" y="527"/>
                </a:lnTo>
                <a:lnTo>
                  <a:pt x="121" y="517"/>
                </a:lnTo>
                <a:lnTo>
                  <a:pt x="95" y="517"/>
                </a:lnTo>
                <a:lnTo>
                  <a:pt x="70" y="515"/>
                </a:lnTo>
                <a:lnTo>
                  <a:pt x="43" y="515"/>
                </a:lnTo>
                <a:lnTo>
                  <a:pt x="20" y="511"/>
                </a:lnTo>
                <a:lnTo>
                  <a:pt x="10" y="494"/>
                </a:lnTo>
                <a:lnTo>
                  <a:pt x="4" y="471"/>
                </a:lnTo>
                <a:lnTo>
                  <a:pt x="0" y="442"/>
                </a:lnTo>
                <a:lnTo>
                  <a:pt x="0" y="413"/>
                </a:lnTo>
                <a:lnTo>
                  <a:pt x="4" y="400"/>
                </a:lnTo>
                <a:lnTo>
                  <a:pt x="10" y="388"/>
                </a:lnTo>
                <a:lnTo>
                  <a:pt x="14" y="377"/>
                </a:lnTo>
                <a:lnTo>
                  <a:pt x="20" y="363"/>
                </a:lnTo>
                <a:lnTo>
                  <a:pt x="25" y="354"/>
                </a:lnTo>
                <a:lnTo>
                  <a:pt x="33" y="348"/>
                </a:lnTo>
                <a:lnTo>
                  <a:pt x="43" y="340"/>
                </a:lnTo>
                <a:lnTo>
                  <a:pt x="52" y="338"/>
                </a:lnTo>
                <a:lnTo>
                  <a:pt x="68" y="313"/>
                </a:lnTo>
                <a:lnTo>
                  <a:pt x="75" y="292"/>
                </a:lnTo>
                <a:lnTo>
                  <a:pt x="83" y="283"/>
                </a:lnTo>
                <a:lnTo>
                  <a:pt x="87" y="275"/>
                </a:lnTo>
                <a:lnTo>
                  <a:pt x="97" y="265"/>
                </a:lnTo>
                <a:lnTo>
                  <a:pt x="108" y="256"/>
                </a:lnTo>
                <a:lnTo>
                  <a:pt x="127" y="250"/>
                </a:lnTo>
                <a:lnTo>
                  <a:pt x="145" y="242"/>
                </a:lnTo>
                <a:lnTo>
                  <a:pt x="166" y="238"/>
                </a:lnTo>
                <a:lnTo>
                  <a:pt x="181" y="233"/>
                </a:lnTo>
                <a:lnTo>
                  <a:pt x="200" y="235"/>
                </a:lnTo>
                <a:lnTo>
                  <a:pt x="216" y="240"/>
                </a:lnTo>
                <a:lnTo>
                  <a:pt x="223" y="244"/>
                </a:lnTo>
                <a:lnTo>
                  <a:pt x="231" y="250"/>
                </a:lnTo>
                <a:lnTo>
                  <a:pt x="239" y="256"/>
                </a:lnTo>
                <a:lnTo>
                  <a:pt x="248" y="265"/>
                </a:lnTo>
                <a:lnTo>
                  <a:pt x="275" y="265"/>
                </a:lnTo>
                <a:lnTo>
                  <a:pt x="306" y="265"/>
                </a:lnTo>
                <a:lnTo>
                  <a:pt x="310" y="250"/>
                </a:lnTo>
                <a:lnTo>
                  <a:pt x="319" y="233"/>
                </a:lnTo>
                <a:lnTo>
                  <a:pt x="337" y="221"/>
                </a:lnTo>
                <a:lnTo>
                  <a:pt x="356" y="210"/>
                </a:lnTo>
                <a:lnTo>
                  <a:pt x="371" y="192"/>
                </a:lnTo>
                <a:lnTo>
                  <a:pt x="390" y="171"/>
                </a:lnTo>
                <a:lnTo>
                  <a:pt x="406" y="152"/>
                </a:lnTo>
                <a:lnTo>
                  <a:pt x="421" y="135"/>
                </a:lnTo>
                <a:lnTo>
                  <a:pt x="440" y="119"/>
                </a:lnTo>
                <a:lnTo>
                  <a:pt x="458" y="104"/>
                </a:lnTo>
                <a:lnTo>
                  <a:pt x="465" y="85"/>
                </a:lnTo>
                <a:lnTo>
                  <a:pt x="473" y="66"/>
                </a:lnTo>
                <a:lnTo>
                  <a:pt x="481" y="54"/>
                </a:lnTo>
                <a:lnTo>
                  <a:pt x="494" y="43"/>
                </a:lnTo>
                <a:lnTo>
                  <a:pt x="509" y="37"/>
                </a:lnTo>
                <a:lnTo>
                  <a:pt x="525" y="29"/>
                </a:lnTo>
                <a:lnTo>
                  <a:pt x="546" y="25"/>
                </a:lnTo>
                <a:lnTo>
                  <a:pt x="569" y="20"/>
                </a:lnTo>
                <a:lnTo>
                  <a:pt x="569" y="8"/>
                </a:lnTo>
                <a:lnTo>
                  <a:pt x="569" y="0"/>
                </a:lnTo>
                <a:lnTo>
                  <a:pt x="588" y="0"/>
                </a:lnTo>
                <a:lnTo>
                  <a:pt x="609" y="0"/>
                </a:lnTo>
                <a:lnTo>
                  <a:pt x="609" y="8"/>
                </a:lnTo>
                <a:lnTo>
                  <a:pt x="609" y="20"/>
                </a:lnTo>
                <a:lnTo>
                  <a:pt x="623" y="27"/>
                </a:lnTo>
                <a:lnTo>
                  <a:pt x="640" y="37"/>
                </a:lnTo>
                <a:lnTo>
                  <a:pt x="640" y="50"/>
                </a:lnTo>
                <a:lnTo>
                  <a:pt x="634" y="62"/>
                </a:lnTo>
                <a:lnTo>
                  <a:pt x="630" y="71"/>
                </a:lnTo>
                <a:lnTo>
                  <a:pt x="623" y="85"/>
                </a:lnTo>
                <a:lnTo>
                  <a:pt x="619" y="93"/>
                </a:lnTo>
                <a:lnTo>
                  <a:pt x="615" y="104"/>
                </a:lnTo>
                <a:lnTo>
                  <a:pt x="609" y="116"/>
                </a:lnTo>
                <a:lnTo>
                  <a:pt x="609" y="133"/>
                </a:lnTo>
                <a:lnTo>
                  <a:pt x="642" y="123"/>
                </a:lnTo>
                <a:lnTo>
                  <a:pt x="665" y="119"/>
                </a:lnTo>
                <a:lnTo>
                  <a:pt x="694" y="114"/>
                </a:lnTo>
                <a:lnTo>
                  <a:pt x="744" y="112"/>
                </a:lnTo>
                <a:lnTo>
                  <a:pt x="753" y="87"/>
                </a:lnTo>
                <a:lnTo>
                  <a:pt x="767" y="62"/>
                </a:lnTo>
                <a:lnTo>
                  <a:pt x="826" y="50"/>
                </a:lnTo>
                <a:lnTo>
                  <a:pt x="859" y="43"/>
                </a:lnTo>
                <a:lnTo>
                  <a:pt x="884" y="31"/>
                </a:lnTo>
                <a:lnTo>
                  <a:pt x="913" y="20"/>
                </a:lnTo>
                <a:lnTo>
                  <a:pt x="917" y="8"/>
                </a:lnTo>
                <a:lnTo>
                  <a:pt x="920" y="0"/>
                </a:lnTo>
                <a:lnTo>
                  <a:pt x="942" y="0"/>
                </a:lnTo>
                <a:lnTo>
                  <a:pt x="965" y="0"/>
                </a:lnTo>
                <a:lnTo>
                  <a:pt x="965" y="29"/>
                </a:lnTo>
                <a:lnTo>
                  <a:pt x="965" y="62"/>
                </a:lnTo>
                <a:lnTo>
                  <a:pt x="997" y="62"/>
                </a:lnTo>
                <a:lnTo>
                  <a:pt x="1030" y="62"/>
                </a:lnTo>
                <a:lnTo>
                  <a:pt x="1026" y="89"/>
                </a:lnTo>
                <a:lnTo>
                  <a:pt x="1024" y="114"/>
                </a:lnTo>
                <a:lnTo>
                  <a:pt x="997" y="135"/>
                </a:lnTo>
                <a:lnTo>
                  <a:pt x="974" y="150"/>
                </a:lnTo>
                <a:lnTo>
                  <a:pt x="949" y="164"/>
                </a:lnTo>
                <a:lnTo>
                  <a:pt x="918" y="173"/>
                </a:lnTo>
                <a:lnTo>
                  <a:pt x="917" y="192"/>
                </a:lnTo>
                <a:lnTo>
                  <a:pt x="909" y="206"/>
                </a:lnTo>
                <a:lnTo>
                  <a:pt x="905" y="217"/>
                </a:lnTo>
                <a:lnTo>
                  <a:pt x="897" y="231"/>
                </a:lnTo>
                <a:lnTo>
                  <a:pt x="884" y="256"/>
                </a:lnTo>
                <a:lnTo>
                  <a:pt x="870" y="286"/>
                </a:lnTo>
                <a:lnTo>
                  <a:pt x="882" y="313"/>
                </a:lnTo>
                <a:lnTo>
                  <a:pt x="894" y="340"/>
                </a:lnTo>
                <a:lnTo>
                  <a:pt x="880" y="359"/>
                </a:lnTo>
                <a:lnTo>
                  <a:pt x="869" y="375"/>
                </a:lnTo>
                <a:lnTo>
                  <a:pt x="861" y="379"/>
                </a:lnTo>
                <a:lnTo>
                  <a:pt x="853" y="384"/>
                </a:lnTo>
                <a:lnTo>
                  <a:pt x="842" y="390"/>
                </a:lnTo>
                <a:lnTo>
                  <a:pt x="824" y="396"/>
                </a:lnTo>
                <a:lnTo>
                  <a:pt x="824" y="402"/>
                </a:lnTo>
                <a:lnTo>
                  <a:pt x="824" y="409"/>
                </a:lnTo>
                <a:lnTo>
                  <a:pt x="807" y="413"/>
                </a:lnTo>
                <a:lnTo>
                  <a:pt x="790" y="423"/>
                </a:lnTo>
                <a:lnTo>
                  <a:pt x="790" y="432"/>
                </a:lnTo>
                <a:lnTo>
                  <a:pt x="790" y="442"/>
                </a:lnTo>
                <a:lnTo>
                  <a:pt x="773" y="444"/>
                </a:lnTo>
                <a:lnTo>
                  <a:pt x="753" y="446"/>
                </a:lnTo>
                <a:lnTo>
                  <a:pt x="738" y="454"/>
                </a:lnTo>
                <a:lnTo>
                  <a:pt x="719" y="459"/>
                </a:lnTo>
                <a:lnTo>
                  <a:pt x="705" y="473"/>
                </a:lnTo>
                <a:lnTo>
                  <a:pt x="694" y="484"/>
                </a:lnTo>
                <a:lnTo>
                  <a:pt x="688" y="498"/>
                </a:lnTo>
                <a:lnTo>
                  <a:pt x="680" y="517"/>
                </a:lnTo>
                <a:lnTo>
                  <a:pt x="621" y="536"/>
                </a:lnTo>
                <a:lnTo>
                  <a:pt x="571" y="550"/>
                </a:lnTo>
                <a:lnTo>
                  <a:pt x="546" y="553"/>
                </a:lnTo>
                <a:lnTo>
                  <a:pt x="517" y="555"/>
                </a:lnTo>
                <a:lnTo>
                  <a:pt x="490" y="563"/>
                </a:lnTo>
                <a:lnTo>
                  <a:pt x="458" y="563"/>
                </a:lnTo>
                <a:lnTo>
                  <a:pt x="458" y="573"/>
                </a:lnTo>
                <a:lnTo>
                  <a:pt x="458" y="584"/>
                </a:lnTo>
                <a:lnTo>
                  <a:pt x="433" y="584"/>
                </a:lnTo>
                <a:lnTo>
                  <a:pt x="410" y="584"/>
                </a:lnTo>
                <a:lnTo>
                  <a:pt x="385" y="584"/>
                </a:lnTo>
                <a:lnTo>
                  <a:pt x="362" y="584"/>
                </a:lnTo>
                <a:lnTo>
                  <a:pt x="360" y="573"/>
                </a:lnTo>
                <a:lnTo>
                  <a:pt x="358" y="563"/>
                </a:lnTo>
                <a:lnTo>
                  <a:pt x="321" y="563"/>
                </a:lnTo>
                <a:lnTo>
                  <a:pt x="283" y="563"/>
                </a:lnTo>
                <a:lnTo>
                  <a:pt x="244" y="563"/>
                </a:lnTo>
                <a:lnTo>
                  <a:pt x="208" y="563"/>
                </a:lnTo>
                <a:lnTo>
                  <a:pt x="204" y="573"/>
                </a:lnTo>
                <a:lnTo>
                  <a:pt x="204" y="584"/>
                </a:lnTo>
                <a:lnTo>
                  <a:pt x="196" y="578"/>
                </a:lnTo>
                <a:lnTo>
                  <a:pt x="191" y="576"/>
                </a:lnTo>
                <a:lnTo>
                  <a:pt x="189" y="573"/>
                </a:lnTo>
                <a:lnTo>
                  <a:pt x="187" y="563"/>
                </a:lnTo>
                <a:lnTo>
                  <a:pt x="177" y="563"/>
                </a:lnTo>
                <a:lnTo>
                  <a:pt x="168" y="563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13" name="Freeform 509"/>
          <p:cNvSpPr>
            <a:spLocks/>
          </p:cNvSpPr>
          <p:nvPr/>
        </p:nvSpPr>
        <p:spPr bwMode="auto">
          <a:xfrm>
            <a:off x="5813425" y="3922713"/>
            <a:ext cx="1152525" cy="793750"/>
          </a:xfrm>
          <a:custGeom>
            <a:avLst/>
            <a:gdLst>
              <a:gd name="T0" fmla="*/ 2147483647 w 1452"/>
              <a:gd name="T1" fmla="*/ 2147483647 h 1000"/>
              <a:gd name="T2" fmla="*/ 2147483647 w 1452"/>
              <a:gd name="T3" fmla="*/ 2147483647 h 1000"/>
              <a:gd name="T4" fmla="*/ 2147483647 w 1452"/>
              <a:gd name="T5" fmla="*/ 2147483647 h 1000"/>
              <a:gd name="T6" fmla="*/ 2147483647 w 1452"/>
              <a:gd name="T7" fmla="*/ 2147483647 h 1000"/>
              <a:gd name="T8" fmla="*/ 2147483647 w 1452"/>
              <a:gd name="T9" fmla="*/ 2147483647 h 1000"/>
              <a:gd name="T10" fmla="*/ 2147483647 w 1452"/>
              <a:gd name="T11" fmla="*/ 2147483647 h 1000"/>
              <a:gd name="T12" fmla="*/ 2147483647 w 1452"/>
              <a:gd name="T13" fmla="*/ 2147483647 h 1000"/>
              <a:gd name="T14" fmla="*/ 2147483647 w 1452"/>
              <a:gd name="T15" fmla="*/ 2147483647 h 1000"/>
              <a:gd name="T16" fmla="*/ 2147483647 w 1452"/>
              <a:gd name="T17" fmla="*/ 2147483647 h 1000"/>
              <a:gd name="T18" fmla="*/ 2147483647 w 1452"/>
              <a:gd name="T19" fmla="*/ 2147483647 h 1000"/>
              <a:gd name="T20" fmla="*/ 2147483647 w 1452"/>
              <a:gd name="T21" fmla="*/ 2147483647 h 1000"/>
              <a:gd name="T22" fmla="*/ 2147483647 w 1452"/>
              <a:gd name="T23" fmla="*/ 2147483647 h 1000"/>
              <a:gd name="T24" fmla="*/ 2147483647 w 1452"/>
              <a:gd name="T25" fmla="*/ 2147483647 h 1000"/>
              <a:gd name="T26" fmla="*/ 2147483647 w 1452"/>
              <a:gd name="T27" fmla="*/ 2147483647 h 1000"/>
              <a:gd name="T28" fmla="*/ 2147483647 w 1452"/>
              <a:gd name="T29" fmla="*/ 2147483647 h 1000"/>
              <a:gd name="T30" fmla="*/ 2147483647 w 1452"/>
              <a:gd name="T31" fmla="*/ 2147483647 h 1000"/>
              <a:gd name="T32" fmla="*/ 2147483647 w 1452"/>
              <a:gd name="T33" fmla="*/ 2147483647 h 1000"/>
              <a:gd name="T34" fmla="*/ 2147483647 w 1452"/>
              <a:gd name="T35" fmla="*/ 2147483647 h 1000"/>
              <a:gd name="T36" fmla="*/ 2147483647 w 1452"/>
              <a:gd name="T37" fmla="*/ 2147483647 h 1000"/>
              <a:gd name="T38" fmla="*/ 2147483647 w 1452"/>
              <a:gd name="T39" fmla="*/ 2147483647 h 1000"/>
              <a:gd name="T40" fmla="*/ 2147483647 w 1452"/>
              <a:gd name="T41" fmla="*/ 2147483647 h 1000"/>
              <a:gd name="T42" fmla="*/ 2147483647 w 1452"/>
              <a:gd name="T43" fmla="*/ 2147483647 h 1000"/>
              <a:gd name="T44" fmla="*/ 2147483647 w 1452"/>
              <a:gd name="T45" fmla="*/ 2147483647 h 1000"/>
              <a:gd name="T46" fmla="*/ 2147483647 w 1452"/>
              <a:gd name="T47" fmla="*/ 2147483647 h 1000"/>
              <a:gd name="T48" fmla="*/ 2147483647 w 1452"/>
              <a:gd name="T49" fmla="*/ 2147483647 h 1000"/>
              <a:gd name="T50" fmla="*/ 2147483647 w 1452"/>
              <a:gd name="T51" fmla="*/ 2147483647 h 1000"/>
              <a:gd name="T52" fmla="*/ 2147483647 w 1452"/>
              <a:gd name="T53" fmla="*/ 2147483647 h 1000"/>
              <a:gd name="T54" fmla="*/ 2147483647 w 1452"/>
              <a:gd name="T55" fmla="*/ 2147483647 h 1000"/>
              <a:gd name="T56" fmla="*/ 2147483647 w 1452"/>
              <a:gd name="T57" fmla="*/ 2147483647 h 1000"/>
              <a:gd name="T58" fmla="*/ 2147483647 w 1452"/>
              <a:gd name="T59" fmla="*/ 2147483647 h 1000"/>
              <a:gd name="T60" fmla="*/ 2147483647 w 1452"/>
              <a:gd name="T61" fmla="*/ 2147483647 h 1000"/>
              <a:gd name="T62" fmla="*/ 2147483647 w 1452"/>
              <a:gd name="T63" fmla="*/ 2147483647 h 1000"/>
              <a:gd name="T64" fmla="*/ 2147483647 w 1452"/>
              <a:gd name="T65" fmla="*/ 2147483647 h 1000"/>
              <a:gd name="T66" fmla="*/ 2147483647 w 1452"/>
              <a:gd name="T67" fmla="*/ 2147483647 h 1000"/>
              <a:gd name="T68" fmla="*/ 2147483647 w 1452"/>
              <a:gd name="T69" fmla="*/ 2147483647 h 1000"/>
              <a:gd name="T70" fmla="*/ 2147483647 w 1452"/>
              <a:gd name="T71" fmla="*/ 2147483647 h 1000"/>
              <a:gd name="T72" fmla="*/ 2147483647 w 1452"/>
              <a:gd name="T73" fmla="*/ 2147483647 h 1000"/>
              <a:gd name="T74" fmla="*/ 2147483647 w 1452"/>
              <a:gd name="T75" fmla="*/ 2147483647 h 1000"/>
              <a:gd name="T76" fmla="*/ 2147483647 w 1452"/>
              <a:gd name="T77" fmla="*/ 2147483647 h 1000"/>
              <a:gd name="T78" fmla="*/ 2147483647 w 1452"/>
              <a:gd name="T79" fmla="*/ 2147483647 h 1000"/>
              <a:gd name="T80" fmla="*/ 2147483647 w 1452"/>
              <a:gd name="T81" fmla="*/ 2147483647 h 1000"/>
              <a:gd name="T82" fmla="*/ 2147483647 w 1452"/>
              <a:gd name="T83" fmla="*/ 2147483647 h 1000"/>
              <a:gd name="T84" fmla="*/ 2147483647 w 1452"/>
              <a:gd name="T85" fmla="*/ 2147483647 h 1000"/>
              <a:gd name="T86" fmla="*/ 2147483647 w 1452"/>
              <a:gd name="T87" fmla="*/ 2147483647 h 1000"/>
              <a:gd name="T88" fmla="*/ 2147483647 w 1452"/>
              <a:gd name="T89" fmla="*/ 2147483647 h 1000"/>
              <a:gd name="T90" fmla="*/ 2147483647 w 1452"/>
              <a:gd name="T91" fmla="*/ 2147483647 h 1000"/>
              <a:gd name="T92" fmla="*/ 2147483647 w 1452"/>
              <a:gd name="T93" fmla="*/ 2147483647 h 1000"/>
              <a:gd name="T94" fmla="*/ 2147483647 w 1452"/>
              <a:gd name="T95" fmla="*/ 2147483647 h 1000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452"/>
              <a:gd name="T145" fmla="*/ 0 h 1000"/>
              <a:gd name="T146" fmla="*/ 1452 w 1452"/>
              <a:gd name="T147" fmla="*/ 1000 h 1000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452" h="1000">
                <a:moveTo>
                  <a:pt x="109" y="900"/>
                </a:moveTo>
                <a:lnTo>
                  <a:pt x="107" y="875"/>
                </a:lnTo>
                <a:lnTo>
                  <a:pt x="100" y="856"/>
                </a:lnTo>
                <a:lnTo>
                  <a:pt x="96" y="847"/>
                </a:lnTo>
                <a:lnTo>
                  <a:pt x="88" y="841"/>
                </a:lnTo>
                <a:lnTo>
                  <a:pt x="82" y="833"/>
                </a:lnTo>
                <a:lnTo>
                  <a:pt x="75" y="824"/>
                </a:lnTo>
                <a:lnTo>
                  <a:pt x="71" y="797"/>
                </a:lnTo>
                <a:lnTo>
                  <a:pt x="69" y="770"/>
                </a:lnTo>
                <a:lnTo>
                  <a:pt x="52" y="768"/>
                </a:lnTo>
                <a:lnTo>
                  <a:pt x="38" y="764"/>
                </a:lnTo>
                <a:lnTo>
                  <a:pt x="38" y="756"/>
                </a:lnTo>
                <a:lnTo>
                  <a:pt x="38" y="749"/>
                </a:lnTo>
                <a:lnTo>
                  <a:pt x="40" y="731"/>
                </a:lnTo>
                <a:lnTo>
                  <a:pt x="48" y="712"/>
                </a:lnTo>
                <a:lnTo>
                  <a:pt x="9" y="683"/>
                </a:lnTo>
                <a:lnTo>
                  <a:pt x="2" y="666"/>
                </a:lnTo>
                <a:lnTo>
                  <a:pt x="0" y="653"/>
                </a:lnTo>
                <a:lnTo>
                  <a:pt x="0" y="633"/>
                </a:lnTo>
                <a:lnTo>
                  <a:pt x="2" y="622"/>
                </a:lnTo>
                <a:lnTo>
                  <a:pt x="9" y="608"/>
                </a:lnTo>
                <a:lnTo>
                  <a:pt x="13" y="597"/>
                </a:lnTo>
                <a:lnTo>
                  <a:pt x="17" y="585"/>
                </a:lnTo>
                <a:lnTo>
                  <a:pt x="25" y="574"/>
                </a:lnTo>
                <a:lnTo>
                  <a:pt x="40" y="551"/>
                </a:lnTo>
                <a:lnTo>
                  <a:pt x="59" y="526"/>
                </a:lnTo>
                <a:lnTo>
                  <a:pt x="65" y="514"/>
                </a:lnTo>
                <a:lnTo>
                  <a:pt x="71" y="501"/>
                </a:lnTo>
                <a:lnTo>
                  <a:pt x="75" y="486"/>
                </a:lnTo>
                <a:lnTo>
                  <a:pt x="77" y="470"/>
                </a:lnTo>
                <a:lnTo>
                  <a:pt x="100" y="470"/>
                </a:lnTo>
                <a:lnTo>
                  <a:pt x="125" y="470"/>
                </a:lnTo>
                <a:lnTo>
                  <a:pt x="148" y="470"/>
                </a:lnTo>
                <a:lnTo>
                  <a:pt x="173" y="470"/>
                </a:lnTo>
                <a:lnTo>
                  <a:pt x="173" y="459"/>
                </a:lnTo>
                <a:lnTo>
                  <a:pt x="173" y="449"/>
                </a:lnTo>
                <a:lnTo>
                  <a:pt x="205" y="449"/>
                </a:lnTo>
                <a:lnTo>
                  <a:pt x="232" y="441"/>
                </a:lnTo>
                <a:lnTo>
                  <a:pt x="261" y="439"/>
                </a:lnTo>
                <a:lnTo>
                  <a:pt x="286" y="436"/>
                </a:lnTo>
                <a:lnTo>
                  <a:pt x="336" y="422"/>
                </a:lnTo>
                <a:lnTo>
                  <a:pt x="395" y="403"/>
                </a:lnTo>
                <a:lnTo>
                  <a:pt x="403" y="384"/>
                </a:lnTo>
                <a:lnTo>
                  <a:pt x="409" y="370"/>
                </a:lnTo>
                <a:lnTo>
                  <a:pt x="420" y="359"/>
                </a:lnTo>
                <a:lnTo>
                  <a:pt x="434" y="345"/>
                </a:lnTo>
                <a:lnTo>
                  <a:pt x="453" y="340"/>
                </a:lnTo>
                <a:lnTo>
                  <a:pt x="468" y="332"/>
                </a:lnTo>
                <a:lnTo>
                  <a:pt x="488" y="330"/>
                </a:lnTo>
                <a:lnTo>
                  <a:pt x="505" y="328"/>
                </a:lnTo>
                <a:lnTo>
                  <a:pt x="505" y="318"/>
                </a:lnTo>
                <a:lnTo>
                  <a:pt x="505" y="309"/>
                </a:lnTo>
                <a:lnTo>
                  <a:pt x="522" y="299"/>
                </a:lnTo>
                <a:lnTo>
                  <a:pt x="539" y="295"/>
                </a:lnTo>
                <a:lnTo>
                  <a:pt x="539" y="288"/>
                </a:lnTo>
                <a:lnTo>
                  <a:pt x="539" y="282"/>
                </a:lnTo>
                <a:lnTo>
                  <a:pt x="557" y="276"/>
                </a:lnTo>
                <a:lnTo>
                  <a:pt x="568" y="270"/>
                </a:lnTo>
                <a:lnTo>
                  <a:pt x="576" y="265"/>
                </a:lnTo>
                <a:lnTo>
                  <a:pt x="584" y="261"/>
                </a:lnTo>
                <a:lnTo>
                  <a:pt x="595" y="245"/>
                </a:lnTo>
                <a:lnTo>
                  <a:pt x="609" y="226"/>
                </a:lnTo>
                <a:lnTo>
                  <a:pt x="597" y="199"/>
                </a:lnTo>
                <a:lnTo>
                  <a:pt x="585" y="172"/>
                </a:lnTo>
                <a:lnTo>
                  <a:pt x="599" y="142"/>
                </a:lnTo>
                <a:lnTo>
                  <a:pt x="612" y="117"/>
                </a:lnTo>
                <a:lnTo>
                  <a:pt x="620" y="103"/>
                </a:lnTo>
                <a:lnTo>
                  <a:pt x="624" y="92"/>
                </a:lnTo>
                <a:lnTo>
                  <a:pt x="632" y="78"/>
                </a:lnTo>
                <a:lnTo>
                  <a:pt x="633" y="59"/>
                </a:lnTo>
                <a:lnTo>
                  <a:pt x="664" y="50"/>
                </a:lnTo>
                <a:lnTo>
                  <a:pt x="689" y="36"/>
                </a:lnTo>
                <a:lnTo>
                  <a:pt x="712" y="21"/>
                </a:lnTo>
                <a:lnTo>
                  <a:pt x="739" y="0"/>
                </a:lnTo>
                <a:lnTo>
                  <a:pt x="762" y="7"/>
                </a:lnTo>
                <a:lnTo>
                  <a:pt x="779" y="13"/>
                </a:lnTo>
                <a:lnTo>
                  <a:pt x="797" y="23"/>
                </a:lnTo>
                <a:lnTo>
                  <a:pt x="814" y="27"/>
                </a:lnTo>
                <a:lnTo>
                  <a:pt x="814" y="36"/>
                </a:lnTo>
                <a:lnTo>
                  <a:pt x="814" y="46"/>
                </a:lnTo>
                <a:lnTo>
                  <a:pt x="856" y="50"/>
                </a:lnTo>
                <a:lnTo>
                  <a:pt x="895" y="55"/>
                </a:lnTo>
                <a:lnTo>
                  <a:pt x="931" y="61"/>
                </a:lnTo>
                <a:lnTo>
                  <a:pt x="968" y="73"/>
                </a:lnTo>
                <a:lnTo>
                  <a:pt x="983" y="80"/>
                </a:lnTo>
                <a:lnTo>
                  <a:pt x="1000" y="86"/>
                </a:lnTo>
                <a:lnTo>
                  <a:pt x="1016" y="94"/>
                </a:lnTo>
                <a:lnTo>
                  <a:pt x="1029" y="103"/>
                </a:lnTo>
                <a:lnTo>
                  <a:pt x="1044" y="117"/>
                </a:lnTo>
                <a:lnTo>
                  <a:pt x="1058" y="128"/>
                </a:lnTo>
                <a:lnTo>
                  <a:pt x="1073" y="142"/>
                </a:lnTo>
                <a:lnTo>
                  <a:pt x="1085" y="155"/>
                </a:lnTo>
                <a:lnTo>
                  <a:pt x="1106" y="161"/>
                </a:lnTo>
                <a:lnTo>
                  <a:pt x="1125" y="163"/>
                </a:lnTo>
                <a:lnTo>
                  <a:pt x="1129" y="196"/>
                </a:lnTo>
                <a:lnTo>
                  <a:pt x="1131" y="226"/>
                </a:lnTo>
                <a:lnTo>
                  <a:pt x="1133" y="261"/>
                </a:lnTo>
                <a:lnTo>
                  <a:pt x="1135" y="293"/>
                </a:lnTo>
                <a:lnTo>
                  <a:pt x="1148" y="299"/>
                </a:lnTo>
                <a:lnTo>
                  <a:pt x="1160" y="309"/>
                </a:lnTo>
                <a:lnTo>
                  <a:pt x="1167" y="317"/>
                </a:lnTo>
                <a:lnTo>
                  <a:pt x="1173" y="324"/>
                </a:lnTo>
                <a:lnTo>
                  <a:pt x="1183" y="345"/>
                </a:lnTo>
                <a:lnTo>
                  <a:pt x="1194" y="372"/>
                </a:lnTo>
                <a:lnTo>
                  <a:pt x="1202" y="376"/>
                </a:lnTo>
                <a:lnTo>
                  <a:pt x="1210" y="378"/>
                </a:lnTo>
                <a:lnTo>
                  <a:pt x="1213" y="393"/>
                </a:lnTo>
                <a:lnTo>
                  <a:pt x="1217" y="414"/>
                </a:lnTo>
                <a:lnTo>
                  <a:pt x="1225" y="438"/>
                </a:lnTo>
                <a:lnTo>
                  <a:pt x="1233" y="462"/>
                </a:lnTo>
                <a:lnTo>
                  <a:pt x="1252" y="509"/>
                </a:lnTo>
                <a:lnTo>
                  <a:pt x="1273" y="541"/>
                </a:lnTo>
                <a:lnTo>
                  <a:pt x="1300" y="551"/>
                </a:lnTo>
                <a:lnTo>
                  <a:pt x="1331" y="560"/>
                </a:lnTo>
                <a:lnTo>
                  <a:pt x="1359" y="572"/>
                </a:lnTo>
                <a:lnTo>
                  <a:pt x="1386" y="582"/>
                </a:lnTo>
                <a:lnTo>
                  <a:pt x="1390" y="603"/>
                </a:lnTo>
                <a:lnTo>
                  <a:pt x="1394" y="620"/>
                </a:lnTo>
                <a:lnTo>
                  <a:pt x="1404" y="641"/>
                </a:lnTo>
                <a:lnTo>
                  <a:pt x="1409" y="656"/>
                </a:lnTo>
                <a:lnTo>
                  <a:pt x="1417" y="674"/>
                </a:lnTo>
                <a:lnTo>
                  <a:pt x="1427" y="689"/>
                </a:lnTo>
                <a:lnTo>
                  <a:pt x="1438" y="704"/>
                </a:lnTo>
                <a:lnTo>
                  <a:pt x="1452" y="720"/>
                </a:lnTo>
                <a:lnTo>
                  <a:pt x="1448" y="726"/>
                </a:lnTo>
                <a:lnTo>
                  <a:pt x="1444" y="737"/>
                </a:lnTo>
                <a:lnTo>
                  <a:pt x="1419" y="745"/>
                </a:lnTo>
                <a:lnTo>
                  <a:pt x="1392" y="752"/>
                </a:lnTo>
                <a:lnTo>
                  <a:pt x="1381" y="758"/>
                </a:lnTo>
                <a:lnTo>
                  <a:pt x="1369" y="768"/>
                </a:lnTo>
                <a:lnTo>
                  <a:pt x="1361" y="776"/>
                </a:lnTo>
                <a:lnTo>
                  <a:pt x="1358" y="789"/>
                </a:lnTo>
                <a:lnTo>
                  <a:pt x="1336" y="793"/>
                </a:lnTo>
                <a:lnTo>
                  <a:pt x="1319" y="797"/>
                </a:lnTo>
                <a:lnTo>
                  <a:pt x="1296" y="800"/>
                </a:lnTo>
                <a:lnTo>
                  <a:pt x="1275" y="808"/>
                </a:lnTo>
                <a:lnTo>
                  <a:pt x="1256" y="818"/>
                </a:lnTo>
                <a:lnTo>
                  <a:pt x="1237" y="829"/>
                </a:lnTo>
                <a:lnTo>
                  <a:pt x="1229" y="835"/>
                </a:lnTo>
                <a:lnTo>
                  <a:pt x="1225" y="843"/>
                </a:lnTo>
                <a:lnTo>
                  <a:pt x="1219" y="852"/>
                </a:lnTo>
                <a:lnTo>
                  <a:pt x="1217" y="858"/>
                </a:lnTo>
                <a:lnTo>
                  <a:pt x="1189" y="864"/>
                </a:lnTo>
                <a:lnTo>
                  <a:pt x="1169" y="868"/>
                </a:lnTo>
                <a:lnTo>
                  <a:pt x="1162" y="870"/>
                </a:lnTo>
                <a:lnTo>
                  <a:pt x="1152" y="877"/>
                </a:lnTo>
                <a:lnTo>
                  <a:pt x="1144" y="885"/>
                </a:lnTo>
                <a:lnTo>
                  <a:pt x="1135" y="896"/>
                </a:lnTo>
                <a:lnTo>
                  <a:pt x="1104" y="900"/>
                </a:lnTo>
                <a:lnTo>
                  <a:pt x="1083" y="904"/>
                </a:lnTo>
                <a:lnTo>
                  <a:pt x="1060" y="908"/>
                </a:lnTo>
                <a:lnTo>
                  <a:pt x="1035" y="908"/>
                </a:lnTo>
                <a:lnTo>
                  <a:pt x="1035" y="918"/>
                </a:lnTo>
                <a:lnTo>
                  <a:pt x="1035" y="929"/>
                </a:lnTo>
                <a:lnTo>
                  <a:pt x="977" y="937"/>
                </a:lnTo>
                <a:lnTo>
                  <a:pt x="916" y="943"/>
                </a:lnTo>
                <a:lnTo>
                  <a:pt x="858" y="948"/>
                </a:lnTo>
                <a:lnTo>
                  <a:pt x="799" y="954"/>
                </a:lnTo>
                <a:lnTo>
                  <a:pt x="795" y="962"/>
                </a:lnTo>
                <a:lnTo>
                  <a:pt x="789" y="971"/>
                </a:lnTo>
                <a:lnTo>
                  <a:pt x="766" y="973"/>
                </a:lnTo>
                <a:lnTo>
                  <a:pt x="749" y="977"/>
                </a:lnTo>
                <a:lnTo>
                  <a:pt x="728" y="977"/>
                </a:lnTo>
                <a:lnTo>
                  <a:pt x="705" y="979"/>
                </a:lnTo>
                <a:lnTo>
                  <a:pt x="683" y="979"/>
                </a:lnTo>
                <a:lnTo>
                  <a:pt x="664" y="979"/>
                </a:lnTo>
                <a:lnTo>
                  <a:pt x="660" y="989"/>
                </a:lnTo>
                <a:lnTo>
                  <a:pt x="658" y="996"/>
                </a:lnTo>
                <a:lnTo>
                  <a:pt x="647" y="998"/>
                </a:lnTo>
                <a:lnTo>
                  <a:pt x="635" y="1000"/>
                </a:lnTo>
                <a:lnTo>
                  <a:pt x="635" y="989"/>
                </a:lnTo>
                <a:lnTo>
                  <a:pt x="635" y="979"/>
                </a:lnTo>
                <a:lnTo>
                  <a:pt x="610" y="973"/>
                </a:lnTo>
                <a:lnTo>
                  <a:pt x="589" y="966"/>
                </a:lnTo>
                <a:lnTo>
                  <a:pt x="568" y="960"/>
                </a:lnTo>
                <a:lnTo>
                  <a:pt x="549" y="950"/>
                </a:lnTo>
                <a:lnTo>
                  <a:pt x="526" y="943"/>
                </a:lnTo>
                <a:lnTo>
                  <a:pt x="505" y="937"/>
                </a:lnTo>
                <a:lnTo>
                  <a:pt x="480" y="931"/>
                </a:lnTo>
                <a:lnTo>
                  <a:pt x="455" y="929"/>
                </a:lnTo>
                <a:lnTo>
                  <a:pt x="455" y="918"/>
                </a:lnTo>
                <a:lnTo>
                  <a:pt x="455" y="908"/>
                </a:lnTo>
                <a:lnTo>
                  <a:pt x="422" y="904"/>
                </a:lnTo>
                <a:lnTo>
                  <a:pt x="391" y="896"/>
                </a:lnTo>
                <a:lnTo>
                  <a:pt x="372" y="893"/>
                </a:lnTo>
                <a:lnTo>
                  <a:pt x="359" y="885"/>
                </a:lnTo>
                <a:lnTo>
                  <a:pt x="347" y="877"/>
                </a:lnTo>
                <a:lnTo>
                  <a:pt x="334" y="868"/>
                </a:lnTo>
                <a:lnTo>
                  <a:pt x="274" y="875"/>
                </a:lnTo>
                <a:lnTo>
                  <a:pt x="217" y="885"/>
                </a:lnTo>
                <a:lnTo>
                  <a:pt x="165" y="895"/>
                </a:lnTo>
                <a:lnTo>
                  <a:pt x="109" y="90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14" name="Freeform 510"/>
          <p:cNvSpPr>
            <a:spLocks/>
          </p:cNvSpPr>
          <p:nvPr/>
        </p:nvSpPr>
        <p:spPr bwMode="auto">
          <a:xfrm>
            <a:off x="5813425" y="3922713"/>
            <a:ext cx="1152525" cy="793750"/>
          </a:xfrm>
          <a:custGeom>
            <a:avLst/>
            <a:gdLst>
              <a:gd name="T0" fmla="*/ 2147483647 w 1452"/>
              <a:gd name="T1" fmla="*/ 2147483647 h 1000"/>
              <a:gd name="T2" fmla="*/ 2147483647 w 1452"/>
              <a:gd name="T3" fmla="*/ 2147483647 h 1000"/>
              <a:gd name="T4" fmla="*/ 2147483647 w 1452"/>
              <a:gd name="T5" fmla="*/ 2147483647 h 1000"/>
              <a:gd name="T6" fmla="*/ 2147483647 w 1452"/>
              <a:gd name="T7" fmla="*/ 2147483647 h 1000"/>
              <a:gd name="T8" fmla="*/ 2147483647 w 1452"/>
              <a:gd name="T9" fmla="*/ 2147483647 h 1000"/>
              <a:gd name="T10" fmla="*/ 2147483647 w 1452"/>
              <a:gd name="T11" fmla="*/ 2147483647 h 1000"/>
              <a:gd name="T12" fmla="*/ 2147483647 w 1452"/>
              <a:gd name="T13" fmla="*/ 2147483647 h 1000"/>
              <a:gd name="T14" fmla="*/ 2147483647 w 1452"/>
              <a:gd name="T15" fmla="*/ 2147483647 h 1000"/>
              <a:gd name="T16" fmla="*/ 2147483647 w 1452"/>
              <a:gd name="T17" fmla="*/ 2147483647 h 1000"/>
              <a:gd name="T18" fmla="*/ 2147483647 w 1452"/>
              <a:gd name="T19" fmla="*/ 2147483647 h 1000"/>
              <a:gd name="T20" fmla="*/ 2147483647 w 1452"/>
              <a:gd name="T21" fmla="*/ 2147483647 h 1000"/>
              <a:gd name="T22" fmla="*/ 2147483647 w 1452"/>
              <a:gd name="T23" fmla="*/ 2147483647 h 1000"/>
              <a:gd name="T24" fmla="*/ 2147483647 w 1452"/>
              <a:gd name="T25" fmla="*/ 2147483647 h 1000"/>
              <a:gd name="T26" fmla="*/ 2147483647 w 1452"/>
              <a:gd name="T27" fmla="*/ 2147483647 h 1000"/>
              <a:gd name="T28" fmla="*/ 2147483647 w 1452"/>
              <a:gd name="T29" fmla="*/ 2147483647 h 1000"/>
              <a:gd name="T30" fmla="*/ 2147483647 w 1452"/>
              <a:gd name="T31" fmla="*/ 2147483647 h 1000"/>
              <a:gd name="T32" fmla="*/ 2147483647 w 1452"/>
              <a:gd name="T33" fmla="*/ 2147483647 h 1000"/>
              <a:gd name="T34" fmla="*/ 2147483647 w 1452"/>
              <a:gd name="T35" fmla="*/ 2147483647 h 1000"/>
              <a:gd name="T36" fmla="*/ 2147483647 w 1452"/>
              <a:gd name="T37" fmla="*/ 2147483647 h 1000"/>
              <a:gd name="T38" fmla="*/ 2147483647 w 1452"/>
              <a:gd name="T39" fmla="*/ 2147483647 h 1000"/>
              <a:gd name="T40" fmla="*/ 2147483647 w 1452"/>
              <a:gd name="T41" fmla="*/ 2147483647 h 1000"/>
              <a:gd name="T42" fmla="*/ 2147483647 w 1452"/>
              <a:gd name="T43" fmla="*/ 2147483647 h 1000"/>
              <a:gd name="T44" fmla="*/ 2147483647 w 1452"/>
              <a:gd name="T45" fmla="*/ 2147483647 h 1000"/>
              <a:gd name="T46" fmla="*/ 2147483647 w 1452"/>
              <a:gd name="T47" fmla="*/ 2147483647 h 1000"/>
              <a:gd name="T48" fmla="*/ 2147483647 w 1452"/>
              <a:gd name="T49" fmla="*/ 2147483647 h 1000"/>
              <a:gd name="T50" fmla="*/ 2147483647 w 1452"/>
              <a:gd name="T51" fmla="*/ 2147483647 h 1000"/>
              <a:gd name="T52" fmla="*/ 2147483647 w 1452"/>
              <a:gd name="T53" fmla="*/ 2147483647 h 1000"/>
              <a:gd name="T54" fmla="*/ 2147483647 w 1452"/>
              <a:gd name="T55" fmla="*/ 2147483647 h 1000"/>
              <a:gd name="T56" fmla="*/ 2147483647 w 1452"/>
              <a:gd name="T57" fmla="*/ 2147483647 h 1000"/>
              <a:gd name="T58" fmla="*/ 2147483647 w 1452"/>
              <a:gd name="T59" fmla="*/ 2147483647 h 1000"/>
              <a:gd name="T60" fmla="*/ 2147483647 w 1452"/>
              <a:gd name="T61" fmla="*/ 2147483647 h 1000"/>
              <a:gd name="T62" fmla="*/ 2147483647 w 1452"/>
              <a:gd name="T63" fmla="*/ 2147483647 h 1000"/>
              <a:gd name="T64" fmla="*/ 2147483647 w 1452"/>
              <a:gd name="T65" fmla="*/ 2147483647 h 1000"/>
              <a:gd name="T66" fmla="*/ 2147483647 w 1452"/>
              <a:gd name="T67" fmla="*/ 2147483647 h 1000"/>
              <a:gd name="T68" fmla="*/ 2147483647 w 1452"/>
              <a:gd name="T69" fmla="*/ 2147483647 h 1000"/>
              <a:gd name="T70" fmla="*/ 2147483647 w 1452"/>
              <a:gd name="T71" fmla="*/ 2147483647 h 1000"/>
              <a:gd name="T72" fmla="*/ 2147483647 w 1452"/>
              <a:gd name="T73" fmla="*/ 2147483647 h 1000"/>
              <a:gd name="T74" fmla="*/ 2147483647 w 1452"/>
              <a:gd name="T75" fmla="*/ 2147483647 h 1000"/>
              <a:gd name="T76" fmla="*/ 2147483647 w 1452"/>
              <a:gd name="T77" fmla="*/ 2147483647 h 1000"/>
              <a:gd name="T78" fmla="*/ 2147483647 w 1452"/>
              <a:gd name="T79" fmla="*/ 2147483647 h 1000"/>
              <a:gd name="T80" fmla="*/ 2147483647 w 1452"/>
              <a:gd name="T81" fmla="*/ 2147483647 h 1000"/>
              <a:gd name="T82" fmla="*/ 2147483647 w 1452"/>
              <a:gd name="T83" fmla="*/ 2147483647 h 1000"/>
              <a:gd name="T84" fmla="*/ 2147483647 w 1452"/>
              <a:gd name="T85" fmla="*/ 2147483647 h 1000"/>
              <a:gd name="T86" fmla="*/ 2147483647 w 1452"/>
              <a:gd name="T87" fmla="*/ 2147483647 h 1000"/>
              <a:gd name="T88" fmla="*/ 2147483647 w 1452"/>
              <a:gd name="T89" fmla="*/ 2147483647 h 1000"/>
              <a:gd name="T90" fmla="*/ 2147483647 w 1452"/>
              <a:gd name="T91" fmla="*/ 2147483647 h 1000"/>
              <a:gd name="T92" fmla="*/ 2147483647 w 1452"/>
              <a:gd name="T93" fmla="*/ 2147483647 h 1000"/>
              <a:gd name="T94" fmla="*/ 2147483647 w 1452"/>
              <a:gd name="T95" fmla="*/ 2147483647 h 1000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452"/>
              <a:gd name="T145" fmla="*/ 0 h 1000"/>
              <a:gd name="T146" fmla="*/ 1452 w 1452"/>
              <a:gd name="T147" fmla="*/ 1000 h 1000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452" h="1000">
                <a:moveTo>
                  <a:pt x="109" y="900"/>
                </a:moveTo>
                <a:lnTo>
                  <a:pt x="107" y="875"/>
                </a:lnTo>
                <a:lnTo>
                  <a:pt x="100" y="856"/>
                </a:lnTo>
                <a:lnTo>
                  <a:pt x="96" y="847"/>
                </a:lnTo>
                <a:lnTo>
                  <a:pt x="88" y="841"/>
                </a:lnTo>
                <a:lnTo>
                  <a:pt x="82" y="833"/>
                </a:lnTo>
                <a:lnTo>
                  <a:pt x="75" y="824"/>
                </a:lnTo>
                <a:lnTo>
                  <a:pt x="71" y="797"/>
                </a:lnTo>
                <a:lnTo>
                  <a:pt x="69" y="770"/>
                </a:lnTo>
                <a:lnTo>
                  <a:pt x="52" y="768"/>
                </a:lnTo>
                <a:lnTo>
                  <a:pt x="38" y="764"/>
                </a:lnTo>
                <a:lnTo>
                  <a:pt x="38" y="756"/>
                </a:lnTo>
                <a:lnTo>
                  <a:pt x="38" y="749"/>
                </a:lnTo>
                <a:lnTo>
                  <a:pt x="40" y="731"/>
                </a:lnTo>
                <a:lnTo>
                  <a:pt x="48" y="712"/>
                </a:lnTo>
                <a:lnTo>
                  <a:pt x="9" y="683"/>
                </a:lnTo>
                <a:lnTo>
                  <a:pt x="2" y="666"/>
                </a:lnTo>
                <a:lnTo>
                  <a:pt x="0" y="653"/>
                </a:lnTo>
                <a:lnTo>
                  <a:pt x="0" y="633"/>
                </a:lnTo>
                <a:lnTo>
                  <a:pt x="2" y="622"/>
                </a:lnTo>
                <a:lnTo>
                  <a:pt x="9" y="608"/>
                </a:lnTo>
                <a:lnTo>
                  <a:pt x="13" y="597"/>
                </a:lnTo>
                <a:lnTo>
                  <a:pt x="17" y="585"/>
                </a:lnTo>
                <a:lnTo>
                  <a:pt x="25" y="574"/>
                </a:lnTo>
                <a:lnTo>
                  <a:pt x="40" y="551"/>
                </a:lnTo>
                <a:lnTo>
                  <a:pt x="59" y="526"/>
                </a:lnTo>
                <a:lnTo>
                  <a:pt x="65" y="514"/>
                </a:lnTo>
                <a:lnTo>
                  <a:pt x="71" y="501"/>
                </a:lnTo>
                <a:lnTo>
                  <a:pt x="75" y="486"/>
                </a:lnTo>
                <a:lnTo>
                  <a:pt x="77" y="470"/>
                </a:lnTo>
                <a:lnTo>
                  <a:pt x="100" y="470"/>
                </a:lnTo>
                <a:lnTo>
                  <a:pt x="125" y="470"/>
                </a:lnTo>
                <a:lnTo>
                  <a:pt x="148" y="470"/>
                </a:lnTo>
                <a:lnTo>
                  <a:pt x="173" y="470"/>
                </a:lnTo>
                <a:lnTo>
                  <a:pt x="173" y="459"/>
                </a:lnTo>
                <a:lnTo>
                  <a:pt x="173" y="449"/>
                </a:lnTo>
                <a:lnTo>
                  <a:pt x="205" y="449"/>
                </a:lnTo>
                <a:lnTo>
                  <a:pt x="232" y="441"/>
                </a:lnTo>
                <a:lnTo>
                  <a:pt x="261" y="439"/>
                </a:lnTo>
                <a:lnTo>
                  <a:pt x="286" y="436"/>
                </a:lnTo>
                <a:lnTo>
                  <a:pt x="336" y="422"/>
                </a:lnTo>
                <a:lnTo>
                  <a:pt x="395" y="403"/>
                </a:lnTo>
                <a:lnTo>
                  <a:pt x="403" y="384"/>
                </a:lnTo>
                <a:lnTo>
                  <a:pt x="409" y="370"/>
                </a:lnTo>
                <a:lnTo>
                  <a:pt x="420" y="359"/>
                </a:lnTo>
                <a:lnTo>
                  <a:pt x="434" y="345"/>
                </a:lnTo>
                <a:lnTo>
                  <a:pt x="453" y="340"/>
                </a:lnTo>
                <a:lnTo>
                  <a:pt x="468" y="332"/>
                </a:lnTo>
                <a:lnTo>
                  <a:pt x="488" y="330"/>
                </a:lnTo>
                <a:lnTo>
                  <a:pt x="505" y="328"/>
                </a:lnTo>
                <a:lnTo>
                  <a:pt x="505" y="318"/>
                </a:lnTo>
                <a:lnTo>
                  <a:pt x="505" y="309"/>
                </a:lnTo>
                <a:lnTo>
                  <a:pt x="522" y="299"/>
                </a:lnTo>
                <a:lnTo>
                  <a:pt x="539" y="295"/>
                </a:lnTo>
                <a:lnTo>
                  <a:pt x="539" y="288"/>
                </a:lnTo>
                <a:lnTo>
                  <a:pt x="539" y="282"/>
                </a:lnTo>
                <a:lnTo>
                  <a:pt x="557" y="276"/>
                </a:lnTo>
                <a:lnTo>
                  <a:pt x="568" y="270"/>
                </a:lnTo>
                <a:lnTo>
                  <a:pt x="576" y="265"/>
                </a:lnTo>
                <a:lnTo>
                  <a:pt x="584" y="261"/>
                </a:lnTo>
                <a:lnTo>
                  <a:pt x="595" y="245"/>
                </a:lnTo>
                <a:lnTo>
                  <a:pt x="609" y="226"/>
                </a:lnTo>
                <a:lnTo>
                  <a:pt x="597" y="199"/>
                </a:lnTo>
                <a:lnTo>
                  <a:pt x="585" y="172"/>
                </a:lnTo>
                <a:lnTo>
                  <a:pt x="599" y="142"/>
                </a:lnTo>
                <a:lnTo>
                  <a:pt x="612" y="117"/>
                </a:lnTo>
                <a:lnTo>
                  <a:pt x="620" y="103"/>
                </a:lnTo>
                <a:lnTo>
                  <a:pt x="624" y="92"/>
                </a:lnTo>
                <a:lnTo>
                  <a:pt x="632" y="78"/>
                </a:lnTo>
                <a:lnTo>
                  <a:pt x="633" y="59"/>
                </a:lnTo>
                <a:lnTo>
                  <a:pt x="664" y="50"/>
                </a:lnTo>
                <a:lnTo>
                  <a:pt x="689" y="36"/>
                </a:lnTo>
                <a:lnTo>
                  <a:pt x="712" y="21"/>
                </a:lnTo>
                <a:lnTo>
                  <a:pt x="739" y="0"/>
                </a:lnTo>
                <a:lnTo>
                  <a:pt x="762" y="7"/>
                </a:lnTo>
                <a:lnTo>
                  <a:pt x="779" y="13"/>
                </a:lnTo>
                <a:lnTo>
                  <a:pt x="797" y="23"/>
                </a:lnTo>
                <a:lnTo>
                  <a:pt x="814" y="27"/>
                </a:lnTo>
                <a:lnTo>
                  <a:pt x="814" y="36"/>
                </a:lnTo>
                <a:lnTo>
                  <a:pt x="814" y="46"/>
                </a:lnTo>
                <a:lnTo>
                  <a:pt x="856" y="50"/>
                </a:lnTo>
                <a:lnTo>
                  <a:pt x="895" y="55"/>
                </a:lnTo>
                <a:lnTo>
                  <a:pt x="931" y="61"/>
                </a:lnTo>
                <a:lnTo>
                  <a:pt x="968" y="73"/>
                </a:lnTo>
                <a:lnTo>
                  <a:pt x="983" y="80"/>
                </a:lnTo>
                <a:lnTo>
                  <a:pt x="1000" y="86"/>
                </a:lnTo>
                <a:lnTo>
                  <a:pt x="1016" y="94"/>
                </a:lnTo>
                <a:lnTo>
                  <a:pt x="1029" y="103"/>
                </a:lnTo>
                <a:lnTo>
                  <a:pt x="1044" y="117"/>
                </a:lnTo>
                <a:lnTo>
                  <a:pt x="1058" y="128"/>
                </a:lnTo>
                <a:lnTo>
                  <a:pt x="1073" y="142"/>
                </a:lnTo>
                <a:lnTo>
                  <a:pt x="1085" y="155"/>
                </a:lnTo>
                <a:lnTo>
                  <a:pt x="1106" y="161"/>
                </a:lnTo>
                <a:lnTo>
                  <a:pt x="1125" y="163"/>
                </a:lnTo>
                <a:lnTo>
                  <a:pt x="1129" y="196"/>
                </a:lnTo>
                <a:lnTo>
                  <a:pt x="1131" y="226"/>
                </a:lnTo>
                <a:lnTo>
                  <a:pt x="1133" y="261"/>
                </a:lnTo>
                <a:lnTo>
                  <a:pt x="1135" y="293"/>
                </a:lnTo>
                <a:lnTo>
                  <a:pt x="1148" y="299"/>
                </a:lnTo>
                <a:lnTo>
                  <a:pt x="1160" y="309"/>
                </a:lnTo>
                <a:lnTo>
                  <a:pt x="1167" y="317"/>
                </a:lnTo>
                <a:lnTo>
                  <a:pt x="1173" y="324"/>
                </a:lnTo>
                <a:lnTo>
                  <a:pt x="1183" y="345"/>
                </a:lnTo>
                <a:lnTo>
                  <a:pt x="1194" y="372"/>
                </a:lnTo>
                <a:lnTo>
                  <a:pt x="1202" y="376"/>
                </a:lnTo>
                <a:lnTo>
                  <a:pt x="1210" y="378"/>
                </a:lnTo>
                <a:lnTo>
                  <a:pt x="1213" y="393"/>
                </a:lnTo>
                <a:lnTo>
                  <a:pt x="1217" y="414"/>
                </a:lnTo>
                <a:lnTo>
                  <a:pt x="1225" y="438"/>
                </a:lnTo>
                <a:lnTo>
                  <a:pt x="1233" y="462"/>
                </a:lnTo>
                <a:lnTo>
                  <a:pt x="1252" y="509"/>
                </a:lnTo>
                <a:lnTo>
                  <a:pt x="1273" y="541"/>
                </a:lnTo>
                <a:lnTo>
                  <a:pt x="1300" y="551"/>
                </a:lnTo>
                <a:lnTo>
                  <a:pt x="1331" y="560"/>
                </a:lnTo>
                <a:lnTo>
                  <a:pt x="1359" y="572"/>
                </a:lnTo>
                <a:lnTo>
                  <a:pt x="1386" y="582"/>
                </a:lnTo>
                <a:lnTo>
                  <a:pt x="1390" y="603"/>
                </a:lnTo>
                <a:lnTo>
                  <a:pt x="1394" y="620"/>
                </a:lnTo>
                <a:lnTo>
                  <a:pt x="1404" y="641"/>
                </a:lnTo>
                <a:lnTo>
                  <a:pt x="1409" y="656"/>
                </a:lnTo>
                <a:lnTo>
                  <a:pt x="1417" y="674"/>
                </a:lnTo>
                <a:lnTo>
                  <a:pt x="1427" y="689"/>
                </a:lnTo>
                <a:lnTo>
                  <a:pt x="1438" y="704"/>
                </a:lnTo>
                <a:lnTo>
                  <a:pt x="1452" y="720"/>
                </a:lnTo>
                <a:lnTo>
                  <a:pt x="1448" y="726"/>
                </a:lnTo>
                <a:lnTo>
                  <a:pt x="1444" y="737"/>
                </a:lnTo>
                <a:lnTo>
                  <a:pt x="1419" y="745"/>
                </a:lnTo>
                <a:lnTo>
                  <a:pt x="1392" y="752"/>
                </a:lnTo>
                <a:lnTo>
                  <a:pt x="1381" y="758"/>
                </a:lnTo>
                <a:lnTo>
                  <a:pt x="1369" y="768"/>
                </a:lnTo>
                <a:lnTo>
                  <a:pt x="1361" y="776"/>
                </a:lnTo>
                <a:lnTo>
                  <a:pt x="1358" y="789"/>
                </a:lnTo>
                <a:lnTo>
                  <a:pt x="1336" y="793"/>
                </a:lnTo>
                <a:lnTo>
                  <a:pt x="1319" y="797"/>
                </a:lnTo>
                <a:lnTo>
                  <a:pt x="1296" y="800"/>
                </a:lnTo>
                <a:lnTo>
                  <a:pt x="1275" y="808"/>
                </a:lnTo>
                <a:lnTo>
                  <a:pt x="1256" y="818"/>
                </a:lnTo>
                <a:lnTo>
                  <a:pt x="1237" y="829"/>
                </a:lnTo>
                <a:lnTo>
                  <a:pt x="1229" y="835"/>
                </a:lnTo>
                <a:lnTo>
                  <a:pt x="1225" y="843"/>
                </a:lnTo>
                <a:lnTo>
                  <a:pt x="1219" y="852"/>
                </a:lnTo>
                <a:lnTo>
                  <a:pt x="1217" y="858"/>
                </a:lnTo>
                <a:lnTo>
                  <a:pt x="1189" y="864"/>
                </a:lnTo>
                <a:lnTo>
                  <a:pt x="1169" y="868"/>
                </a:lnTo>
                <a:lnTo>
                  <a:pt x="1162" y="870"/>
                </a:lnTo>
                <a:lnTo>
                  <a:pt x="1152" y="877"/>
                </a:lnTo>
                <a:lnTo>
                  <a:pt x="1144" y="885"/>
                </a:lnTo>
                <a:lnTo>
                  <a:pt x="1135" y="896"/>
                </a:lnTo>
                <a:lnTo>
                  <a:pt x="1104" y="900"/>
                </a:lnTo>
                <a:lnTo>
                  <a:pt x="1083" y="904"/>
                </a:lnTo>
                <a:lnTo>
                  <a:pt x="1060" y="908"/>
                </a:lnTo>
                <a:lnTo>
                  <a:pt x="1035" y="908"/>
                </a:lnTo>
                <a:lnTo>
                  <a:pt x="1035" y="918"/>
                </a:lnTo>
                <a:lnTo>
                  <a:pt x="1035" y="929"/>
                </a:lnTo>
                <a:lnTo>
                  <a:pt x="977" y="937"/>
                </a:lnTo>
                <a:lnTo>
                  <a:pt x="916" y="943"/>
                </a:lnTo>
                <a:lnTo>
                  <a:pt x="858" y="948"/>
                </a:lnTo>
                <a:lnTo>
                  <a:pt x="799" y="954"/>
                </a:lnTo>
                <a:lnTo>
                  <a:pt x="795" y="962"/>
                </a:lnTo>
                <a:lnTo>
                  <a:pt x="789" y="971"/>
                </a:lnTo>
                <a:lnTo>
                  <a:pt x="766" y="973"/>
                </a:lnTo>
                <a:lnTo>
                  <a:pt x="749" y="977"/>
                </a:lnTo>
                <a:lnTo>
                  <a:pt x="728" y="977"/>
                </a:lnTo>
                <a:lnTo>
                  <a:pt x="705" y="979"/>
                </a:lnTo>
                <a:lnTo>
                  <a:pt x="683" y="979"/>
                </a:lnTo>
                <a:lnTo>
                  <a:pt x="664" y="979"/>
                </a:lnTo>
                <a:lnTo>
                  <a:pt x="660" y="989"/>
                </a:lnTo>
                <a:lnTo>
                  <a:pt x="658" y="996"/>
                </a:lnTo>
                <a:lnTo>
                  <a:pt x="647" y="998"/>
                </a:lnTo>
                <a:lnTo>
                  <a:pt x="635" y="1000"/>
                </a:lnTo>
                <a:lnTo>
                  <a:pt x="635" y="989"/>
                </a:lnTo>
                <a:lnTo>
                  <a:pt x="635" y="979"/>
                </a:lnTo>
                <a:lnTo>
                  <a:pt x="610" y="973"/>
                </a:lnTo>
                <a:lnTo>
                  <a:pt x="589" y="966"/>
                </a:lnTo>
                <a:lnTo>
                  <a:pt x="568" y="960"/>
                </a:lnTo>
                <a:lnTo>
                  <a:pt x="549" y="950"/>
                </a:lnTo>
                <a:lnTo>
                  <a:pt x="526" y="943"/>
                </a:lnTo>
                <a:lnTo>
                  <a:pt x="505" y="937"/>
                </a:lnTo>
                <a:lnTo>
                  <a:pt x="480" y="931"/>
                </a:lnTo>
                <a:lnTo>
                  <a:pt x="455" y="929"/>
                </a:lnTo>
                <a:lnTo>
                  <a:pt x="455" y="918"/>
                </a:lnTo>
                <a:lnTo>
                  <a:pt x="455" y="908"/>
                </a:lnTo>
                <a:lnTo>
                  <a:pt x="422" y="904"/>
                </a:lnTo>
                <a:lnTo>
                  <a:pt x="391" y="896"/>
                </a:lnTo>
                <a:lnTo>
                  <a:pt x="372" y="893"/>
                </a:lnTo>
                <a:lnTo>
                  <a:pt x="359" y="885"/>
                </a:lnTo>
                <a:lnTo>
                  <a:pt x="347" y="877"/>
                </a:lnTo>
                <a:lnTo>
                  <a:pt x="334" y="868"/>
                </a:lnTo>
                <a:lnTo>
                  <a:pt x="274" y="875"/>
                </a:lnTo>
                <a:lnTo>
                  <a:pt x="217" y="885"/>
                </a:lnTo>
                <a:lnTo>
                  <a:pt x="165" y="895"/>
                </a:lnTo>
                <a:lnTo>
                  <a:pt x="109" y="900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15" name="Freeform 511"/>
          <p:cNvSpPr>
            <a:spLocks/>
          </p:cNvSpPr>
          <p:nvPr/>
        </p:nvSpPr>
        <p:spPr bwMode="auto">
          <a:xfrm>
            <a:off x="5035550" y="3702050"/>
            <a:ext cx="684213" cy="739775"/>
          </a:xfrm>
          <a:custGeom>
            <a:avLst/>
            <a:gdLst>
              <a:gd name="T0" fmla="*/ 2147483647 w 863"/>
              <a:gd name="T1" fmla="*/ 2147483647 h 934"/>
              <a:gd name="T2" fmla="*/ 2147483647 w 863"/>
              <a:gd name="T3" fmla="*/ 2147483647 h 934"/>
              <a:gd name="T4" fmla="*/ 2147483647 w 863"/>
              <a:gd name="T5" fmla="*/ 2147483647 h 934"/>
              <a:gd name="T6" fmla="*/ 2147483647 w 863"/>
              <a:gd name="T7" fmla="*/ 2147483647 h 934"/>
              <a:gd name="T8" fmla="*/ 2147483647 w 863"/>
              <a:gd name="T9" fmla="*/ 2147483647 h 934"/>
              <a:gd name="T10" fmla="*/ 2147483647 w 863"/>
              <a:gd name="T11" fmla="*/ 2147483647 h 934"/>
              <a:gd name="T12" fmla="*/ 2147483647 w 863"/>
              <a:gd name="T13" fmla="*/ 2147483647 h 934"/>
              <a:gd name="T14" fmla="*/ 2147483647 w 863"/>
              <a:gd name="T15" fmla="*/ 2147483647 h 934"/>
              <a:gd name="T16" fmla="*/ 2147483647 w 863"/>
              <a:gd name="T17" fmla="*/ 2147483647 h 934"/>
              <a:gd name="T18" fmla="*/ 2147483647 w 863"/>
              <a:gd name="T19" fmla="*/ 2147483647 h 934"/>
              <a:gd name="T20" fmla="*/ 2147483647 w 863"/>
              <a:gd name="T21" fmla="*/ 2147483647 h 934"/>
              <a:gd name="T22" fmla="*/ 2147483647 w 863"/>
              <a:gd name="T23" fmla="*/ 2147483647 h 934"/>
              <a:gd name="T24" fmla="*/ 2147483647 w 863"/>
              <a:gd name="T25" fmla="*/ 2147483647 h 934"/>
              <a:gd name="T26" fmla="*/ 2147483647 w 863"/>
              <a:gd name="T27" fmla="*/ 2147483647 h 934"/>
              <a:gd name="T28" fmla="*/ 2147483647 w 863"/>
              <a:gd name="T29" fmla="*/ 2147483647 h 934"/>
              <a:gd name="T30" fmla="*/ 2147483647 w 863"/>
              <a:gd name="T31" fmla="*/ 2147483647 h 934"/>
              <a:gd name="T32" fmla="*/ 2147483647 w 863"/>
              <a:gd name="T33" fmla="*/ 2147483647 h 934"/>
              <a:gd name="T34" fmla="*/ 2147483647 w 863"/>
              <a:gd name="T35" fmla="*/ 2147483647 h 934"/>
              <a:gd name="T36" fmla="*/ 2147483647 w 863"/>
              <a:gd name="T37" fmla="*/ 2147483647 h 934"/>
              <a:gd name="T38" fmla="*/ 2147483647 w 863"/>
              <a:gd name="T39" fmla="*/ 2147483647 h 934"/>
              <a:gd name="T40" fmla="*/ 2147483647 w 863"/>
              <a:gd name="T41" fmla="*/ 2147483647 h 934"/>
              <a:gd name="T42" fmla="*/ 2147483647 w 863"/>
              <a:gd name="T43" fmla="*/ 2147483647 h 934"/>
              <a:gd name="T44" fmla="*/ 2147483647 w 863"/>
              <a:gd name="T45" fmla="*/ 2147483647 h 934"/>
              <a:gd name="T46" fmla="*/ 2147483647 w 863"/>
              <a:gd name="T47" fmla="*/ 2147483647 h 934"/>
              <a:gd name="T48" fmla="*/ 2147483647 w 863"/>
              <a:gd name="T49" fmla="*/ 2147483647 h 934"/>
              <a:gd name="T50" fmla="*/ 2147483647 w 863"/>
              <a:gd name="T51" fmla="*/ 2147483647 h 934"/>
              <a:gd name="T52" fmla="*/ 2147483647 w 863"/>
              <a:gd name="T53" fmla="*/ 2147483647 h 934"/>
              <a:gd name="T54" fmla="*/ 2147483647 w 863"/>
              <a:gd name="T55" fmla="*/ 2147483647 h 934"/>
              <a:gd name="T56" fmla="*/ 2147483647 w 863"/>
              <a:gd name="T57" fmla="*/ 2147483647 h 934"/>
              <a:gd name="T58" fmla="*/ 2147483647 w 863"/>
              <a:gd name="T59" fmla="*/ 2147483647 h 934"/>
              <a:gd name="T60" fmla="*/ 2147483647 w 863"/>
              <a:gd name="T61" fmla="*/ 2147483647 h 934"/>
              <a:gd name="T62" fmla="*/ 2147483647 w 863"/>
              <a:gd name="T63" fmla="*/ 2147483647 h 934"/>
              <a:gd name="T64" fmla="*/ 2147483647 w 863"/>
              <a:gd name="T65" fmla="*/ 2147483647 h 934"/>
              <a:gd name="T66" fmla="*/ 2147483647 w 863"/>
              <a:gd name="T67" fmla="*/ 2147483647 h 934"/>
              <a:gd name="T68" fmla="*/ 2147483647 w 863"/>
              <a:gd name="T69" fmla="*/ 2147483647 h 934"/>
              <a:gd name="T70" fmla="*/ 2147483647 w 863"/>
              <a:gd name="T71" fmla="*/ 2147483647 h 934"/>
              <a:gd name="T72" fmla="*/ 2147483647 w 863"/>
              <a:gd name="T73" fmla="*/ 2147483647 h 934"/>
              <a:gd name="T74" fmla="*/ 2147483647 w 863"/>
              <a:gd name="T75" fmla="*/ 2147483647 h 934"/>
              <a:gd name="T76" fmla="*/ 2147483647 w 863"/>
              <a:gd name="T77" fmla="*/ 2147483647 h 934"/>
              <a:gd name="T78" fmla="*/ 2147483647 w 863"/>
              <a:gd name="T79" fmla="*/ 2147483647 h 934"/>
              <a:gd name="T80" fmla="*/ 2147483647 w 863"/>
              <a:gd name="T81" fmla="*/ 2147483647 h 934"/>
              <a:gd name="T82" fmla="*/ 2147483647 w 863"/>
              <a:gd name="T83" fmla="*/ 2147483647 h 934"/>
              <a:gd name="T84" fmla="*/ 2147483647 w 863"/>
              <a:gd name="T85" fmla="*/ 2147483647 h 934"/>
              <a:gd name="T86" fmla="*/ 2147483647 w 863"/>
              <a:gd name="T87" fmla="*/ 2147483647 h 934"/>
              <a:gd name="T88" fmla="*/ 2147483647 w 863"/>
              <a:gd name="T89" fmla="*/ 2147483647 h 934"/>
              <a:gd name="T90" fmla="*/ 2147483647 w 863"/>
              <a:gd name="T91" fmla="*/ 2147483647 h 934"/>
              <a:gd name="T92" fmla="*/ 2147483647 w 863"/>
              <a:gd name="T93" fmla="*/ 2147483647 h 934"/>
              <a:gd name="T94" fmla="*/ 2147483647 w 863"/>
              <a:gd name="T95" fmla="*/ 2147483647 h 934"/>
              <a:gd name="T96" fmla="*/ 2147483647 w 863"/>
              <a:gd name="T97" fmla="*/ 2147483647 h 934"/>
              <a:gd name="T98" fmla="*/ 2147483647 w 863"/>
              <a:gd name="T99" fmla="*/ 2147483647 h 934"/>
              <a:gd name="T100" fmla="*/ 2147483647 w 863"/>
              <a:gd name="T101" fmla="*/ 2147483647 h 934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863"/>
              <a:gd name="T154" fmla="*/ 0 h 934"/>
              <a:gd name="T155" fmla="*/ 863 w 863"/>
              <a:gd name="T156" fmla="*/ 934 h 934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863" h="934">
                <a:moveTo>
                  <a:pt x="471" y="934"/>
                </a:moveTo>
                <a:lnTo>
                  <a:pt x="455" y="889"/>
                </a:lnTo>
                <a:lnTo>
                  <a:pt x="444" y="861"/>
                </a:lnTo>
                <a:lnTo>
                  <a:pt x="436" y="851"/>
                </a:lnTo>
                <a:lnTo>
                  <a:pt x="423" y="845"/>
                </a:lnTo>
                <a:lnTo>
                  <a:pt x="405" y="837"/>
                </a:lnTo>
                <a:lnTo>
                  <a:pt x="379" y="834"/>
                </a:lnTo>
                <a:lnTo>
                  <a:pt x="379" y="845"/>
                </a:lnTo>
                <a:lnTo>
                  <a:pt x="377" y="853"/>
                </a:lnTo>
                <a:lnTo>
                  <a:pt x="373" y="862"/>
                </a:lnTo>
                <a:lnTo>
                  <a:pt x="371" y="870"/>
                </a:lnTo>
                <a:lnTo>
                  <a:pt x="363" y="874"/>
                </a:lnTo>
                <a:lnTo>
                  <a:pt x="357" y="882"/>
                </a:lnTo>
                <a:lnTo>
                  <a:pt x="350" y="886"/>
                </a:lnTo>
                <a:lnTo>
                  <a:pt x="342" y="887"/>
                </a:lnTo>
                <a:lnTo>
                  <a:pt x="309" y="893"/>
                </a:lnTo>
                <a:lnTo>
                  <a:pt x="265" y="897"/>
                </a:lnTo>
                <a:lnTo>
                  <a:pt x="263" y="874"/>
                </a:lnTo>
                <a:lnTo>
                  <a:pt x="261" y="851"/>
                </a:lnTo>
                <a:lnTo>
                  <a:pt x="258" y="845"/>
                </a:lnTo>
                <a:lnTo>
                  <a:pt x="256" y="837"/>
                </a:lnTo>
                <a:lnTo>
                  <a:pt x="204" y="836"/>
                </a:lnTo>
                <a:lnTo>
                  <a:pt x="150" y="839"/>
                </a:lnTo>
                <a:lnTo>
                  <a:pt x="96" y="839"/>
                </a:lnTo>
                <a:lnTo>
                  <a:pt x="44" y="839"/>
                </a:lnTo>
                <a:lnTo>
                  <a:pt x="48" y="811"/>
                </a:lnTo>
                <a:lnTo>
                  <a:pt x="50" y="782"/>
                </a:lnTo>
                <a:lnTo>
                  <a:pt x="50" y="766"/>
                </a:lnTo>
                <a:lnTo>
                  <a:pt x="48" y="753"/>
                </a:lnTo>
                <a:lnTo>
                  <a:pt x="44" y="749"/>
                </a:lnTo>
                <a:lnTo>
                  <a:pt x="41" y="743"/>
                </a:lnTo>
                <a:lnTo>
                  <a:pt x="37" y="741"/>
                </a:lnTo>
                <a:lnTo>
                  <a:pt x="29" y="738"/>
                </a:lnTo>
                <a:lnTo>
                  <a:pt x="18" y="713"/>
                </a:lnTo>
                <a:lnTo>
                  <a:pt x="8" y="686"/>
                </a:lnTo>
                <a:lnTo>
                  <a:pt x="2" y="659"/>
                </a:lnTo>
                <a:lnTo>
                  <a:pt x="0" y="630"/>
                </a:lnTo>
                <a:lnTo>
                  <a:pt x="0" y="619"/>
                </a:lnTo>
                <a:lnTo>
                  <a:pt x="2" y="603"/>
                </a:lnTo>
                <a:lnTo>
                  <a:pt x="4" y="592"/>
                </a:lnTo>
                <a:lnTo>
                  <a:pt x="8" y="576"/>
                </a:lnTo>
                <a:lnTo>
                  <a:pt x="14" y="565"/>
                </a:lnTo>
                <a:lnTo>
                  <a:pt x="19" y="553"/>
                </a:lnTo>
                <a:lnTo>
                  <a:pt x="29" y="542"/>
                </a:lnTo>
                <a:lnTo>
                  <a:pt x="41" y="530"/>
                </a:lnTo>
                <a:lnTo>
                  <a:pt x="41" y="523"/>
                </a:lnTo>
                <a:lnTo>
                  <a:pt x="41" y="511"/>
                </a:lnTo>
                <a:lnTo>
                  <a:pt x="50" y="496"/>
                </a:lnTo>
                <a:lnTo>
                  <a:pt x="60" y="469"/>
                </a:lnTo>
                <a:lnTo>
                  <a:pt x="67" y="434"/>
                </a:lnTo>
                <a:lnTo>
                  <a:pt x="75" y="400"/>
                </a:lnTo>
                <a:lnTo>
                  <a:pt x="91" y="325"/>
                </a:lnTo>
                <a:lnTo>
                  <a:pt x="96" y="275"/>
                </a:lnTo>
                <a:lnTo>
                  <a:pt x="115" y="240"/>
                </a:lnTo>
                <a:lnTo>
                  <a:pt x="137" y="202"/>
                </a:lnTo>
                <a:lnTo>
                  <a:pt x="144" y="183"/>
                </a:lnTo>
                <a:lnTo>
                  <a:pt x="150" y="165"/>
                </a:lnTo>
                <a:lnTo>
                  <a:pt x="152" y="144"/>
                </a:lnTo>
                <a:lnTo>
                  <a:pt x="156" y="125"/>
                </a:lnTo>
                <a:lnTo>
                  <a:pt x="173" y="123"/>
                </a:lnTo>
                <a:lnTo>
                  <a:pt x="192" y="119"/>
                </a:lnTo>
                <a:lnTo>
                  <a:pt x="198" y="100"/>
                </a:lnTo>
                <a:lnTo>
                  <a:pt x="208" y="79"/>
                </a:lnTo>
                <a:lnTo>
                  <a:pt x="217" y="62"/>
                </a:lnTo>
                <a:lnTo>
                  <a:pt x="231" y="42"/>
                </a:lnTo>
                <a:lnTo>
                  <a:pt x="244" y="27"/>
                </a:lnTo>
                <a:lnTo>
                  <a:pt x="258" y="14"/>
                </a:lnTo>
                <a:lnTo>
                  <a:pt x="267" y="6"/>
                </a:lnTo>
                <a:lnTo>
                  <a:pt x="277" y="2"/>
                </a:lnTo>
                <a:lnTo>
                  <a:pt x="286" y="0"/>
                </a:lnTo>
                <a:lnTo>
                  <a:pt x="294" y="0"/>
                </a:lnTo>
                <a:lnTo>
                  <a:pt x="300" y="6"/>
                </a:lnTo>
                <a:lnTo>
                  <a:pt x="306" y="16"/>
                </a:lnTo>
                <a:lnTo>
                  <a:pt x="315" y="19"/>
                </a:lnTo>
                <a:lnTo>
                  <a:pt x="329" y="25"/>
                </a:lnTo>
                <a:lnTo>
                  <a:pt x="354" y="35"/>
                </a:lnTo>
                <a:lnTo>
                  <a:pt x="386" y="39"/>
                </a:lnTo>
                <a:lnTo>
                  <a:pt x="419" y="39"/>
                </a:lnTo>
                <a:lnTo>
                  <a:pt x="446" y="37"/>
                </a:lnTo>
                <a:lnTo>
                  <a:pt x="459" y="35"/>
                </a:lnTo>
                <a:lnTo>
                  <a:pt x="473" y="29"/>
                </a:lnTo>
                <a:lnTo>
                  <a:pt x="482" y="25"/>
                </a:lnTo>
                <a:lnTo>
                  <a:pt x="490" y="19"/>
                </a:lnTo>
                <a:lnTo>
                  <a:pt x="525" y="17"/>
                </a:lnTo>
                <a:lnTo>
                  <a:pt x="555" y="16"/>
                </a:lnTo>
                <a:lnTo>
                  <a:pt x="553" y="35"/>
                </a:lnTo>
                <a:lnTo>
                  <a:pt x="551" y="52"/>
                </a:lnTo>
                <a:lnTo>
                  <a:pt x="550" y="77"/>
                </a:lnTo>
                <a:lnTo>
                  <a:pt x="551" y="115"/>
                </a:lnTo>
                <a:lnTo>
                  <a:pt x="588" y="115"/>
                </a:lnTo>
                <a:lnTo>
                  <a:pt x="628" y="119"/>
                </a:lnTo>
                <a:lnTo>
                  <a:pt x="672" y="123"/>
                </a:lnTo>
                <a:lnTo>
                  <a:pt x="719" y="133"/>
                </a:lnTo>
                <a:lnTo>
                  <a:pt x="740" y="140"/>
                </a:lnTo>
                <a:lnTo>
                  <a:pt x="759" y="146"/>
                </a:lnTo>
                <a:lnTo>
                  <a:pt x="776" y="158"/>
                </a:lnTo>
                <a:lnTo>
                  <a:pt x="792" y="167"/>
                </a:lnTo>
                <a:lnTo>
                  <a:pt x="805" y="181"/>
                </a:lnTo>
                <a:lnTo>
                  <a:pt x="815" y="194"/>
                </a:lnTo>
                <a:lnTo>
                  <a:pt x="818" y="213"/>
                </a:lnTo>
                <a:lnTo>
                  <a:pt x="822" y="231"/>
                </a:lnTo>
                <a:lnTo>
                  <a:pt x="838" y="263"/>
                </a:lnTo>
                <a:lnTo>
                  <a:pt x="853" y="296"/>
                </a:lnTo>
                <a:lnTo>
                  <a:pt x="840" y="327"/>
                </a:lnTo>
                <a:lnTo>
                  <a:pt x="828" y="359"/>
                </a:lnTo>
                <a:lnTo>
                  <a:pt x="815" y="388"/>
                </a:lnTo>
                <a:lnTo>
                  <a:pt x="803" y="421"/>
                </a:lnTo>
                <a:lnTo>
                  <a:pt x="792" y="430"/>
                </a:lnTo>
                <a:lnTo>
                  <a:pt x="782" y="438"/>
                </a:lnTo>
                <a:lnTo>
                  <a:pt x="778" y="448"/>
                </a:lnTo>
                <a:lnTo>
                  <a:pt x="770" y="457"/>
                </a:lnTo>
                <a:lnTo>
                  <a:pt x="763" y="478"/>
                </a:lnTo>
                <a:lnTo>
                  <a:pt x="745" y="503"/>
                </a:lnTo>
                <a:lnTo>
                  <a:pt x="738" y="505"/>
                </a:lnTo>
                <a:lnTo>
                  <a:pt x="728" y="513"/>
                </a:lnTo>
                <a:lnTo>
                  <a:pt x="720" y="519"/>
                </a:lnTo>
                <a:lnTo>
                  <a:pt x="715" y="528"/>
                </a:lnTo>
                <a:lnTo>
                  <a:pt x="709" y="542"/>
                </a:lnTo>
                <a:lnTo>
                  <a:pt x="705" y="553"/>
                </a:lnTo>
                <a:lnTo>
                  <a:pt x="697" y="565"/>
                </a:lnTo>
                <a:lnTo>
                  <a:pt x="695" y="578"/>
                </a:lnTo>
                <a:lnTo>
                  <a:pt x="695" y="607"/>
                </a:lnTo>
                <a:lnTo>
                  <a:pt x="697" y="634"/>
                </a:lnTo>
                <a:lnTo>
                  <a:pt x="705" y="659"/>
                </a:lnTo>
                <a:lnTo>
                  <a:pt x="715" y="676"/>
                </a:lnTo>
                <a:lnTo>
                  <a:pt x="738" y="678"/>
                </a:lnTo>
                <a:lnTo>
                  <a:pt x="765" y="678"/>
                </a:lnTo>
                <a:lnTo>
                  <a:pt x="790" y="680"/>
                </a:lnTo>
                <a:lnTo>
                  <a:pt x="816" y="680"/>
                </a:lnTo>
                <a:lnTo>
                  <a:pt x="822" y="692"/>
                </a:lnTo>
                <a:lnTo>
                  <a:pt x="826" y="703"/>
                </a:lnTo>
                <a:lnTo>
                  <a:pt x="845" y="715"/>
                </a:lnTo>
                <a:lnTo>
                  <a:pt x="863" y="726"/>
                </a:lnTo>
                <a:lnTo>
                  <a:pt x="855" y="743"/>
                </a:lnTo>
                <a:lnTo>
                  <a:pt x="841" y="755"/>
                </a:lnTo>
                <a:lnTo>
                  <a:pt x="830" y="766"/>
                </a:lnTo>
                <a:lnTo>
                  <a:pt x="815" y="776"/>
                </a:lnTo>
                <a:lnTo>
                  <a:pt x="797" y="788"/>
                </a:lnTo>
                <a:lnTo>
                  <a:pt x="780" y="791"/>
                </a:lnTo>
                <a:lnTo>
                  <a:pt x="765" y="797"/>
                </a:lnTo>
                <a:lnTo>
                  <a:pt x="745" y="801"/>
                </a:lnTo>
                <a:lnTo>
                  <a:pt x="743" y="809"/>
                </a:lnTo>
                <a:lnTo>
                  <a:pt x="742" y="816"/>
                </a:lnTo>
                <a:lnTo>
                  <a:pt x="697" y="824"/>
                </a:lnTo>
                <a:lnTo>
                  <a:pt x="649" y="841"/>
                </a:lnTo>
                <a:lnTo>
                  <a:pt x="628" y="851"/>
                </a:lnTo>
                <a:lnTo>
                  <a:pt x="609" y="862"/>
                </a:lnTo>
                <a:lnTo>
                  <a:pt x="599" y="870"/>
                </a:lnTo>
                <a:lnTo>
                  <a:pt x="592" y="878"/>
                </a:lnTo>
                <a:lnTo>
                  <a:pt x="586" y="886"/>
                </a:lnTo>
                <a:lnTo>
                  <a:pt x="580" y="895"/>
                </a:lnTo>
                <a:lnTo>
                  <a:pt x="553" y="905"/>
                </a:lnTo>
                <a:lnTo>
                  <a:pt x="526" y="912"/>
                </a:lnTo>
                <a:lnTo>
                  <a:pt x="500" y="922"/>
                </a:lnTo>
                <a:lnTo>
                  <a:pt x="471" y="934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16" name="Freeform 512"/>
          <p:cNvSpPr>
            <a:spLocks/>
          </p:cNvSpPr>
          <p:nvPr/>
        </p:nvSpPr>
        <p:spPr bwMode="auto">
          <a:xfrm>
            <a:off x="5035550" y="3702050"/>
            <a:ext cx="684213" cy="739775"/>
          </a:xfrm>
          <a:custGeom>
            <a:avLst/>
            <a:gdLst>
              <a:gd name="T0" fmla="*/ 2147483647 w 863"/>
              <a:gd name="T1" fmla="*/ 2147483647 h 934"/>
              <a:gd name="T2" fmla="*/ 2147483647 w 863"/>
              <a:gd name="T3" fmla="*/ 2147483647 h 934"/>
              <a:gd name="T4" fmla="*/ 2147483647 w 863"/>
              <a:gd name="T5" fmla="*/ 2147483647 h 934"/>
              <a:gd name="T6" fmla="*/ 2147483647 w 863"/>
              <a:gd name="T7" fmla="*/ 2147483647 h 934"/>
              <a:gd name="T8" fmla="*/ 2147483647 w 863"/>
              <a:gd name="T9" fmla="*/ 2147483647 h 934"/>
              <a:gd name="T10" fmla="*/ 2147483647 w 863"/>
              <a:gd name="T11" fmla="*/ 2147483647 h 934"/>
              <a:gd name="T12" fmla="*/ 2147483647 w 863"/>
              <a:gd name="T13" fmla="*/ 2147483647 h 934"/>
              <a:gd name="T14" fmla="*/ 2147483647 w 863"/>
              <a:gd name="T15" fmla="*/ 2147483647 h 934"/>
              <a:gd name="T16" fmla="*/ 2147483647 w 863"/>
              <a:gd name="T17" fmla="*/ 2147483647 h 934"/>
              <a:gd name="T18" fmla="*/ 2147483647 w 863"/>
              <a:gd name="T19" fmla="*/ 2147483647 h 934"/>
              <a:gd name="T20" fmla="*/ 2147483647 w 863"/>
              <a:gd name="T21" fmla="*/ 2147483647 h 934"/>
              <a:gd name="T22" fmla="*/ 2147483647 w 863"/>
              <a:gd name="T23" fmla="*/ 2147483647 h 934"/>
              <a:gd name="T24" fmla="*/ 2147483647 w 863"/>
              <a:gd name="T25" fmla="*/ 2147483647 h 934"/>
              <a:gd name="T26" fmla="*/ 2147483647 w 863"/>
              <a:gd name="T27" fmla="*/ 2147483647 h 934"/>
              <a:gd name="T28" fmla="*/ 2147483647 w 863"/>
              <a:gd name="T29" fmla="*/ 2147483647 h 934"/>
              <a:gd name="T30" fmla="*/ 2147483647 w 863"/>
              <a:gd name="T31" fmla="*/ 2147483647 h 934"/>
              <a:gd name="T32" fmla="*/ 2147483647 w 863"/>
              <a:gd name="T33" fmla="*/ 2147483647 h 934"/>
              <a:gd name="T34" fmla="*/ 2147483647 w 863"/>
              <a:gd name="T35" fmla="*/ 2147483647 h 934"/>
              <a:gd name="T36" fmla="*/ 2147483647 w 863"/>
              <a:gd name="T37" fmla="*/ 2147483647 h 934"/>
              <a:gd name="T38" fmla="*/ 2147483647 w 863"/>
              <a:gd name="T39" fmla="*/ 2147483647 h 934"/>
              <a:gd name="T40" fmla="*/ 2147483647 w 863"/>
              <a:gd name="T41" fmla="*/ 2147483647 h 934"/>
              <a:gd name="T42" fmla="*/ 2147483647 w 863"/>
              <a:gd name="T43" fmla="*/ 2147483647 h 934"/>
              <a:gd name="T44" fmla="*/ 2147483647 w 863"/>
              <a:gd name="T45" fmla="*/ 2147483647 h 934"/>
              <a:gd name="T46" fmla="*/ 2147483647 w 863"/>
              <a:gd name="T47" fmla="*/ 2147483647 h 934"/>
              <a:gd name="T48" fmla="*/ 2147483647 w 863"/>
              <a:gd name="T49" fmla="*/ 2147483647 h 934"/>
              <a:gd name="T50" fmla="*/ 2147483647 w 863"/>
              <a:gd name="T51" fmla="*/ 2147483647 h 934"/>
              <a:gd name="T52" fmla="*/ 2147483647 w 863"/>
              <a:gd name="T53" fmla="*/ 2147483647 h 934"/>
              <a:gd name="T54" fmla="*/ 2147483647 w 863"/>
              <a:gd name="T55" fmla="*/ 2147483647 h 934"/>
              <a:gd name="T56" fmla="*/ 2147483647 w 863"/>
              <a:gd name="T57" fmla="*/ 2147483647 h 934"/>
              <a:gd name="T58" fmla="*/ 2147483647 w 863"/>
              <a:gd name="T59" fmla="*/ 2147483647 h 934"/>
              <a:gd name="T60" fmla="*/ 2147483647 w 863"/>
              <a:gd name="T61" fmla="*/ 2147483647 h 934"/>
              <a:gd name="T62" fmla="*/ 2147483647 w 863"/>
              <a:gd name="T63" fmla="*/ 2147483647 h 934"/>
              <a:gd name="T64" fmla="*/ 2147483647 w 863"/>
              <a:gd name="T65" fmla="*/ 2147483647 h 934"/>
              <a:gd name="T66" fmla="*/ 2147483647 w 863"/>
              <a:gd name="T67" fmla="*/ 2147483647 h 934"/>
              <a:gd name="T68" fmla="*/ 2147483647 w 863"/>
              <a:gd name="T69" fmla="*/ 2147483647 h 934"/>
              <a:gd name="T70" fmla="*/ 2147483647 w 863"/>
              <a:gd name="T71" fmla="*/ 2147483647 h 934"/>
              <a:gd name="T72" fmla="*/ 2147483647 w 863"/>
              <a:gd name="T73" fmla="*/ 2147483647 h 934"/>
              <a:gd name="T74" fmla="*/ 2147483647 w 863"/>
              <a:gd name="T75" fmla="*/ 2147483647 h 934"/>
              <a:gd name="T76" fmla="*/ 2147483647 w 863"/>
              <a:gd name="T77" fmla="*/ 2147483647 h 934"/>
              <a:gd name="T78" fmla="*/ 2147483647 w 863"/>
              <a:gd name="T79" fmla="*/ 2147483647 h 934"/>
              <a:gd name="T80" fmla="*/ 2147483647 w 863"/>
              <a:gd name="T81" fmla="*/ 2147483647 h 934"/>
              <a:gd name="T82" fmla="*/ 2147483647 w 863"/>
              <a:gd name="T83" fmla="*/ 2147483647 h 934"/>
              <a:gd name="T84" fmla="*/ 2147483647 w 863"/>
              <a:gd name="T85" fmla="*/ 2147483647 h 934"/>
              <a:gd name="T86" fmla="*/ 2147483647 w 863"/>
              <a:gd name="T87" fmla="*/ 2147483647 h 934"/>
              <a:gd name="T88" fmla="*/ 2147483647 w 863"/>
              <a:gd name="T89" fmla="*/ 2147483647 h 934"/>
              <a:gd name="T90" fmla="*/ 2147483647 w 863"/>
              <a:gd name="T91" fmla="*/ 2147483647 h 934"/>
              <a:gd name="T92" fmla="*/ 2147483647 w 863"/>
              <a:gd name="T93" fmla="*/ 2147483647 h 934"/>
              <a:gd name="T94" fmla="*/ 2147483647 w 863"/>
              <a:gd name="T95" fmla="*/ 2147483647 h 934"/>
              <a:gd name="T96" fmla="*/ 2147483647 w 863"/>
              <a:gd name="T97" fmla="*/ 2147483647 h 934"/>
              <a:gd name="T98" fmla="*/ 2147483647 w 863"/>
              <a:gd name="T99" fmla="*/ 2147483647 h 934"/>
              <a:gd name="T100" fmla="*/ 2147483647 w 863"/>
              <a:gd name="T101" fmla="*/ 2147483647 h 934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863"/>
              <a:gd name="T154" fmla="*/ 0 h 934"/>
              <a:gd name="T155" fmla="*/ 863 w 863"/>
              <a:gd name="T156" fmla="*/ 934 h 934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863" h="934">
                <a:moveTo>
                  <a:pt x="471" y="934"/>
                </a:moveTo>
                <a:lnTo>
                  <a:pt x="455" y="889"/>
                </a:lnTo>
                <a:lnTo>
                  <a:pt x="444" y="861"/>
                </a:lnTo>
                <a:lnTo>
                  <a:pt x="436" y="851"/>
                </a:lnTo>
                <a:lnTo>
                  <a:pt x="423" y="845"/>
                </a:lnTo>
                <a:lnTo>
                  <a:pt x="405" y="837"/>
                </a:lnTo>
                <a:lnTo>
                  <a:pt x="379" y="834"/>
                </a:lnTo>
                <a:lnTo>
                  <a:pt x="379" y="845"/>
                </a:lnTo>
                <a:lnTo>
                  <a:pt x="377" y="853"/>
                </a:lnTo>
                <a:lnTo>
                  <a:pt x="373" y="862"/>
                </a:lnTo>
                <a:lnTo>
                  <a:pt x="371" y="870"/>
                </a:lnTo>
                <a:lnTo>
                  <a:pt x="363" y="874"/>
                </a:lnTo>
                <a:lnTo>
                  <a:pt x="357" y="882"/>
                </a:lnTo>
                <a:lnTo>
                  <a:pt x="350" y="886"/>
                </a:lnTo>
                <a:lnTo>
                  <a:pt x="342" y="887"/>
                </a:lnTo>
                <a:lnTo>
                  <a:pt x="309" y="893"/>
                </a:lnTo>
                <a:lnTo>
                  <a:pt x="265" y="897"/>
                </a:lnTo>
                <a:lnTo>
                  <a:pt x="263" y="874"/>
                </a:lnTo>
                <a:lnTo>
                  <a:pt x="261" y="851"/>
                </a:lnTo>
                <a:lnTo>
                  <a:pt x="258" y="845"/>
                </a:lnTo>
                <a:lnTo>
                  <a:pt x="256" y="837"/>
                </a:lnTo>
                <a:lnTo>
                  <a:pt x="204" y="836"/>
                </a:lnTo>
                <a:lnTo>
                  <a:pt x="150" y="839"/>
                </a:lnTo>
                <a:lnTo>
                  <a:pt x="96" y="839"/>
                </a:lnTo>
                <a:lnTo>
                  <a:pt x="44" y="839"/>
                </a:lnTo>
                <a:lnTo>
                  <a:pt x="48" y="811"/>
                </a:lnTo>
                <a:lnTo>
                  <a:pt x="50" y="782"/>
                </a:lnTo>
                <a:lnTo>
                  <a:pt x="50" y="766"/>
                </a:lnTo>
                <a:lnTo>
                  <a:pt x="48" y="753"/>
                </a:lnTo>
                <a:lnTo>
                  <a:pt x="44" y="749"/>
                </a:lnTo>
                <a:lnTo>
                  <a:pt x="41" y="743"/>
                </a:lnTo>
                <a:lnTo>
                  <a:pt x="37" y="741"/>
                </a:lnTo>
                <a:lnTo>
                  <a:pt x="29" y="738"/>
                </a:lnTo>
                <a:lnTo>
                  <a:pt x="18" y="713"/>
                </a:lnTo>
                <a:lnTo>
                  <a:pt x="8" y="686"/>
                </a:lnTo>
                <a:lnTo>
                  <a:pt x="2" y="659"/>
                </a:lnTo>
                <a:lnTo>
                  <a:pt x="0" y="630"/>
                </a:lnTo>
                <a:lnTo>
                  <a:pt x="0" y="619"/>
                </a:lnTo>
                <a:lnTo>
                  <a:pt x="2" y="603"/>
                </a:lnTo>
                <a:lnTo>
                  <a:pt x="4" y="592"/>
                </a:lnTo>
                <a:lnTo>
                  <a:pt x="8" y="576"/>
                </a:lnTo>
                <a:lnTo>
                  <a:pt x="14" y="565"/>
                </a:lnTo>
                <a:lnTo>
                  <a:pt x="19" y="553"/>
                </a:lnTo>
                <a:lnTo>
                  <a:pt x="29" y="542"/>
                </a:lnTo>
                <a:lnTo>
                  <a:pt x="41" y="530"/>
                </a:lnTo>
                <a:lnTo>
                  <a:pt x="41" y="523"/>
                </a:lnTo>
                <a:lnTo>
                  <a:pt x="41" y="511"/>
                </a:lnTo>
                <a:lnTo>
                  <a:pt x="50" y="496"/>
                </a:lnTo>
                <a:lnTo>
                  <a:pt x="60" y="469"/>
                </a:lnTo>
                <a:lnTo>
                  <a:pt x="67" y="434"/>
                </a:lnTo>
                <a:lnTo>
                  <a:pt x="75" y="400"/>
                </a:lnTo>
                <a:lnTo>
                  <a:pt x="91" y="325"/>
                </a:lnTo>
                <a:lnTo>
                  <a:pt x="96" y="275"/>
                </a:lnTo>
                <a:lnTo>
                  <a:pt x="115" y="240"/>
                </a:lnTo>
                <a:lnTo>
                  <a:pt x="137" y="202"/>
                </a:lnTo>
                <a:lnTo>
                  <a:pt x="144" y="183"/>
                </a:lnTo>
                <a:lnTo>
                  <a:pt x="150" y="165"/>
                </a:lnTo>
                <a:lnTo>
                  <a:pt x="152" y="144"/>
                </a:lnTo>
                <a:lnTo>
                  <a:pt x="156" y="125"/>
                </a:lnTo>
                <a:lnTo>
                  <a:pt x="173" y="123"/>
                </a:lnTo>
                <a:lnTo>
                  <a:pt x="192" y="119"/>
                </a:lnTo>
                <a:lnTo>
                  <a:pt x="198" y="100"/>
                </a:lnTo>
                <a:lnTo>
                  <a:pt x="208" y="79"/>
                </a:lnTo>
                <a:lnTo>
                  <a:pt x="217" y="62"/>
                </a:lnTo>
                <a:lnTo>
                  <a:pt x="231" y="42"/>
                </a:lnTo>
                <a:lnTo>
                  <a:pt x="244" y="27"/>
                </a:lnTo>
                <a:lnTo>
                  <a:pt x="258" y="14"/>
                </a:lnTo>
                <a:lnTo>
                  <a:pt x="267" y="6"/>
                </a:lnTo>
                <a:lnTo>
                  <a:pt x="277" y="2"/>
                </a:lnTo>
                <a:lnTo>
                  <a:pt x="286" y="0"/>
                </a:lnTo>
                <a:lnTo>
                  <a:pt x="294" y="0"/>
                </a:lnTo>
                <a:lnTo>
                  <a:pt x="300" y="6"/>
                </a:lnTo>
                <a:lnTo>
                  <a:pt x="306" y="16"/>
                </a:lnTo>
                <a:lnTo>
                  <a:pt x="315" y="19"/>
                </a:lnTo>
                <a:lnTo>
                  <a:pt x="329" y="25"/>
                </a:lnTo>
                <a:lnTo>
                  <a:pt x="354" y="35"/>
                </a:lnTo>
                <a:lnTo>
                  <a:pt x="386" y="39"/>
                </a:lnTo>
                <a:lnTo>
                  <a:pt x="419" y="39"/>
                </a:lnTo>
                <a:lnTo>
                  <a:pt x="446" y="37"/>
                </a:lnTo>
                <a:lnTo>
                  <a:pt x="459" y="35"/>
                </a:lnTo>
                <a:lnTo>
                  <a:pt x="473" y="29"/>
                </a:lnTo>
                <a:lnTo>
                  <a:pt x="482" y="25"/>
                </a:lnTo>
                <a:lnTo>
                  <a:pt x="490" y="19"/>
                </a:lnTo>
                <a:lnTo>
                  <a:pt x="525" y="17"/>
                </a:lnTo>
                <a:lnTo>
                  <a:pt x="555" y="16"/>
                </a:lnTo>
                <a:lnTo>
                  <a:pt x="553" y="35"/>
                </a:lnTo>
                <a:lnTo>
                  <a:pt x="551" y="52"/>
                </a:lnTo>
                <a:lnTo>
                  <a:pt x="550" y="77"/>
                </a:lnTo>
                <a:lnTo>
                  <a:pt x="551" y="115"/>
                </a:lnTo>
                <a:lnTo>
                  <a:pt x="588" y="115"/>
                </a:lnTo>
                <a:lnTo>
                  <a:pt x="628" y="119"/>
                </a:lnTo>
                <a:lnTo>
                  <a:pt x="672" y="123"/>
                </a:lnTo>
                <a:lnTo>
                  <a:pt x="719" y="133"/>
                </a:lnTo>
                <a:lnTo>
                  <a:pt x="740" y="140"/>
                </a:lnTo>
                <a:lnTo>
                  <a:pt x="759" y="146"/>
                </a:lnTo>
                <a:lnTo>
                  <a:pt x="776" y="158"/>
                </a:lnTo>
                <a:lnTo>
                  <a:pt x="792" y="167"/>
                </a:lnTo>
                <a:lnTo>
                  <a:pt x="805" y="181"/>
                </a:lnTo>
                <a:lnTo>
                  <a:pt x="815" y="194"/>
                </a:lnTo>
                <a:lnTo>
                  <a:pt x="818" y="213"/>
                </a:lnTo>
                <a:lnTo>
                  <a:pt x="822" y="231"/>
                </a:lnTo>
                <a:lnTo>
                  <a:pt x="838" y="263"/>
                </a:lnTo>
                <a:lnTo>
                  <a:pt x="853" y="296"/>
                </a:lnTo>
                <a:lnTo>
                  <a:pt x="840" y="327"/>
                </a:lnTo>
                <a:lnTo>
                  <a:pt x="828" y="359"/>
                </a:lnTo>
                <a:lnTo>
                  <a:pt x="815" y="388"/>
                </a:lnTo>
                <a:lnTo>
                  <a:pt x="803" y="421"/>
                </a:lnTo>
                <a:lnTo>
                  <a:pt x="792" y="430"/>
                </a:lnTo>
                <a:lnTo>
                  <a:pt x="782" y="438"/>
                </a:lnTo>
                <a:lnTo>
                  <a:pt x="778" y="448"/>
                </a:lnTo>
                <a:lnTo>
                  <a:pt x="770" y="457"/>
                </a:lnTo>
                <a:lnTo>
                  <a:pt x="763" y="478"/>
                </a:lnTo>
                <a:lnTo>
                  <a:pt x="745" y="503"/>
                </a:lnTo>
                <a:lnTo>
                  <a:pt x="738" y="505"/>
                </a:lnTo>
                <a:lnTo>
                  <a:pt x="728" y="513"/>
                </a:lnTo>
                <a:lnTo>
                  <a:pt x="720" y="519"/>
                </a:lnTo>
                <a:lnTo>
                  <a:pt x="715" y="528"/>
                </a:lnTo>
                <a:lnTo>
                  <a:pt x="709" y="542"/>
                </a:lnTo>
                <a:lnTo>
                  <a:pt x="705" y="553"/>
                </a:lnTo>
                <a:lnTo>
                  <a:pt x="697" y="565"/>
                </a:lnTo>
                <a:lnTo>
                  <a:pt x="695" y="578"/>
                </a:lnTo>
                <a:lnTo>
                  <a:pt x="695" y="607"/>
                </a:lnTo>
                <a:lnTo>
                  <a:pt x="697" y="634"/>
                </a:lnTo>
                <a:lnTo>
                  <a:pt x="705" y="659"/>
                </a:lnTo>
                <a:lnTo>
                  <a:pt x="715" y="676"/>
                </a:lnTo>
                <a:lnTo>
                  <a:pt x="738" y="678"/>
                </a:lnTo>
                <a:lnTo>
                  <a:pt x="765" y="678"/>
                </a:lnTo>
                <a:lnTo>
                  <a:pt x="790" y="680"/>
                </a:lnTo>
                <a:lnTo>
                  <a:pt x="816" y="680"/>
                </a:lnTo>
                <a:lnTo>
                  <a:pt x="822" y="692"/>
                </a:lnTo>
                <a:lnTo>
                  <a:pt x="826" y="703"/>
                </a:lnTo>
                <a:lnTo>
                  <a:pt x="845" y="715"/>
                </a:lnTo>
                <a:lnTo>
                  <a:pt x="863" y="726"/>
                </a:lnTo>
                <a:lnTo>
                  <a:pt x="855" y="743"/>
                </a:lnTo>
                <a:lnTo>
                  <a:pt x="841" y="755"/>
                </a:lnTo>
                <a:lnTo>
                  <a:pt x="830" y="766"/>
                </a:lnTo>
                <a:lnTo>
                  <a:pt x="815" y="776"/>
                </a:lnTo>
                <a:lnTo>
                  <a:pt x="797" y="788"/>
                </a:lnTo>
                <a:lnTo>
                  <a:pt x="780" y="791"/>
                </a:lnTo>
                <a:lnTo>
                  <a:pt x="765" y="797"/>
                </a:lnTo>
                <a:lnTo>
                  <a:pt x="745" y="801"/>
                </a:lnTo>
                <a:lnTo>
                  <a:pt x="743" y="809"/>
                </a:lnTo>
                <a:lnTo>
                  <a:pt x="742" y="816"/>
                </a:lnTo>
                <a:lnTo>
                  <a:pt x="697" y="824"/>
                </a:lnTo>
                <a:lnTo>
                  <a:pt x="649" y="841"/>
                </a:lnTo>
                <a:lnTo>
                  <a:pt x="628" y="851"/>
                </a:lnTo>
                <a:lnTo>
                  <a:pt x="609" y="862"/>
                </a:lnTo>
                <a:lnTo>
                  <a:pt x="599" y="870"/>
                </a:lnTo>
                <a:lnTo>
                  <a:pt x="592" y="878"/>
                </a:lnTo>
                <a:lnTo>
                  <a:pt x="586" y="886"/>
                </a:lnTo>
                <a:lnTo>
                  <a:pt x="580" y="895"/>
                </a:lnTo>
                <a:lnTo>
                  <a:pt x="553" y="905"/>
                </a:lnTo>
                <a:lnTo>
                  <a:pt x="526" y="912"/>
                </a:lnTo>
                <a:lnTo>
                  <a:pt x="500" y="922"/>
                </a:lnTo>
                <a:lnTo>
                  <a:pt x="471" y="934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17" name="Freeform 513"/>
          <p:cNvSpPr>
            <a:spLocks/>
          </p:cNvSpPr>
          <p:nvPr/>
        </p:nvSpPr>
        <p:spPr bwMode="auto">
          <a:xfrm>
            <a:off x="6022975" y="3238500"/>
            <a:ext cx="852488" cy="541338"/>
          </a:xfrm>
          <a:custGeom>
            <a:avLst/>
            <a:gdLst>
              <a:gd name="T0" fmla="*/ 2147483647 w 1073"/>
              <a:gd name="T1" fmla="*/ 2147483647 h 682"/>
              <a:gd name="T2" fmla="*/ 2147483647 w 1073"/>
              <a:gd name="T3" fmla="*/ 2147483647 h 682"/>
              <a:gd name="T4" fmla="*/ 2147483647 w 1073"/>
              <a:gd name="T5" fmla="*/ 2147483647 h 682"/>
              <a:gd name="T6" fmla="*/ 2147483647 w 1073"/>
              <a:gd name="T7" fmla="*/ 2147483647 h 682"/>
              <a:gd name="T8" fmla="*/ 2147483647 w 1073"/>
              <a:gd name="T9" fmla="*/ 2147483647 h 682"/>
              <a:gd name="T10" fmla="*/ 2147483647 w 1073"/>
              <a:gd name="T11" fmla="*/ 2147483647 h 682"/>
              <a:gd name="T12" fmla="*/ 2147483647 w 1073"/>
              <a:gd name="T13" fmla="*/ 2147483647 h 682"/>
              <a:gd name="T14" fmla="*/ 2147483647 w 1073"/>
              <a:gd name="T15" fmla="*/ 2147483647 h 682"/>
              <a:gd name="T16" fmla="*/ 2147483647 w 1073"/>
              <a:gd name="T17" fmla="*/ 2147483647 h 682"/>
              <a:gd name="T18" fmla="*/ 2147483647 w 1073"/>
              <a:gd name="T19" fmla="*/ 2147483647 h 682"/>
              <a:gd name="T20" fmla="*/ 2147483647 w 1073"/>
              <a:gd name="T21" fmla="*/ 2147483647 h 682"/>
              <a:gd name="T22" fmla="*/ 2147483647 w 1073"/>
              <a:gd name="T23" fmla="*/ 2147483647 h 682"/>
              <a:gd name="T24" fmla="*/ 2147483647 w 1073"/>
              <a:gd name="T25" fmla="*/ 2147483647 h 682"/>
              <a:gd name="T26" fmla="*/ 2147483647 w 1073"/>
              <a:gd name="T27" fmla="*/ 2147483647 h 682"/>
              <a:gd name="T28" fmla="*/ 2147483647 w 1073"/>
              <a:gd name="T29" fmla="*/ 2147483647 h 682"/>
              <a:gd name="T30" fmla="*/ 2147483647 w 1073"/>
              <a:gd name="T31" fmla="*/ 2147483647 h 682"/>
              <a:gd name="T32" fmla="*/ 2147483647 w 1073"/>
              <a:gd name="T33" fmla="*/ 2147483647 h 682"/>
              <a:gd name="T34" fmla="*/ 2147483647 w 1073"/>
              <a:gd name="T35" fmla="*/ 2147483647 h 682"/>
              <a:gd name="T36" fmla="*/ 2147483647 w 1073"/>
              <a:gd name="T37" fmla="*/ 2147483647 h 682"/>
              <a:gd name="T38" fmla="*/ 2147483647 w 1073"/>
              <a:gd name="T39" fmla="*/ 2147483647 h 682"/>
              <a:gd name="T40" fmla="*/ 2147483647 w 1073"/>
              <a:gd name="T41" fmla="*/ 2147483647 h 682"/>
              <a:gd name="T42" fmla="*/ 2147483647 w 1073"/>
              <a:gd name="T43" fmla="*/ 2147483647 h 682"/>
              <a:gd name="T44" fmla="*/ 2147483647 w 1073"/>
              <a:gd name="T45" fmla="*/ 2147483647 h 682"/>
              <a:gd name="T46" fmla="*/ 2147483647 w 1073"/>
              <a:gd name="T47" fmla="*/ 2147483647 h 682"/>
              <a:gd name="T48" fmla="*/ 2147483647 w 1073"/>
              <a:gd name="T49" fmla="*/ 2147483647 h 682"/>
              <a:gd name="T50" fmla="*/ 2147483647 w 1073"/>
              <a:gd name="T51" fmla="*/ 2147483647 h 682"/>
              <a:gd name="T52" fmla="*/ 2147483647 w 1073"/>
              <a:gd name="T53" fmla="*/ 2147483647 h 682"/>
              <a:gd name="T54" fmla="*/ 2147483647 w 1073"/>
              <a:gd name="T55" fmla="*/ 2147483647 h 682"/>
              <a:gd name="T56" fmla="*/ 2147483647 w 1073"/>
              <a:gd name="T57" fmla="*/ 2147483647 h 682"/>
              <a:gd name="T58" fmla="*/ 2147483647 w 1073"/>
              <a:gd name="T59" fmla="*/ 2147483647 h 682"/>
              <a:gd name="T60" fmla="*/ 2147483647 w 1073"/>
              <a:gd name="T61" fmla="*/ 2147483647 h 682"/>
              <a:gd name="T62" fmla="*/ 2147483647 w 1073"/>
              <a:gd name="T63" fmla="*/ 2147483647 h 682"/>
              <a:gd name="T64" fmla="*/ 2147483647 w 1073"/>
              <a:gd name="T65" fmla="*/ 2147483647 h 682"/>
              <a:gd name="T66" fmla="*/ 2147483647 w 1073"/>
              <a:gd name="T67" fmla="*/ 2147483647 h 682"/>
              <a:gd name="T68" fmla="*/ 2147483647 w 1073"/>
              <a:gd name="T69" fmla="*/ 2147483647 h 682"/>
              <a:gd name="T70" fmla="*/ 2147483647 w 1073"/>
              <a:gd name="T71" fmla="*/ 2147483647 h 682"/>
              <a:gd name="T72" fmla="*/ 2147483647 w 1073"/>
              <a:gd name="T73" fmla="*/ 2147483647 h 682"/>
              <a:gd name="T74" fmla="*/ 2147483647 w 1073"/>
              <a:gd name="T75" fmla="*/ 2147483647 h 682"/>
              <a:gd name="T76" fmla="*/ 2147483647 w 1073"/>
              <a:gd name="T77" fmla="*/ 2147483647 h 682"/>
              <a:gd name="T78" fmla="*/ 2147483647 w 1073"/>
              <a:gd name="T79" fmla="*/ 2147483647 h 682"/>
              <a:gd name="T80" fmla="*/ 2147483647 w 1073"/>
              <a:gd name="T81" fmla="*/ 2147483647 h 682"/>
              <a:gd name="T82" fmla="*/ 2147483647 w 1073"/>
              <a:gd name="T83" fmla="*/ 2147483647 h 682"/>
              <a:gd name="T84" fmla="*/ 2147483647 w 1073"/>
              <a:gd name="T85" fmla="*/ 2147483647 h 682"/>
              <a:gd name="T86" fmla="*/ 2147483647 w 1073"/>
              <a:gd name="T87" fmla="*/ 2147483647 h 682"/>
              <a:gd name="T88" fmla="*/ 2147483647 w 1073"/>
              <a:gd name="T89" fmla="*/ 2147483647 h 682"/>
              <a:gd name="T90" fmla="*/ 2147483647 w 1073"/>
              <a:gd name="T91" fmla="*/ 2147483647 h 682"/>
              <a:gd name="T92" fmla="*/ 2147483647 w 1073"/>
              <a:gd name="T93" fmla="*/ 2147483647 h 682"/>
              <a:gd name="T94" fmla="*/ 2147483647 w 1073"/>
              <a:gd name="T95" fmla="*/ 2147483647 h 682"/>
              <a:gd name="T96" fmla="*/ 2147483647 w 1073"/>
              <a:gd name="T97" fmla="*/ 2147483647 h 682"/>
              <a:gd name="T98" fmla="*/ 2147483647 w 1073"/>
              <a:gd name="T99" fmla="*/ 2147483647 h 682"/>
              <a:gd name="T100" fmla="*/ 2147483647 w 1073"/>
              <a:gd name="T101" fmla="*/ 2147483647 h 682"/>
              <a:gd name="T102" fmla="*/ 2147483647 w 1073"/>
              <a:gd name="T103" fmla="*/ 2147483647 h 682"/>
              <a:gd name="T104" fmla="*/ 2147483647 w 1073"/>
              <a:gd name="T105" fmla="*/ 2147483647 h 682"/>
              <a:gd name="T106" fmla="*/ 2147483647 w 1073"/>
              <a:gd name="T107" fmla="*/ 2147483647 h 682"/>
              <a:gd name="T108" fmla="*/ 2147483647 w 1073"/>
              <a:gd name="T109" fmla="*/ 2147483647 h 682"/>
              <a:gd name="T110" fmla="*/ 2147483647 w 1073"/>
              <a:gd name="T111" fmla="*/ 2147483647 h 682"/>
              <a:gd name="T112" fmla="*/ 2147483647 w 1073"/>
              <a:gd name="T113" fmla="*/ 2147483647 h 682"/>
              <a:gd name="T114" fmla="*/ 2147483647 w 1073"/>
              <a:gd name="T115" fmla="*/ 2147483647 h 682"/>
              <a:gd name="T116" fmla="*/ 2147483647 w 1073"/>
              <a:gd name="T117" fmla="*/ 2147483647 h 682"/>
              <a:gd name="T118" fmla="*/ 0 w 1073"/>
              <a:gd name="T119" fmla="*/ 2147483647 h 682"/>
              <a:gd name="T120" fmla="*/ 2147483647 w 1073"/>
              <a:gd name="T121" fmla="*/ 2147483647 h 682"/>
              <a:gd name="T122" fmla="*/ 2147483647 w 1073"/>
              <a:gd name="T123" fmla="*/ 2147483647 h 682"/>
              <a:gd name="T124" fmla="*/ 2147483647 w 1073"/>
              <a:gd name="T125" fmla="*/ 2147483647 h 682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073"/>
              <a:gd name="T190" fmla="*/ 0 h 682"/>
              <a:gd name="T191" fmla="*/ 1073 w 1073"/>
              <a:gd name="T192" fmla="*/ 682 h 682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073" h="682">
                <a:moveTo>
                  <a:pt x="90" y="406"/>
                </a:moveTo>
                <a:lnTo>
                  <a:pt x="117" y="392"/>
                </a:lnTo>
                <a:lnTo>
                  <a:pt x="142" y="384"/>
                </a:lnTo>
                <a:lnTo>
                  <a:pt x="167" y="381"/>
                </a:lnTo>
                <a:lnTo>
                  <a:pt x="199" y="377"/>
                </a:lnTo>
                <a:lnTo>
                  <a:pt x="199" y="369"/>
                </a:lnTo>
                <a:lnTo>
                  <a:pt x="199" y="360"/>
                </a:lnTo>
                <a:lnTo>
                  <a:pt x="211" y="358"/>
                </a:lnTo>
                <a:lnTo>
                  <a:pt x="224" y="352"/>
                </a:lnTo>
                <a:lnTo>
                  <a:pt x="236" y="346"/>
                </a:lnTo>
                <a:lnTo>
                  <a:pt x="247" y="338"/>
                </a:lnTo>
                <a:lnTo>
                  <a:pt x="267" y="325"/>
                </a:lnTo>
                <a:lnTo>
                  <a:pt x="288" y="310"/>
                </a:lnTo>
                <a:lnTo>
                  <a:pt x="319" y="312"/>
                </a:lnTo>
                <a:lnTo>
                  <a:pt x="347" y="315"/>
                </a:lnTo>
                <a:lnTo>
                  <a:pt x="378" y="323"/>
                </a:lnTo>
                <a:lnTo>
                  <a:pt x="405" y="333"/>
                </a:lnTo>
                <a:lnTo>
                  <a:pt x="436" y="338"/>
                </a:lnTo>
                <a:lnTo>
                  <a:pt x="466" y="346"/>
                </a:lnTo>
                <a:lnTo>
                  <a:pt x="491" y="348"/>
                </a:lnTo>
                <a:lnTo>
                  <a:pt x="522" y="348"/>
                </a:lnTo>
                <a:lnTo>
                  <a:pt x="561" y="325"/>
                </a:lnTo>
                <a:lnTo>
                  <a:pt x="597" y="296"/>
                </a:lnTo>
                <a:lnTo>
                  <a:pt x="639" y="265"/>
                </a:lnTo>
                <a:lnTo>
                  <a:pt x="676" y="231"/>
                </a:lnTo>
                <a:lnTo>
                  <a:pt x="693" y="215"/>
                </a:lnTo>
                <a:lnTo>
                  <a:pt x="710" y="194"/>
                </a:lnTo>
                <a:lnTo>
                  <a:pt x="726" y="177"/>
                </a:lnTo>
                <a:lnTo>
                  <a:pt x="737" y="156"/>
                </a:lnTo>
                <a:lnTo>
                  <a:pt x="751" y="137"/>
                </a:lnTo>
                <a:lnTo>
                  <a:pt x="758" y="116"/>
                </a:lnTo>
                <a:lnTo>
                  <a:pt x="764" y="95"/>
                </a:lnTo>
                <a:lnTo>
                  <a:pt x="770" y="71"/>
                </a:lnTo>
                <a:lnTo>
                  <a:pt x="779" y="66"/>
                </a:lnTo>
                <a:lnTo>
                  <a:pt x="791" y="60"/>
                </a:lnTo>
                <a:lnTo>
                  <a:pt x="793" y="46"/>
                </a:lnTo>
                <a:lnTo>
                  <a:pt x="799" y="31"/>
                </a:lnTo>
                <a:lnTo>
                  <a:pt x="818" y="29"/>
                </a:lnTo>
                <a:lnTo>
                  <a:pt x="833" y="27"/>
                </a:lnTo>
                <a:lnTo>
                  <a:pt x="854" y="27"/>
                </a:lnTo>
                <a:lnTo>
                  <a:pt x="872" y="27"/>
                </a:lnTo>
                <a:lnTo>
                  <a:pt x="891" y="27"/>
                </a:lnTo>
                <a:lnTo>
                  <a:pt x="912" y="27"/>
                </a:lnTo>
                <a:lnTo>
                  <a:pt x="914" y="18"/>
                </a:lnTo>
                <a:lnTo>
                  <a:pt x="916" y="10"/>
                </a:lnTo>
                <a:lnTo>
                  <a:pt x="954" y="2"/>
                </a:lnTo>
                <a:lnTo>
                  <a:pt x="979" y="0"/>
                </a:lnTo>
                <a:lnTo>
                  <a:pt x="979" y="71"/>
                </a:lnTo>
                <a:lnTo>
                  <a:pt x="983" y="146"/>
                </a:lnTo>
                <a:lnTo>
                  <a:pt x="987" y="189"/>
                </a:lnTo>
                <a:lnTo>
                  <a:pt x="998" y="225"/>
                </a:lnTo>
                <a:lnTo>
                  <a:pt x="1004" y="240"/>
                </a:lnTo>
                <a:lnTo>
                  <a:pt x="1012" y="256"/>
                </a:lnTo>
                <a:lnTo>
                  <a:pt x="1020" y="269"/>
                </a:lnTo>
                <a:lnTo>
                  <a:pt x="1031" y="281"/>
                </a:lnTo>
                <a:lnTo>
                  <a:pt x="1023" y="333"/>
                </a:lnTo>
                <a:lnTo>
                  <a:pt x="1020" y="371"/>
                </a:lnTo>
                <a:lnTo>
                  <a:pt x="1021" y="377"/>
                </a:lnTo>
                <a:lnTo>
                  <a:pt x="1023" y="384"/>
                </a:lnTo>
                <a:lnTo>
                  <a:pt x="1029" y="392"/>
                </a:lnTo>
                <a:lnTo>
                  <a:pt x="1033" y="400"/>
                </a:lnTo>
                <a:lnTo>
                  <a:pt x="1048" y="413"/>
                </a:lnTo>
                <a:lnTo>
                  <a:pt x="1071" y="429"/>
                </a:lnTo>
                <a:lnTo>
                  <a:pt x="1073" y="436"/>
                </a:lnTo>
                <a:lnTo>
                  <a:pt x="1073" y="448"/>
                </a:lnTo>
                <a:lnTo>
                  <a:pt x="1062" y="456"/>
                </a:lnTo>
                <a:lnTo>
                  <a:pt x="1054" y="463"/>
                </a:lnTo>
                <a:lnTo>
                  <a:pt x="1048" y="471"/>
                </a:lnTo>
                <a:lnTo>
                  <a:pt x="1043" y="486"/>
                </a:lnTo>
                <a:lnTo>
                  <a:pt x="1000" y="486"/>
                </a:lnTo>
                <a:lnTo>
                  <a:pt x="952" y="488"/>
                </a:lnTo>
                <a:lnTo>
                  <a:pt x="929" y="490"/>
                </a:lnTo>
                <a:lnTo>
                  <a:pt x="906" y="496"/>
                </a:lnTo>
                <a:lnTo>
                  <a:pt x="897" y="502"/>
                </a:lnTo>
                <a:lnTo>
                  <a:pt x="889" y="504"/>
                </a:lnTo>
                <a:lnTo>
                  <a:pt x="881" y="507"/>
                </a:lnTo>
                <a:lnTo>
                  <a:pt x="875" y="513"/>
                </a:lnTo>
                <a:lnTo>
                  <a:pt x="849" y="515"/>
                </a:lnTo>
                <a:lnTo>
                  <a:pt x="829" y="517"/>
                </a:lnTo>
                <a:lnTo>
                  <a:pt x="816" y="525"/>
                </a:lnTo>
                <a:lnTo>
                  <a:pt x="806" y="530"/>
                </a:lnTo>
                <a:lnTo>
                  <a:pt x="791" y="559"/>
                </a:lnTo>
                <a:lnTo>
                  <a:pt x="764" y="600"/>
                </a:lnTo>
                <a:lnTo>
                  <a:pt x="745" y="613"/>
                </a:lnTo>
                <a:lnTo>
                  <a:pt x="726" y="621"/>
                </a:lnTo>
                <a:lnTo>
                  <a:pt x="703" y="630"/>
                </a:lnTo>
                <a:lnTo>
                  <a:pt x="658" y="646"/>
                </a:lnTo>
                <a:lnTo>
                  <a:pt x="655" y="657"/>
                </a:lnTo>
                <a:lnTo>
                  <a:pt x="649" y="669"/>
                </a:lnTo>
                <a:lnTo>
                  <a:pt x="649" y="673"/>
                </a:lnTo>
                <a:lnTo>
                  <a:pt x="649" y="678"/>
                </a:lnTo>
                <a:lnTo>
                  <a:pt x="589" y="680"/>
                </a:lnTo>
                <a:lnTo>
                  <a:pt x="526" y="680"/>
                </a:lnTo>
                <a:lnTo>
                  <a:pt x="466" y="682"/>
                </a:lnTo>
                <a:lnTo>
                  <a:pt x="403" y="682"/>
                </a:lnTo>
                <a:lnTo>
                  <a:pt x="395" y="674"/>
                </a:lnTo>
                <a:lnTo>
                  <a:pt x="390" y="669"/>
                </a:lnTo>
                <a:lnTo>
                  <a:pt x="370" y="674"/>
                </a:lnTo>
                <a:lnTo>
                  <a:pt x="351" y="678"/>
                </a:lnTo>
                <a:lnTo>
                  <a:pt x="336" y="678"/>
                </a:lnTo>
                <a:lnTo>
                  <a:pt x="322" y="674"/>
                </a:lnTo>
                <a:lnTo>
                  <a:pt x="294" y="663"/>
                </a:lnTo>
                <a:lnTo>
                  <a:pt x="261" y="646"/>
                </a:lnTo>
                <a:lnTo>
                  <a:pt x="234" y="644"/>
                </a:lnTo>
                <a:lnTo>
                  <a:pt x="203" y="636"/>
                </a:lnTo>
                <a:lnTo>
                  <a:pt x="178" y="632"/>
                </a:lnTo>
                <a:lnTo>
                  <a:pt x="150" y="630"/>
                </a:lnTo>
                <a:lnTo>
                  <a:pt x="134" y="615"/>
                </a:lnTo>
                <a:lnTo>
                  <a:pt x="119" y="609"/>
                </a:lnTo>
                <a:lnTo>
                  <a:pt x="107" y="601"/>
                </a:lnTo>
                <a:lnTo>
                  <a:pt x="94" y="600"/>
                </a:lnTo>
                <a:lnTo>
                  <a:pt x="67" y="596"/>
                </a:lnTo>
                <a:lnTo>
                  <a:pt x="46" y="588"/>
                </a:lnTo>
                <a:lnTo>
                  <a:pt x="36" y="586"/>
                </a:lnTo>
                <a:lnTo>
                  <a:pt x="25" y="578"/>
                </a:lnTo>
                <a:lnTo>
                  <a:pt x="19" y="573"/>
                </a:lnTo>
                <a:lnTo>
                  <a:pt x="11" y="563"/>
                </a:lnTo>
                <a:lnTo>
                  <a:pt x="7" y="548"/>
                </a:lnTo>
                <a:lnTo>
                  <a:pt x="2" y="527"/>
                </a:lnTo>
                <a:lnTo>
                  <a:pt x="0" y="504"/>
                </a:lnTo>
                <a:lnTo>
                  <a:pt x="0" y="475"/>
                </a:lnTo>
                <a:lnTo>
                  <a:pt x="19" y="456"/>
                </a:lnTo>
                <a:lnTo>
                  <a:pt x="46" y="440"/>
                </a:lnTo>
                <a:lnTo>
                  <a:pt x="59" y="432"/>
                </a:lnTo>
                <a:lnTo>
                  <a:pt x="71" y="423"/>
                </a:lnTo>
                <a:lnTo>
                  <a:pt x="82" y="413"/>
                </a:lnTo>
                <a:lnTo>
                  <a:pt x="90" y="406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18" name="Freeform 514"/>
          <p:cNvSpPr>
            <a:spLocks/>
          </p:cNvSpPr>
          <p:nvPr/>
        </p:nvSpPr>
        <p:spPr bwMode="auto">
          <a:xfrm>
            <a:off x="6022975" y="3238500"/>
            <a:ext cx="852488" cy="541338"/>
          </a:xfrm>
          <a:custGeom>
            <a:avLst/>
            <a:gdLst>
              <a:gd name="T0" fmla="*/ 2147483647 w 1073"/>
              <a:gd name="T1" fmla="*/ 2147483647 h 682"/>
              <a:gd name="T2" fmla="*/ 2147483647 w 1073"/>
              <a:gd name="T3" fmla="*/ 2147483647 h 682"/>
              <a:gd name="T4" fmla="*/ 2147483647 w 1073"/>
              <a:gd name="T5" fmla="*/ 2147483647 h 682"/>
              <a:gd name="T6" fmla="*/ 2147483647 w 1073"/>
              <a:gd name="T7" fmla="*/ 2147483647 h 682"/>
              <a:gd name="T8" fmla="*/ 2147483647 w 1073"/>
              <a:gd name="T9" fmla="*/ 2147483647 h 682"/>
              <a:gd name="T10" fmla="*/ 2147483647 w 1073"/>
              <a:gd name="T11" fmla="*/ 2147483647 h 682"/>
              <a:gd name="T12" fmla="*/ 2147483647 w 1073"/>
              <a:gd name="T13" fmla="*/ 2147483647 h 682"/>
              <a:gd name="T14" fmla="*/ 2147483647 w 1073"/>
              <a:gd name="T15" fmla="*/ 2147483647 h 682"/>
              <a:gd name="T16" fmla="*/ 2147483647 w 1073"/>
              <a:gd name="T17" fmla="*/ 2147483647 h 682"/>
              <a:gd name="T18" fmla="*/ 2147483647 w 1073"/>
              <a:gd name="T19" fmla="*/ 2147483647 h 682"/>
              <a:gd name="T20" fmla="*/ 2147483647 w 1073"/>
              <a:gd name="T21" fmla="*/ 2147483647 h 682"/>
              <a:gd name="T22" fmla="*/ 2147483647 w 1073"/>
              <a:gd name="T23" fmla="*/ 2147483647 h 682"/>
              <a:gd name="T24" fmla="*/ 2147483647 w 1073"/>
              <a:gd name="T25" fmla="*/ 2147483647 h 682"/>
              <a:gd name="T26" fmla="*/ 2147483647 w 1073"/>
              <a:gd name="T27" fmla="*/ 2147483647 h 682"/>
              <a:gd name="T28" fmla="*/ 2147483647 w 1073"/>
              <a:gd name="T29" fmla="*/ 2147483647 h 682"/>
              <a:gd name="T30" fmla="*/ 2147483647 w 1073"/>
              <a:gd name="T31" fmla="*/ 2147483647 h 682"/>
              <a:gd name="T32" fmla="*/ 2147483647 w 1073"/>
              <a:gd name="T33" fmla="*/ 2147483647 h 682"/>
              <a:gd name="T34" fmla="*/ 2147483647 w 1073"/>
              <a:gd name="T35" fmla="*/ 2147483647 h 682"/>
              <a:gd name="T36" fmla="*/ 2147483647 w 1073"/>
              <a:gd name="T37" fmla="*/ 2147483647 h 682"/>
              <a:gd name="T38" fmla="*/ 2147483647 w 1073"/>
              <a:gd name="T39" fmla="*/ 2147483647 h 682"/>
              <a:gd name="T40" fmla="*/ 2147483647 w 1073"/>
              <a:gd name="T41" fmla="*/ 2147483647 h 682"/>
              <a:gd name="T42" fmla="*/ 2147483647 w 1073"/>
              <a:gd name="T43" fmla="*/ 2147483647 h 682"/>
              <a:gd name="T44" fmla="*/ 2147483647 w 1073"/>
              <a:gd name="T45" fmla="*/ 2147483647 h 682"/>
              <a:gd name="T46" fmla="*/ 2147483647 w 1073"/>
              <a:gd name="T47" fmla="*/ 2147483647 h 682"/>
              <a:gd name="T48" fmla="*/ 2147483647 w 1073"/>
              <a:gd name="T49" fmla="*/ 2147483647 h 682"/>
              <a:gd name="T50" fmla="*/ 2147483647 w 1073"/>
              <a:gd name="T51" fmla="*/ 2147483647 h 682"/>
              <a:gd name="T52" fmla="*/ 2147483647 w 1073"/>
              <a:gd name="T53" fmla="*/ 2147483647 h 682"/>
              <a:gd name="T54" fmla="*/ 2147483647 w 1073"/>
              <a:gd name="T55" fmla="*/ 2147483647 h 682"/>
              <a:gd name="T56" fmla="*/ 2147483647 w 1073"/>
              <a:gd name="T57" fmla="*/ 2147483647 h 682"/>
              <a:gd name="T58" fmla="*/ 2147483647 w 1073"/>
              <a:gd name="T59" fmla="*/ 2147483647 h 682"/>
              <a:gd name="T60" fmla="*/ 2147483647 w 1073"/>
              <a:gd name="T61" fmla="*/ 2147483647 h 682"/>
              <a:gd name="T62" fmla="*/ 2147483647 w 1073"/>
              <a:gd name="T63" fmla="*/ 2147483647 h 682"/>
              <a:gd name="T64" fmla="*/ 2147483647 w 1073"/>
              <a:gd name="T65" fmla="*/ 2147483647 h 682"/>
              <a:gd name="T66" fmla="*/ 2147483647 w 1073"/>
              <a:gd name="T67" fmla="*/ 2147483647 h 682"/>
              <a:gd name="T68" fmla="*/ 2147483647 w 1073"/>
              <a:gd name="T69" fmla="*/ 2147483647 h 682"/>
              <a:gd name="T70" fmla="*/ 2147483647 w 1073"/>
              <a:gd name="T71" fmla="*/ 2147483647 h 682"/>
              <a:gd name="T72" fmla="*/ 2147483647 w 1073"/>
              <a:gd name="T73" fmla="*/ 2147483647 h 682"/>
              <a:gd name="T74" fmla="*/ 2147483647 w 1073"/>
              <a:gd name="T75" fmla="*/ 2147483647 h 682"/>
              <a:gd name="T76" fmla="*/ 2147483647 w 1073"/>
              <a:gd name="T77" fmla="*/ 2147483647 h 682"/>
              <a:gd name="T78" fmla="*/ 2147483647 w 1073"/>
              <a:gd name="T79" fmla="*/ 2147483647 h 682"/>
              <a:gd name="T80" fmla="*/ 2147483647 w 1073"/>
              <a:gd name="T81" fmla="*/ 2147483647 h 682"/>
              <a:gd name="T82" fmla="*/ 2147483647 w 1073"/>
              <a:gd name="T83" fmla="*/ 2147483647 h 682"/>
              <a:gd name="T84" fmla="*/ 2147483647 w 1073"/>
              <a:gd name="T85" fmla="*/ 2147483647 h 682"/>
              <a:gd name="T86" fmla="*/ 2147483647 w 1073"/>
              <a:gd name="T87" fmla="*/ 2147483647 h 682"/>
              <a:gd name="T88" fmla="*/ 2147483647 w 1073"/>
              <a:gd name="T89" fmla="*/ 2147483647 h 682"/>
              <a:gd name="T90" fmla="*/ 2147483647 w 1073"/>
              <a:gd name="T91" fmla="*/ 2147483647 h 682"/>
              <a:gd name="T92" fmla="*/ 2147483647 w 1073"/>
              <a:gd name="T93" fmla="*/ 2147483647 h 682"/>
              <a:gd name="T94" fmla="*/ 2147483647 w 1073"/>
              <a:gd name="T95" fmla="*/ 2147483647 h 682"/>
              <a:gd name="T96" fmla="*/ 2147483647 w 1073"/>
              <a:gd name="T97" fmla="*/ 2147483647 h 682"/>
              <a:gd name="T98" fmla="*/ 2147483647 w 1073"/>
              <a:gd name="T99" fmla="*/ 2147483647 h 682"/>
              <a:gd name="T100" fmla="*/ 2147483647 w 1073"/>
              <a:gd name="T101" fmla="*/ 2147483647 h 682"/>
              <a:gd name="T102" fmla="*/ 2147483647 w 1073"/>
              <a:gd name="T103" fmla="*/ 2147483647 h 682"/>
              <a:gd name="T104" fmla="*/ 2147483647 w 1073"/>
              <a:gd name="T105" fmla="*/ 2147483647 h 682"/>
              <a:gd name="T106" fmla="*/ 2147483647 w 1073"/>
              <a:gd name="T107" fmla="*/ 2147483647 h 682"/>
              <a:gd name="T108" fmla="*/ 2147483647 w 1073"/>
              <a:gd name="T109" fmla="*/ 2147483647 h 682"/>
              <a:gd name="T110" fmla="*/ 2147483647 w 1073"/>
              <a:gd name="T111" fmla="*/ 2147483647 h 682"/>
              <a:gd name="T112" fmla="*/ 2147483647 w 1073"/>
              <a:gd name="T113" fmla="*/ 2147483647 h 682"/>
              <a:gd name="T114" fmla="*/ 2147483647 w 1073"/>
              <a:gd name="T115" fmla="*/ 2147483647 h 682"/>
              <a:gd name="T116" fmla="*/ 2147483647 w 1073"/>
              <a:gd name="T117" fmla="*/ 2147483647 h 682"/>
              <a:gd name="T118" fmla="*/ 0 w 1073"/>
              <a:gd name="T119" fmla="*/ 2147483647 h 682"/>
              <a:gd name="T120" fmla="*/ 2147483647 w 1073"/>
              <a:gd name="T121" fmla="*/ 2147483647 h 682"/>
              <a:gd name="T122" fmla="*/ 2147483647 w 1073"/>
              <a:gd name="T123" fmla="*/ 2147483647 h 682"/>
              <a:gd name="T124" fmla="*/ 2147483647 w 1073"/>
              <a:gd name="T125" fmla="*/ 2147483647 h 682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073"/>
              <a:gd name="T190" fmla="*/ 0 h 682"/>
              <a:gd name="T191" fmla="*/ 1073 w 1073"/>
              <a:gd name="T192" fmla="*/ 682 h 682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073" h="682">
                <a:moveTo>
                  <a:pt x="90" y="406"/>
                </a:moveTo>
                <a:lnTo>
                  <a:pt x="117" y="392"/>
                </a:lnTo>
                <a:lnTo>
                  <a:pt x="142" y="384"/>
                </a:lnTo>
                <a:lnTo>
                  <a:pt x="167" y="381"/>
                </a:lnTo>
                <a:lnTo>
                  <a:pt x="199" y="377"/>
                </a:lnTo>
                <a:lnTo>
                  <a:pt x="199" y="369"/>
                </a:lnTo>
                <a:lnTo>
                  <a:pt x="199" y="360"/>
                </a:lnTo>
                <a:lnTo>
                  <a:pt x="211" y="358"/>
                </a:lnTo>
                <a:lnTo>
                  <a:pt x="224" y="352"/>
                </a:lnTo>
                <a:lnTo>
                  <a:pt x="236" y="346"/>
                </a:lnTo>
                <a:lnTo>
                  <a:pt x="247" y="338"/>
                </a:lnTo>
                <a:lnTo>
                  <a:pt x="267" y="325"/>
                </a:lnTo>
                <a:lnTo>
                  <a:pt x="288" y="310"/>
                </a:lnTo>
                <a:lnTo>
                  <a:pt x="319" y="312"/>
                </a:lnTo>
                <a:lnTo>
                  <a:pt x="347" y="315"/>
                </a:lnTo>
                <a:lnTo>
                  <a:pt x="378" y="323"/>
                </a:lnTo>
                <a:lnTo>
                  <a:pt x="405" y="333"/>
                </a:lnTo>
                <a:lnTo>
                  <a:pt x="436" y="338"/>
                </a:lnTo>
                <a:lnTo>
                  <a:pt x="466" y="346"/>
                </a:lnTo>
                <a:lnTo>
                  <a:pt x="491" y="348"/>
                </a:lnTo>
                <a:lnTo>
                  <a:pt x="522" y="348"/>
                </a:lnTo>
                <a:lnTo>
                  <a:pt x="561" y="325"/>
                </a:lnTo>
                <a:lnTo>
                  <a:pt x="597" y="296"/>
                </a:lnTo>
                <a:lnTo>
                  <a:pt x="639" y="265"/>
                </a:lnTo>
                <a:lnTo>
                  <a:pt x="676" y="231"/>
                </a:lnTo>
                <a:lnTo>
                  <a:pt x="693" y="215"/>
                </a:lnTo>
                <a:lnTo>
                  <a:pt x="710" y="194"/>
                </a:lnTo>
                <a:lnTo>
                  <a:pt x="726" y="177"/>
                </a:lnTo>
                <a:lnTo>
                  <a:pt x="737" y="156"/>
                </a:lnTo>
                <a:lnTo>
                  <a:pt x="751" y="137"/>
                </a:lnTo>
                <a:lnTo>
                  <a:pt x="758" y="116"/>
                </a:lnTo>
                <a:lnTo>
                  <a:pt x="764" y="95"/>
                </a:lnTo>
                <a:lnTo>
                  <a:pt x="770" y="71"/>
                </a:lnTo>
                <a:lnTo>
                  <a:pt x="779" y="66"/>
                </a:lnTo>
                <a:lnTo>
                  <a:pt x="791" y="60"/>
                </a:lnTo>
                <a:lnTo>
                  <a:pt x="793" y="46"/>
                </a:lnTo>
                <a:lnTo>
                  <a:pt x="799" y="31"/>
                </a:lnTo>
                <a:lnTo>
                  <a:pt x="818" y="29"/>
                </a:lnTo>
                <a:lnTo>
                  <a:pt x="833" y="27"/>
                </a:lnTo>
                <a:lnTo>
                  <a:pt x="854" y="27"/>
                </a:lnTo>
                <a:lnTo>
                  <a:pt x="872" y="27"/>
                </a:lnTo>
                <a:lnTo>
                  <a:pt x="891" y="27"/>
                </a:lnTo>
                <a:lnTo>
                  <a:pt x="912" y="27"/>
                </a:lnTo>
                <a:lnTo>
                  <a:pt x="914" y="18"/>
                </a:lnTo>
                <a:lnTo>
                  <a:pt x="916" y="10"/>
                </a:lnTo>
                <a:lnTo>
                  <a:pt x="954" y="2"/>
                </a:lnTo>
                <a:lnTo>
                  <a:pt x="979" y="0"/>
                </a:lnTo>
                <a:lnTo>
                  <a:pt x="979" y="71"/>
                </a:lnTo>
                <a:lnTo>
                  <a:pt x="983" y="146"/>
                </a:lnTo>
                <a:lnTo>
                  <a:pt x="987" y="189"/>
                </a:lnTo>
                <a:lnTo>
                  <a:pt x="998" y="225"/>
                </a:lnTo>
                <a:lnTo>
                  <a:pt x="1004" y="240"/>
                </a:lnTo>
                <a:lnTo>
                  <a:pt x="1012" y="256"/>
                </a:lnTo>
                <a:lnTo>
                  <a:pt x="1020" y="269"/>
                </a:lnTo>
                <a:lnTo>
                  <a:pt x="1031" y="281"/>
                </a:lnTo>
                <a:lnTo>
                  <a:pt x="1023" y="333"/>
                </a:lnTo>
                <a:lnTo>
                  <a:pt x="1020" y="371"/>
                </a:lnTo>
                <a:lnTo>
                  <a:pt x="1021" y="377"/>
                </a:lnTo>
                <a:lnTo>
                  <a:pt x="1023" y="384"/>
                </a:lnTo>
                <a:lnTo>
                  <a:pt x="1029" y="392"/>
                </a:lnTo>
                <a:lnTo>
                  <a:pt x="1033" y="400"/>
                </a:lnTo>
                <a:lnTo>
                  <a:pt x="1048" y="413"/>
                </a:lnTo>
                <a:lnTo>
                  <a:pt x="1071" y="429"/>
                </a:lnTo>
                <a:lnTo>
                  <a:pt x="1073" y="436"/>
                </a:lnTo>
                <a:lnTo>
                  <a:pt x="1073" y="448"/>
                </a:lnTo>
                <a:lnTo>
                  <a:pt x="1062" y="456"/>
                </a:lnTo>
                <a:lnTo>
                  <a:pt x="1054" y="463"/>
                </a:lnTo>
                <a:lnTo>
                  <a:pt x="1048" y="471"/>
                </a:lnTo>
                <a:lnTo>
                  <a:pt x="1043" y="486"/>
                </a:lnTo>
                <a:lnTo>
                  <a:pt x="1000" y="486"/>
                </a:lnTo>
                <a:lnTo>
                  <a:pt x="952" y="488"/>
                </a:lnTo>
                <a:lnTo>
                  <a:pt x="929" y="490"/>
                </a:lnTo>
                <a:lnTo>
                  <a:pt x="906" y="496"/>
                </a:lnTo>
                <a:lnTo>
                  <a:pt x="897" y="502"/>
                </a:lnTo>
                <a:lnTo>
                  <a:pt x="889" y="504"/>
                </a:lnTo>
                <a:lnTo>
                  <a:pt x="881" y="507"/>
                </a:lnTo>
                <a:lnTo>
                  <a:pt x="875" y="513"/>
                </a:lnTo>
                <a:lnTo>
                  <a:pt x="849" y="515"/>
                </a:lnTo>
                <a:lnTo>
                  <a:pt x="829" y="517"/>
                </a:lnTo>
                <a:lnTo>
                  <a:pt x="816" y="525"/>
                </a:lnTo>
                <a:lnTo>
                  <a:pt x="806" y="530"/>
                </a:lnTo>
                <a:lnTo>
                  <a:pt x="791" y="559"/>
                </a:lnTo>
                <a:lnTo>
                  <a:pt x="764" y="600"/>
                </a:lnTo>
                <a:lnTo>
                  <a:pt x="745" y="613"/>
                </a:lnTo>
                <a:lnTo>
                  <a:pt x="726" y="621"/>
                </a:lnTo>
                <a:lnTo>
                  <a:pt x="703" y="630"/>
                </a:lnTo>
                <a:lnTo>
                  <a:pt x="658" y="646"/>
                </a:lnTo>
                <a:lnTo>
                  <a:pt x="655" y="657"/>
                </a:lnTo>
                <a:lnTo>
                  <a:pt x="649" y="669"/>
                </a:lnTo>
                <a:lnTo>
                  <a:pt x="649" y="673"/>
                </a:lnTo>
                <a:lnTo>
                  <a:pt x="649" y="678"/>
                </a:lnTo>
                <a:lnTo>
                  <a:pt x="589" y="680"/>
                </a:lnTo>
                <a:lnTo>
                  <a:pt x="526" y="680"/>
                </a:lnTo>
                <a:lnTo>
                  <a:pt x="466" y="682"/>
                </a:lnTo>
                <a:lnTo>
                  <a:pt x="403" y="682"/>
                </a:lnTo>
                <a:lnTo>
                  <a:pt x="395" y="674"/>
                </a:lnTo>
                <a:lnTo>
                  <a:pt x="390" y="669"/>
                </a:lnTo>
                <a:lnTo>
                  <a:pt x="370" y="674"/>
                </a:lnTo>
                <a:lnTo>
                  <a:pt x="351" y="678"/>
                </a:lnTo>
                <a:lnTo>
                  <a:pt x="336" y="678"/>
                </a:lnTo>
                <a:lnTo>
                  <a:pt x="322" y="674"/>
                </a:lnTo>
                <a:lnTo>
                  <a:pt x="294" y="663"/>
                </a:lnTo>
                <a:lnTo>
                  <a:pt x="261" y="646"/>
                </a:lnTo>
                <a:lnTo>
                  <a:pt x="234" y="644"/>
                </a:lnTo>
                <a:lnTo>
                  <a:pt x="203" y="636"/>
                </a:lnTo>
                <a:lnTo>
                  <a:pt x="178" y="632"/>
                </a:lnTo>
                <a:lnTo>
                  <a:pt x="150" y="630"/>
                </a:lnTo>
                <a:lnTo>
                  <a:pt x="134" y="615"/>
                </a:lnTo>
                <a:lnTo>
                  <a:pt x="119" y="609"/>
                </a:lnTo>
                <a:lnTo>
                  <a:pt x="107" y="601"/>
                </a:lnTo>
                <a:lnTo>
                  <a:pt x="94" y="600"/>
                </a:lnTo>
                <a:lnTo>
                  <a:pt x="67" y="596"/>
                </a:lnTo>
                <a:lnTo>
                  <a:pt x="46" y="588"/>
                </a:lnTo>
                <a:lnTo>
                  <a:pt x="36" y="586"/>
                </a:lnTo>
                <a:lnTo>
                  <a:pt x="25" y="578"/>
                </a:lnTo>
                <a:lnTo>
                  <a:pt x="19" y="573"/>
                </a:lnTo>
                <a:lnTo>
                  <a:pt x="11" y="563"/>
                </a:lnTo>
                <a:lnTo>
                  <a:pt x="7" y="548"/>
                </a:lnTo>
                <a:lnTo>
                  <a:pt x="2" y="527"/>
                </a:lnTo>
                <a:lnTo>
                  <a:pt x="0" y="504"/>
                </a:lnTo>
                <a:lnTo>
                  <a:pt x="0" y="475"/>
                </a:lnTo>
                <a:lnTo>
                  <a:pt x="19" y="456"/>
                </a:lnTo>
                <a:lnTo>
                  <a:pt x="46" y="440"/>
                </a:lnTo>
                <a:lnTo>
                  <a:pt x="59" y="432"/>
                </a:lnTo>
                <a:lnTo>
                  <a:pt x="71" y="423"/>
                </a:lnTo>
                <a:lnTo>
                  <a:pt x="82" y="413"/>
                </a:lnTo>
                <a:lnTo>
                  <a:pt x="90" y="406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19" name="Freeform 515"/>
          <p:cNvSpPr>
            <a:spLocks/>
          </p:cNvSpPr>
          <p:nvPr/>
        </p:nvSpPr>
        <p:spPr bwMode="auto">
          <a:xfrm>
            <a:off x="6353175" y="3446463"/>
            <a:ext cx="984250" cy="776287"/>
          </a:xfrm>
          <a:custGeom>
            <a:avLst/>
            <a:gdLst>
              <a:gd name="T0" fmla="*/ 2147483647 w 1240"/>
              <a:gd name="T1" fmla="*/ 2147483647 h 978"/>
              <a:gd name="T2" fmla="*/ 0 w 1240"/>
              <a:gd name="T3" fmla="*/ 2147483647 h 978"/>
              <a:gd name="T4" fmla="*/ 2147483647 w 1240"/>
              <a:gd name="T5" fmla="*/ 2147483647 h 978"/>
              <a:gd name="T6" fmla="*/ 2147483647 w 1240"/>
              <a:gd name="T7" fmla="*/ 2147483647 h 978"/>
              <a:gd name="T8" fmla="*/ 2147483647 w 1240"/>
              <a:gd name="T9" fmla="*/ 2147483647 h 978"/>
              <a:gd name="T10" fmla="*/ 2147483647 w 1240"/>
              <a:gd name="T11" fmla="*/ 2147483647 h 978"/>
              <a:gd name="T12" fmla="*/ 2147483647 w 1240"/>
              <a:gd name="T13" fmla="*/ 2147483647 h 978"/>
              <a:gd name="T14" fmla="*/ 2147483647 w 1240"/>
              <a:gd name="T15" fmla="*/ 2147483647 h 978"/>
              <a:gd name="T16" fmla="*/ 2147483647 w 1240"/>
              <a:gd name="T17" fmla="*/ 2147483647 h 978"/>
              <a:gd name="T18" fmla="*/ 2147483647 w 1240"/>
              <a:gd name="T19" fmla="*/ 2147483647 h 978"/>
              <a:gd name="T20" fmla="*/ 2147483647 w 1240"/>
              <a:gd name="T21" fmla="*/ 2147483647 h 978"/>
              <a:gd name="T22" fmla="*/ 2147483647 w 1240"/>
              <a:gd name="T23" fmla="*/ 2147483647 h 978"/>
              <a:gd name="T24" fmla="*/ 2147483647 w 1240"/>
              <a:gd name="T25" fmla="*/ 2147483647 h 978"/>
              <a:gd name="T26" fmla="*/ 2147483647 w 1240"/>
              <a:gd name="T27" fmla="*/ 2147483647 h 978"/>
              <a:gd name="T28" fmla="*/ 2147483647 w 1240"/>
              <a:gd name="T29" fmla="*/ 2147483647 h 978"/>
              <a:gd name="T30" fmla="*/ 2147483647 w 1240"/>
              <a:gd name="T31" fmla="*/ 2147483647 h 978"/>
              <a:gd name="T32" fmla="*/ 2147483647 w 1240"/>
              <a:gd name="T33" fmla="*/ 2147483647 h 978"/>
              <a:gd name="T34" fmla="*/ 2147483647 w 1240"/>
              <a:gd name="T35" fmla="*/ 2147483647 h 978"/>
              <a:gd name="T36" fmla="*/ 2147483647 w 1240"/>
              <a:gd name="T37" fmla="*/ 2147483647 h 978"/>
              <a:gd name="T38" fmla="*/ 2147483647 w 1240"/>
              <a:gd name="T39" fmla="*/ 2147483647 h 978"/>
              <a:gd name="T40" fmla="*/ 2147483647 w 1240"/>
              <a:gd name="T41" fmla="*/ 2147483647 h 978"/>
              <a:gd name="T42" fmla="*/ 2147483647 w 1240"/>
              <a:gd name="T43" fmla="*/ 2147483647 h 978"/>
              <a:gd name="T44" fmla="*/ 2147483647 w 1240"/>
              <a:gd name="T45" fmla="*/ 0 h 978"/>
              <a:gd name="T46" fmla="*/ 2147483647 w 1240"/>
              <a:gd name="T47" fmla="*/ 2147483647 h 978"/>
              <a:gd name="T48" fmla="*/ 2147483647 w 1240"/>
              <a:gd name="T49" fmla="*/ 2147483647 h 978"/>
              <a:gd name="T50" fmla="*/ 2147483647 w 1240"/>
              <a:gd name="T51" fmla="*/ 2147483647 h 978"/>
              <a:gd name="T52" fmla="*/ 2147483647 w 1240"/>
              <a:gd name="T53" fmla="*/ 2147483647 h 978"/>
              <a:gd name="T54" fmla="*/ 2147483647 w 1240"/>
              <a:gd name="T55" fmla="*/ 2147483647 h 978"/>
              <a:gd name="T56" fmla="*/ 2147483647 w 1240"/>
              <a:gd name="T57" fmla="*/ 2147483647 h 978"/>
              <a:gd name="T58" fmla="*/ 2147483647 w 1240"/>
              <a:gd name="T59" fmla="*/ 2147483647 h 978"/>
              <a:gd name="T60" fmla="*/ 2147483647 w 1240"/>
              <a:gd name="T61" fmla="*/ 2147483647 h 978"/>
              <a:gd name="T62" fmla="*/ 2147483647 w 1240"/>
              <a:gd name="T63" fmla="*/ 2147483647 h 978"/>
              <a:gd name="T64" fmla="*/ 2147483647 w 1240"/>
              <a:gd name="T65" fmla="*/ 2147483647 h 978"/>
              <a:gd name="T66" fmla="*/ 2147483647 w 1240"/>
              <a:gd name="T67" fmla="*/ 2147483647 h 978"/>
              <a:gd name="T68" fmla="*/ 2147483647 w 1240"/>
              <a:gd name="T69" fmla="*/ 2147483647 h 978"/>
              <a:gd name="T70" fmla="*/ 2147483647 w 1240"/>
              <a:gd name="T71" fmla="*/ 2147483647 h 978"/>
              <a:gd name="T72" fmla="*/ 2147483647 w 1240"/>
              <a:gd name="T73" fmla="*/ 2147483647 h 978"/>
              <a:gd name="T74" fmla="*/ 2147483647 w 1240"/>
              <a:gd name="T75" fmla="*/ 2147483647 h 978"/>
              <a:gd name="T76" fmla="*/ 2147483647 w 1240"/>
              <a:gd name="T77" fmla="*/ 2147483647 h 978"/>
              <a:gd name="T78" fmla="*/ 2147483647 w 1240"/>
              <a:gd name="T79" fmla="*/ 2147483647 h 978"/>
              <a:gd name="T80" fmla="*/ 2147483647 w 1240"/>
              <a:gd name="T81" fmla="*/ 2147483647 h 978"/>
              <a:gd name="T82" fmla="*/ 2147483647 w 1240"/>
              <a:gd name="T83" fmla="*/ 2147483647 h 978"/>
              <a:gd name="T84" fmla="*/ 2147483647 w 1240"/>
              <a:gd name="T85" fmla="*/ 2147483647 h 978"/>
              <a:gd name="T86" fmla="*/ 2147483647 w 1240"/>
              <a:gd name="T87" fmla="*/ 2147483647 h 978"/>
              <a:gd name="T88" fmla="*/ 2147483647 w 1240"/>
              <a:gd name="T89" fmla="*/ 2147483647 h 978"/>
              <a:gd name="T90" fmla="*/ 2147483647 w 1240"/>
              <a:gd name="T91" fmla="*/ 2147483647 h 978"/>
              <a:gd name="T92" fmla="*/ 2147483647 w 1240"/>
              <a:gd name="T93" fmla="*/ 2147483647 h 978"/>
              <a:gd name="T94" fmla="*/ 2147483647 w 1240"/>
              <a:gd name="T95" fmla="*/ 2147483647 h 978"/>
              <a:gd name="T96" fmla="*/ 2147483647 w 1240"/>
              <a:gd name="T97" fmla="*/ 2147483647 h 978"/>
              <a:gd name="T98" fmla="*/ 2147483647 w 1240"/>
              <a:gd name="T99" fmla="*/ 2147483647 h 978"/>
              <a:gd name="T100" fmla="*/ 2147483647 w 1240"/>
              <a:gd name="T101" fmla="*/ 2147483647 h 978"/>
              <a:gd name="T102" fmla="*/ 2147483647 w 1240"/>
              <a:gd name="T103" fmla="*/ 2147483647 h 978"/>
              <a:gd name="T104" fmla="*/ 2147483647 w 1240"/>
              <a:gd name="T105" fmla="*/ 2147483647 h 978"/>
              <a:gd name="T106" fmla="*/ 2147483647 w 1240"/>
              <a:gd name="T107" fmla="*/ 2147483647 h 978"/>
              <a:gd name="T108" fmla="*/ 2147483647 w 1240"/>
              <a:gd name="T109" fmla="*/ 2147483647 h 978"/>
              <a:gd name="T110" fmla="*/ 2147483647 w 1240"/>
              <a:gd name="T111" fmla="*/ 2147483647 h 978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240"/>
              <a:gd name="T169" fmla="*/ 0 h 978"/>
              <a:gd name="T170" fmla="*/ 1240 w 1240"/>
              <a:gd name="T171" fmla="*/ 978 h 978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240" h="978">
                <a:moveTo>
                  <a:pt x="59" y="600"/>
                </a:moveTo>
                <a:lnTo>
                  <a:pt x="61" y="575"/>
                </a:lnTo>
                <a:lnTo>
                  <a:pt x="65" y="548"/>
                </a:lnTo>
                <a:lnTo>
                  <a:pt x="32" y="548"/>
                </a:lnTo>
                <a:lnTo>
                  <a:pt x="0" y="548"/>
                </a:lnTo>
                <a:lnTo>
                  <a:pt x="0" y="515"/>
                </a:lnTo>
                <a:lnTo>
                  <a:pt x="0" y="486"/>
                </a:lnTo>
                <a:lnTo>
                  <a:pt x="1" y="483"/>
                </a:lnTo>
                <a:lnTo>
                  <a:pt x="5" y="483"/>
                </a:lnTo>
                <a:lnTo>
                  <a:pt x="17" y="481"/>
                </a:lnTo>
                <a:lnTo>
                  <a:pt x="17" y="419"/>
                </a:lnTo>
                <a:lnTo>
                  <a:pt x="73" y="419"/>
                </a:lnTo>
                <a:lnTo>
                  <a:pt x="126" y="417"/>
                </a:lnTo>
                <a:lnTo>
                  <a:pt x="180" y="417"/>
                </a:lnTo>
                <a:lnTo>
                  <a:pt x="234" y="415"/>
                </a:lnTo>
                <a:lnTo>
                  <a:pt x="234" y="410"/>
                </a:lnTo>
                <a:lnTo>
                  <a:pt x="234" y="406"/>
                </a:lnTo>
                <a:lnTo>
                  <a:pt x="240" y="394"/>
                </a:lnTo>
                <a:lnTo>
                  <a:pt x="243" y="383"/>
                </a:lnTo>
                <a:lnTo>
                  <a:pt x="288" y="367"/>
                </a:lnTo>
                <a:lnTo>
                  <a:pt x="311" y="358"/>
                </a:lnTo>
                <a:lnTo>
                  <a:pt x="330" y="350"/>
                </a:lnTo>
                <a:lnTo>
                  <a:pt x="349" y="337"/>
                </a:lnTo>
                <a:lnTo>
                  <a:pt x="376" y="296"/>
                </a:lnTo>
                <a:lnTo>
                  <a:pt x="391" y="267"/>
                </a:lnTo>
                <a:lnTo>
                  <a:pt x="401" y="262"/>
                </a:lnTo>
                <a:lnTo>
                  <a:pt x="414" y="254"/>
                </a:lnTo>
                <a:lnTo>
                  <a:pt x="434" y="252"/>
                </a:lnTo>
                <a:lnTo>
                  <a:pt x="460" y="250"/>
                </a:lnTo>
                <a:lnTo>
                  <a:pt x="466" y="244"/>
                </a:lnTo>
                <a:lnTo>
                  <a:pt x="474" y="241"/>
                </a:lnTo>
                <a:lnTo>
                  <a:pt x="482" y="239"/>
                </a:lnTo>
                <a:lnTo>
                  <a:pt x="491" y="233"/>
                </a:lnTo>
                <a:lnTo>
                  <a:pt x="514" y="227"/>
                </a:lnTo>
                <a:lnTo>
                  <a:pt x="537" y="225"/>
                </a:lnTo>
                <a:lnTo>
                  <a:pt x="585" y="223"/>
                </a:lnTo>
                <a:lnTo>
                  <a:pt x="628" y="223"/>
                </a:lnTo>
                <a:lnTo>
                  <a:pt x="633" y="208"/>
                </a:lnTo>
                <a:lnTo>
                  <a:pt x="639" y="200"/>
                </a:lnTo>
                <a:lnTo>
                  <a:pt x="647" y="193"/>
                </a:lnTo>
                <a:lnTo>
                  <a:pt x="658" y="185"/>
                </a:lnTo>
                <a:lnTo>
                  <a:pt x="689" y="181"/>
                </a:lnTo>
                <a:lnTo>
                  <a:pt x="716" y="181"/>
                </a:lnTo>
                <a:lnTo>
                  <a:pt x="741" y="150"/>
                </a:lnTo>
                <a:lnTo>
                  <a:pt x="764" y="120"/>
                </a:lnTo>
                <a:lnTo>
                  <a:pt x="785" y="118"/>
                </a:lnTo>
                <a:lnTo>
                  <a:pt x="806" y="118"/>
                </a:lnTo>
                <a:lnTo>
                  <a:pt x="825" y="118"/>
                </a:lnTo>
                <a:lnTo>
                  <a:pt x="847" y="114"/>
                </a:lnTo>
                <a:lnTo>
                  <a:pt x="848" y="102"/>
                </a:lnTo>
                <a:lnTo>
                  <a:pt x="854" y="97"/>
                </a:lnTo>
                <a:lnTo>
                  <a:pt x="860" y="89"/>
                </a:lnTo>
                <a:lnTo>
                  <a:pt x="870" y="81"/>
                </a:lnTo>
                <a:lnTo>
                  <a:pt x="877" y="77"/>
                </a:lnTo>
                <a:lnTo>
                  <a:pt x="885" y="75"/>
                </a:lnTo>
                <a:lnTo>
                  <a:pt x="895" y="73"/>
                </a:lnTo>
                <a:lnTo>
                  <a:pt x="904" y="73"/>
                </a:lnTo>
                <a:lnTo>
                  <a:pt x="944" y="75"/>
                </a:lnTo>
                <a:lnTo>
                  <a:pt x="987" y="77"/>
                </a:lnTo>
                <a:lnTo>
                  <a:pt x="1010" y="70"/>
                </a:lnTo>
                <a:lnTo>
                  <a:pt x="1027" y="62"/>
                </a:lnTo>
                <a:lnTo>
                  <a:pt x="1052" y="54"/>
                </a:lnTo>
                <a:lnTo>
                  <a:pt x="1096" y="47"/>
                </a:lnTo>
                <a:lnTo>
                  <a:pt x="1096" y="35"/>
                </a:lnTo>
                <a:lnTo>
                  <a:pt x="1096" y="25"/>
                </a:lnTo>
                <a:lnTo>
                  <a:pt x="1129" y="18"/>
                </a:lnTo>
                <a:lnTo>
                  <a:pt x="1163" y="16"/>
                </a:lnTo>
                <a:lnTo>
                  <a:pt x="1167" y="6"/>
                </a:lnTo>
                <a:lnTo>
                  <a:pt x="1171" y="0"/>
                </a:lnTo>
                <a:lnTo>
                  <a:pt x="1177" y="0"/>
                </a:lnTo>
                <a:lnTo>
                  <a:pt x="1181" y="0"/>
                </a:lnTo>
                <a:lnTo>
                  <a:pt x="1192" y="2"/>
                </a:lnTo>
                <a:lnTo>
                  <a:pt x="1206" y="4"/>
                </a:lnTo>
                <a:lnTo>
                  <a:pt x="1208" y="29"/>
                </a:lnTo>
                <a:lnTo>
                  <a:pt x="1208" y="60"/>
                </a:lnTo>
                <a:lnTo>
                  <a:pt x="1211" y="85"/>
                </a:lnTo>
                <a:lnTo>
                  <a:pt x="1213" y="114"/>
                </a:lnTo>
                <a:lnTo>
                  <a:pt x="1227" y="120"/>
                </a:lnTo>
                <a:lnTo>
                  <a:pt x="1240" y="123"/>
                </a:lnTo>
                <a:lnTo>
                  <a:pt x="1238" y="156"/>
                </a:lnTo>
                <a:lnTo>
                  <a:pt x="1236" y="185"/>
                </a:lnTo>
                <a:lnTo>
                  <a:pt x="1215" y="193"/>
                </a:lnTo>
                <a:lnTo>
                  <a:pt x="1190" y="202"/>
                </a:lnTo>
                <a:lnTo>
                  <a:pt x="1165" y="214"/>
                </a:lnTo>
                <a:lnTo>
                  <a:pt x="1125" y="229"/>
                </a:lnTo>
                <a:lnTo>
                  <a:pt x="1106" y="266"/>
                </a:lnTo>
                <a:lnTo>
                  <a:pt x="1081" y="300"/>
                </a:lnTo>
                <a:lnTo>
                  <a:pt x="1085" y="315"/>
                </a:lnTo>
                <a:lnTo>
                  <a:pt x="1092" y="337"/>
                </a:lnTo>
                <a:lnTo>
                  <a:pt x="1113" y="337"/>
                </a:lnTo>
                <a:lnTo>
                  <a:pt x="1138" y="338"/>
                </a:lnTo>
                <a:lnTo>
                  <a:pt x="1146" y="352"/>
                </a:lnTo>
                <a:lnTo>
                  <a:pt x="1156" y="367"/>
                </a:lnTo>
                <a:lnTo>
                  <a:pt x="1160" y="383"/>
                </a:lnTo>
                <a:lnTo>
                  <a:pt x="1160" y="396"/>
                </a:lnTo>
                <a:lnTo>
                  <a:pt x="1158" y="411"/>
                </a:lnTo>
                <a:lnTo>
                  <a:pt x="1154" y="429"/>
                </a:lnTo>
                <a:lnTo>
                  <a:pt x="1142" y="442"/>
                </a:lnTo>
                <a:lnTo>
                  <a:pt x="1131" y="456"/>
                </a:lnTo>
                <a:lnTo>
                  <a:pt x="1131" y="479"/>
                </a:lnTo>
                <a:lnTo>
                  <a:pt x="1129" y="500"/>
                </a:lnTo>
                <a:lnTo>
                  <a:pt x="1125" y="515"/>
                </a:lnTo>
                <a:lnTo>
                  <a:pt x="1119" y="536"/>
                </a:lnTo>
                <a:lnTo>
                  <a:pt x="1112" y="552"/>
                </a:lnTo>
                <a:lnTo>
                  <a:pt x="1098" y="565"/>
                </a:lnTo>
                <a:lnTo>
                  <a:pt x="1085" y="579"/>
                </a:lnTo>
                <a:lnTo>
                  <a:pt x="1065" y="590"/>
                </a:lnTo>
                <a:lnTo>
                  <a:pt x="1069" y="621"/>
                </a:lnTo>
                <a:lnTo>
                  <a:pt x="1071" y="642"/>
                </a:lnTo>
                <a:lnTo>
                  <a:pt x="1075" y="667"/>
                </a:lnTo>
                <a:lnTo>
                  <a:pt x="1075" y="692"/>
                </a:lnTo>
                <a:lnTo>
                  <a:pt x="1065" y="705"/>
                </a:lnTo>
                <a:lnTo>
                  <a:pt x="1058" y="719"/>
                </a:lnTo>
                <a:lnTo>
                  <a:pt x="1044" y="724"/>
                </a:lnTo>
                <a:lnTo>
                  <a:pt x="1027" y="728"/>
                </a:lnTo>
                <a:lnTo>
                  <a:pt x="1021" y="742"/>
                </a:lnTo>
                <a:lnTo>
                  <a:pt x="1016" y="753"/>
                </a:lnTo>
                <a:lnTo>
                  <a:pt x="975" y="763"/>
                </a:lnTo>
                <a:lnTo>
                  <a:pt x="944" y="767"/>
                </a:lnTo>
                <a:lnTo>
                  <a:pt x="944" y="776"/>
                </a:lnTo>
                <a:lnTo>
                  <a:pt x="944" y="788"/>
                </a:lnTo>
                <a:lnTo>
                  <a:pt x="931" y="790"/>
                </a:lnTo>
                <a:lnTo>
                  <a:pt x="916" y="792"/>
                </a:lnTo>
                <a:lnTo>
                  <a:pt x="908" y="813"/>
                </a:lnTo>
                <a:lnTo>
                  <a:pt x="900" y="828"/>
                </a:lnTo>
                <a:lnTo>
                  <a:pt x="889" y="844"/>
                </a:lnTo>
                <a:lnTo>
                  <a:pt x="871" y="859"/>
                </a:lnTo>
                <a:lnTo>
                  <a:pt x="850" y="869"/>
                </a:lnTo>
                <a:lnTo>
                  <a:pt x="833" y="876"/>
                </a:lnTo>
                <a:lnTo>
                  <a:pt x="808" y="882"/>
                </a:lnTo>
                <a:lnTo>
                  <a:pt x="787" y="888"/>
                </a:lnTo>
                <a:lnTo>
                  <a:pt x="687" y="897"/>
                </a:lnTo>
                <a:lnTo>
                  <a:pt x="601" y="905"/>
                </a:lnTo>
                <a:lnTo>
                  <a:pt x="589" y="922"/>
                </a:lnTo>
                <a:lnTo>
                  <a:pt x="570" y="943"/>
                </a:lnTo>
                <a:lnTo>
                  <a:pt x="549" y="965"/>
                </a:lnTo>
                <a:lnTo>
                  <a:pt x="530" y="978"/>
                </a:lnTo>
                <a:lnTo>
                  <a:pt x="522" y="976"/>
                </a:lnTo>
                <a:lnTo>
                  <a:pt x="514" y="972"/>
                </a:lnTo>
                <a:lnTo>
                  <a:pt x="503" y="945"/>
                </a:lnTo>
                <a:lnTo>
                  <a:pt x="493" y="924"/>
                </a:lnTo>
                <a:lnTo>
                  <a:pt x="487" y="917"/>
                </a:lnTo>
                <a:lnTo>
                  <a:pt x="480" y="909"/>
                </a:lnTo>
                <a:lnTo>
                  <a:pt x="468" y="899"/>
                </a:lnTo>
                <a:lnTo>
                  <a:pt x="455" y="893"/>
                </a:lnTo>
                <a:lnTo>
                  <a:pt x="453" y="861"/>
                </a:lnTo>
                <a:lnTo>
                  <a:pt x="451" y="826"/>
                </a:lnTo>
                <a:lnTo>
                  <a:pt x="449" y="796"/>
                </a:lnTo>
                <a:lnTo>
                  <a:pt x="445" y="763"/>
                </a:lnTo>
                <a:lnTo>
                  <a:pt x="426" y="761"/>
                </a:lnTo>
                <a:lnTo>
                  <a:pt x="405" y="755"/>
                </a:lnTo>
                <a:lnTo>
                  <a:pt x="393" y="742"/>
                </a:lnTo>
                <a:lnTo>
                  <a:pt x="378" y="728"/>
                </a:lnTo>
                <a:lnTo>
                  <a:pt x="364" y="717"/>
                </a:lnTo>
                <a:lnTo>
                  <a:pt x="349" y="703"/>
                </a:lnTo>
                <a:lnTo>
                  <a:pt x="336" y="694"/>
                </a:lnTo>
                <a:lnTo>
                  <a:pt x="320" y="686"/>
                </a:lnTo>
                <a:lnTo>
                  <a:pt x="303" y="680"/>
                </a:lnTo>
                <a:lnTo>
                  <a:pt x="288" y="673"/>
                </a:lnTo>
                <a:lnTo>
                  <a:pt x="251" y="661"/>
                </a:lnTo>
                <a:lnTo>
                  <a:pt x="215" y="655"/>
                </a:lnTo>
                <a:lnTo>
                  <a:pt x="176" y="650"/>
                </a:lnTo>
                <a:lnTo>
                  <a:pt x="134" y="646"/>
                </a:lnTo>
                <a:lnTo>
                  <a:pt x="134" y="636"/>
                </a:lnTo>
                <a:lnTo>
                  <a:pt x="134" y="627"/>
                </a:lnTo>
                <a:lnTo>
                  <a:pt x="117" y="623"/>
                </a:lnTo>
                <a:lnTo>
                  <a:pt x="99" y="613"/>
                </a:lnTo>
                <a:lnTo>
                  <a:pt x="82" y="607"/>
                </a:lnTo>
                <a:lnTo>
                  <a:pt x="59" y="60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20" name="Freeform 516"/>
          <p:cNvSpPr>
            <a:spLocks/>
          </p:cNvSpPr>
          <p:nvPr/>
        </p:nvSpPr>
        <p:spPr bwMode="auto">
          <a:xfrm>
            <a:off x="6353175" y="3446463"/>
            <a:ext cx="984250" cy="776287"/>
          </a:xfrm>
          <a:custGeom>
            <a:avLst/>
            <a:gdLst>
              <a:gd name="T0" fmla="*/ 2147483647 w 1240"/>
              <a:gd name="T1" fmla="*/ 2147483647 h 978"/>
              <a:gd name="T2" fmla="*/ 0 w 1240"/>
              <a:gd name="T3" fmla="*/ 2147483647 h 978"/>
              <a:gd name="T4" fmla="*/ 2147483647 w 1240"/>
              <a:gd name="T5" fmla="*/ 2147483647 h 978"/>
              <a:gd name="T6" fmla="*/ 2147483647 w 1240"/>
              <a:gd name="T7" fmla="*/ 2147483647 h 978"/>
              <a:gd name="T8" fmla="*/ 2147483647 w 1240"/>
              <a:gd name="T9" fmla="*/ 2147483647 h 978"/>
              <a:gd name="T10" fmla="*/ 2147483647 w 1240"/>
              <a:gd name="T11" fmla="*/ 2147483647 h 978"/>
              <a:gd name="T12" fmla="*/ 2147483647 w 1240"/>
              <a:gd name="T13" fmla="*/ 2147483647 h 978"/>
              <a:gd name="T14" fmla="*/ 2147483647 w 1240"/>
              <a:gd name="T15" fmla="*/ 2147483647 h 978"/>
              <a:gd name="T16" fmla="*/ 2147483647 w 1240"/>
              <a:gd name="T17" fmla="*/ 2147483647 h 978"/>
              <a:gd name="T18" fmla="*/ 2147483647 w 1240"/>
              <a:gd name="T19" fmla="*/ 2147483647 h 978"/>
              <a:gd name="T20" fmla="*/ 2147483647 w 1240"/>
              <a:gd name="T21" fmla="*/ 2147483647 h 978"/>
              <a:gd name="T22" fmla="*/ 2147483647 w 1240"/>
              <a:gd name="T23" fmla="*/ 2147483647 h 978"/>
              <a:gd name="T24" fmla="*/ 2147483647 w 1240"/>
              <a:gd name="T25" fmla="*/ 2147483647 h 978"/>
              <a:gd name="T26" fmla="*/ 2147483647 w 1240"/>
              <a:gd name="T27" fmla="*/ 2147483647 h 978"/>
              <a:gd name="T28" fmla="*/ 2147483647 w 1240"/>
              <a:gd name="T29" fmla="*/ 2147483647 h 978"/>
              <a:gd name="T30" fmla="*/ 2147483647 w 1240"/>
              <a:gd name="T31" fmla="*/ 2147483647 h 978"/>
              <a:gd name="T32" fmla="*/ 2147483647 w 1240"/>
              <a:gd name="T33" fmla="*/ 2147483647 h 978"/>
              <a:gd name="T34" fmla="*/ 2147483647 w 1240"/>
              <a:gd name="T35" fmla="*/ 2147483647 h 978"/>
              <a:gd name="T36" fmla="*/ 2147483647 w 1240"/>
              <a:gd name="T37" fmla="*/ 2147483647 h 978"/>
              <a:gd name="T38" fmla="*/ 2147483647 w 1240"/>
              <a:gd name="T39" fmla="*/ 2147483647 h 978"/>
              <a:gd name="T40" fmla="*/ 2147483647 w 1240"/>
              <a:gd name="T41" fmla="*/ 2147483647 h 978"/>
              <a:gd name="T42" fmla="*/ 2147483647 w 1240"/>
              <a:gd name="T43" fmla="*/ 2147483647 h 978"/>
              <a:gd name="T44" fmla="*/ 2147483647 w 1240"/>
              <a:gd name="T45" fmla="*/ 0 h 978"/>
              <a:gd name="T46" fmla="*/ 2147483647 w 1240"/>
              <a:gd name="T47" fmla="*/ 2147483647 h 978"/>
              <a:gd name="T48" fmla="*/ 2147483647 w 1240"/>
              <a:gd name="T49" fmla="*/ 2147483647 h 978"/>
              <a:gd name="T50" fmla="*/ 2147483647 w 1240"/>
              <a:gd name="T51" fmla="*/ 2147483647 h 978"/>
              <a:gd name="T52" fmla="*/ 2147483647 w 1240"/>
              <a:gd name="T53" fmla="*/ 2147483647 h 978"/>
              <a:gd name="T54" fmla="*/ 2147483647 w 1240"/>
              <a:gd name="T55" fmla="*/ 2147483647 h 978"/>
              <a:gd name="T56" fmla="*/ 2147483647 w 1240"/>
              <a:gd name="T57" fmla="*/ 2147483647 h 978"/>
              <a:gd name="T58" fmla="*/ 2147483647 w 1240"/>
              <a:gd name="T59" fmla="*/ 2147483647 h 978"/>
              <a:gd name="T60" fmla="*/ 2147483647 w 1240"/>
              <a:gd name="T61" fmla="*/ 2147483647 h 978"/>
              <a:gd name="T62" fmla="*/ 2147483647 w 1240"/>
              <a:gd name="T63" fmla="*/ 2147483647 h 978"/>
              <a:gd name="T64" fmla="*/ 2147483647 w 1240"/>
              <a:gd name="T65" fmla="*/ 2147483647 h 978"/>
              <a:gd name="T66" fmla="*/ 2147483647 w 1240"/>
              <a:gd name="T67" fmla="*/ 2147483647 h 978"/>
              <a:gd name="T68" fmla="*/ 2147483647 w 1240"/>
              <a:gd name="T69" fmla="*/ 2147483647 h 978"/>
              <a:gd name="T70" fmla="*/ 2147483647 w 1240"/>
              <a:gd name="T71" fmla="*/ 2147483647 h 978"/>
              <a:gd name="T72" fmla="*/ 2147483647 w 1240"/>
              <a:gd name="T73" fmla="*/ 2147483647 h 978"/>
              <a:gd name="T74" fmla="*/ 2147483647 w 1240"/>
              <a:gd name="T75" fmla="*/ 2147483647 h 978"/>
              <a:gd name="T76" fmla="*/ 2147483647 w 1240"/>
              <a:gd name="T77" fmla="*/ 2147483647 h 978"/>
              <a:gd name="T78" fmla="*/ 2147483647 w 1240"/>
              <a:gd name="T79" fmla="*/ 2147483647 h 978"/>
              <a:gd name="T80" fmla="*/ 2147483647 w 1240"/>
              <a:gd name="T81" fmla="*/ 2147483647 h 978"/>
              <a:gd name="T82" fmla="*/ 2147483647 w 1240"/>
              <a:gd name="T83" fmla="*/ 2147483647 h 978"/>
              <a:gd name="T84" fmla="*/ 2147483647 w 1240"/>
              <a:gd name="T85" fmla="*/ 2147483647 h 978"/>
              <a:gd name="T86" fmla="*/ 2147483647 w 1240"/>
              <a:gd name="T87" fmla="*/ 2147483647 h 978"/>
              <a:gd name="T88" fmla="*/ 2147483647 w 1240"/>
              <a:gd name="T89" fmla="*/ 2147483647 h 978"/>
              <a:gd name="T90" fmla="*/ 2147483647 w 1240"/>
              <a:gd name="T91" fmla="*/ 2147483647 h 978"/>
              <a:gd name="T92" fmla="*/ 2147483647 w 1240"/>
              <a:gd name="T93" fmla="*/ 2147483647 h 978"/>
              <a:gd name="T94" fmla="*/ 2147483647 w 1240"/>
              <a:gd name="T95" fmla="*/ 2147483647 h 978"/>
              <a:gd name="T96" fmla="*/ 2147483647 w 1240"/>
              <a:gd name="T97" fmla="*/ 2147483647 h 978"/>
              <a:gd name="T98" fmla="*/ 2147483647 w 1240"/>
              <a:gd name="T99" fmla="*/ 2147483647 h 978"/>
              <a:gd name="T100" fmla="*/ 2147483647 w 1240"/>
              <a:gd name="T101" fmla="*/ 2147483647 h 978"/>
              <a:gd name="T102" fmla="*/ 2147483647 w 1240"/>
              <a:gd name="T103" fmla="*/ 2147483647 h 978"/>
              <a:gd name="T104" fmla="*/ 2147483647 w 1240"/>
              <a:gd name="T105" fmla="*/ 2147483647 h 978"/>
              <a:gd name="T106" fmla="*/ 2147483647 w 1240"/>
              <a:gd name="T107" fmla="*/ 2147483647 h 978"/>
              <a:gd name="T108" fmla="*/ 2147483647 w 1240"/>
              <a:gd name="T109" fmla="*/ 2147483647 h 978"/>
              <a:gd name="T110" fmla="*/ 2147483647 w 1240"/>
              <a:gd name="T111" fmla="*/ 2147483647 h 978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240"/>
              <a:gd name="T169" fmla="*/ 0 h 978"/>
              <a:gd name="T170" fmla="*/ 1240 w 1240"/>
              <a:gd name="T171" fmla="*/ 978 h 978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240" h="978">
                <a:moveTo>
                  <a:pt x="59" y="600"/>
                </a:moveTo>
                <a:lnTo>
                  <a:pt x="61" y="575"/>
                </a:lnTo>
                <a:lnTo>
                  <a:pt x="65" y="548"/>
                </a:lnTo>
                <a:lnTo>
                  <a:pt x="32" y="548"/>
                </a:lnTo>
                <a:lnTo>
                  <a:pt x="0" y="548"/>
                </a:lnTo>
                <a:lnTo>
                  <a:pt x="0" y="515"/>
                </a:lnTo>
                <a:lnTo>
                  <a:pt x="0" y="486"/>
                </a:lnTo>
                <a:lnTo>
                  <a:pt x="1" y="483"/>
                </a:lnTo>
                <a:lnTo>
                  <a:pt x="5" y="483"/>
                </a:lnTo>
                <a:lnTo>
                  <a:pt x="17" y="481"/>
                </a:lnTo>
                <a:lnTo>
                  <a:pt x="17" y="419"/>
                </a:lnTo>
                <a:lnTo>
                  <a:pt x="73" y="419"/>
                </a:lnTo>
                <a:lnTo>
                  <a:pt x="126" y="417"/>
                </a:lnTo>
                <a:lnTo>
                  <a:pt x="180" y="417"/>
                </a:lnTo>
                <a:lnTo>
                  <a:pt x="234" y="415"/>
                </a:lnTo>
                <a:lnTo>
                  <a:pt x="234" y="410"/>
                </a:lnTo>
                <a:lnTo>
                  <a:pt x="234" y="406"/>
                </a:lnTo>
                <a:lnTo>
                  <a:pt x="240" y="394"/>
                </a:lnTo>
                <a:lnTo>
                  <a:pt x="243" y="383"/>
                </a:lnTo>
                <a:lnTo>
                  <a:pt x="288" y="367"/>
                </a:lnTo>
                <a:lnTo>
                  <a:pt x="311" y="358"/>
                </a:lnTo>
                <a:lnTo>
                  <a:pt x="330" y="350"/>
                </a:lnTo>
                <a:lnTo>
                  <a:pt x="349" y="337"/>
                </a:lnTo>
                <a:lnTo>
                  <a:pt x="376" y="296"/>
                </a:lnTo>
                <a:lnTo>
                  <a:pt x="391" y="267"/>
                </a:lnTo>
                <a:lnTo>
                  <a:pt x="401" y="262"/>
                </a:lnTo>
                <a:lnTo>
                  <a:pt x="414" y="254"/>
                </a:lnTo>
                <a:lnTo>
                  <a:pt x="434" y="252"/>
                </a:lnTo>
                <a:lnTo>
                  <a:pt x="460" y="250"/>
                </a:lnTo>
                <a:lnTo>
                  <a:pt x="466" y="244"/>
                </a:lnTo>
                <a:lnTo>
                  <a:pt x="474" y="241"/>
                </a:lnTo>
                <a:lnTo>
                  <a:pt x="482" y="239"/>
                </a:lnTo>
                <a:lnTo>
                  <a:pt x="491" y="233"/>
                </a:lnTo>
                <a:lnTo>
                  <a:pt x="514" y="227"/>
                </a:lnTo>
                <a:lnTo>
                  <a:pt x="537" y="225"/>
                </a:lnTo>
                <a:lnTo>
                  <a:pt x="585" y="223"/>
                </a:lnTo>
                <a:lnTo>
                  <a:pt x="628" y="223"/>
                </a:lnTo>
                <a:lnTo>
                  <a:pt x="633" y="208"/>
                </a:lnTo>
                <a:lnTo>
                  <a:pt x="639" y="200"/>
                </a:lnTo>
                <a:lnTo>
                  <a:pt x="647" y="193"/>
                </a:lnTo>
                <a:lnTo>
                  <a:pt x="658" y="185"/>
                </a:lnTo>
                <a:lnTo>
                  <a:pt x="689" y="181"/>
                </a:lnTo>
                <a:lnTo>
                  <a:pt x="716" y="181"/>
                </a:lnTo>
                <a:lnTo>
                  <a:pt x="741" y="150"/>
                </a:lnTo>
                <a:lnTo>
                  <a:pt x="764" y="120"/>
                </a:lnTo>
                <a:lnTo>
                  <a:pt x="785" y="118"/>
                </a:lnTo>
                <a:lnTo>
                  <a:pt x="806" y="118"/>
                </a:lnTo>
                <a:lnTo>
                  <a:pt x="825" y="118"/>
                </a:lnTo>
                <a:lnTo>
                  <a:pt x="847" y="114"/>
                </a:lnTo>
                <a:lnTo>
                  <a:pt x="848" y="102"/>
                </a:lnTo>
                <a:lnTo>
                  <a:pt x="854" y="97"/>
                </a:lnTo>
                <a:lnTo>
                  <a:pt x="860" y="89"/>
                </a:lnTo>
                <a:lnTo>
                  <a:pt x="870" y="81"/>
                </a:lnTo>
                <a:lnTo>
                  <a:pt x="877" y="77"/>
                </a:lnTo>
                <a:lnTo>
                  <a:pt x="885" y="75"/>
                </a:lnTo>
                <a:lnTo>
                  <a:pt x="895" y="73"/>
                </a:lnTo>
                <a:lnTo>
                  <a:pt x="904" y="73"/>
                </a:lnTo>
                <a:lnTo>
                  <a:pt x="944" y="75"/>
                </a:lnTo>
                <a:lnTo>
                  <a:pt x="987" y="77"/>
                </a:lnTo>
                <a:lnTo>
                  <a:pt x="1010" y="70"/>
                </a:lnTo>
                <a:lnTo>
                  <a:pt x="1027" y="62"/>
                </a:lnTo>
                <a:lnTo>
                  <a:pt x="1052" y="54"/>
                </a:lnTo>
                <a:lnTo>
                  <a:pt x="1096" y="47"/>
                </a:lnTo>
                <a:lnTo>
                  <a:pt x="1096" y="35"/>
                </a:lnTo>
                <a:lnTo>
                  <a:pt x="1096" y="25"/>
                </a:lnTo>
                <a:lnTo>
                  <a:pt x="1129" y="18"/>
                </a:lnTo>
                <a:lnTo>
                  <a:pt x="1163" y="16"/>
                </a:lnTo>
                <a:lnTo>
                  <a:pt x="1167" y="6"/>
                </a:lnTo>
                <a:lnTo>
                  <a:pt x="1171" y="0"/>
                </a:lnTo>
                <a:lnTo>
                  <a:pt x="1177" y="0"/>
                </a:lnTo>
                <a:lnTo>
                  <a:pt x="1181" y="0"/>
                </a:lnTo>
                <a:lnTo>
                  <a:pt x="1192" y="2"/>
                </a:lnTo>
                <a:lnTo>
                  <a:pt x="1206" y="4"/>
                </a:lnTo>
                <a:lnTo>
                  <a:pt x="1208" y="29"/>
                </a:lnTo>
                <a:lnTo>
                  <a:pt x="1208" y="60"/>
                </a:lnTo>
                <a:lnTo>
                  <a:pt x="1211" y="85"/>
                </a:lnTo>
                <a:lnTo>
                  <a:pt x="1213" y="114"/>
                </a:lnTo>
                <a:lnTo>
                  <a:pt x="1227" y="120"/>
                </a:lnTo>
                <a:lnTo>
                  <a:pt x="1240" y="123"/>
                </a:lnTo>
                <a:lnTo>
                  <a:pt x="1238" y="156"/>
                </a:lnTo>
                <a:lnTo>
                  <a:pt x="1236" y="185"/>
                </a:lnTo>
                <a:lnTo>
                  <a:pt x="1215" y="193"/>
                </a:lnTo>
                <a:lnTo>
                  <a:pt x="1190" y="202"/>
                </a:lnTo>
                <a:lnTo>
                  <a:pt x="1165" y="214"/>
                </a:lnTo>
                <a:lnTo>
                  <a:pt x="1125" y="229"/>
                </a:lnTo>
                <a:lnTo>
                  <a:pt x="1106" y="266"/>
                </a:lnTo>
                <a:lnTo>
                  <a:pt x="1081" y="300"/>
                </a:lnTo>
                <a:lnTo>
                  <a:pt x="1085" y="315"/>
                </a:lnTo>
                <a:lnTo>
                  <a:pt x="1092" y="337"/>
                </a:lnTo>
                <a:lnTo>
                  <a:pt x="1113" y="337"/>
                </a:lnTo>
                <a:lnTo>
                  <a:pt x="1138" y="338"/>
                </a:lnTo>
                <a:lnTo>
                  <a:pt x="1146" y="352"/>
                </a:lnTo>
                <a:lnTo>
                  <a:pt x="1156" y="367"/>
                </a:lnTo>
                <a:lnTo>
                  <a:pt x="1160" y="383"/>
                </a:lnTo>
                <a:lnTo>
                  <a:pt x="1160" y="396"/>
                </a:lnTo>
                <a:lnTo>
                  <a:pt x="1158" y="411"/>
                </a:lnTo>
                <a:lnTo>
                  <a:pt x="1154" y="429"/>
                </a:lnTo>
                <a:lnTo>
                  <a:pt x="1142" y="442"/>
                </a:lnTo>
                <a:lnTo>
                  <a:pt x="1131" y="456"/>
                </a:lnTo>
                <a:lnTo>
                  <a:pt x="1131" y="479"/>
                </a:lnTo>
                <a:lnTo>
                  <a:pt x="1129" y="500"/>
                </a:lnTo>
                <a:lnTo>
                  <a:pt x="1125" y="515"/>
                </a:lnTo>
                <a:lnTo>
                  <a:pt x="1119" y="536"/>
                </a:lnTo>
                <a:lnTo>
                  <a:pt x="1112" y="552"/>
                </a:lnTo>
                <a:lnTo>
                  <a:pt x="1098" y="565"/>
                </a:lnTo>
                <a:lnTo>
                  <a:pt x="1085" y="579"/>
                </a:lnTo>
                <a:lnTo>
                  <a:pt x="1065" y="590"/>
                </a:lnTo>
                <a:lnTo>
                  <a:pt x="1069" y="621"/>
                </a:lnTo>
                <a:lnTo>
                  <a:pt x="1071" y="642"/>
                </a:lnTo>
                <a:lnTo>
                  <a:pt x="1075" y="667"/>
                </a:lnTo>
                <a:lnTo>
                  <a:pt x="1075" y="692"/>
                </a:lnTo>
                <a:lnTo>
                  <a:pt x="1065" y="705"/>
                </a:lnTo>
                <a:lnTo>
                  <a:pt x="1058" y="719"/>
                </a:lnTo>
                <a:lnTo>
                  <a:pt x="1044" y="724"/>
                </a:lnTo>
                <a:lnTo>
                  <a:pt x="1027" y="728"/>
                </a:lnTo>
                <a:lnTo>
                  <a:pt x="1021" y="742"/>
                </a:lnTo>
                <a:lnTo>
                  <a:pt x="1016" y="753"/>
                </a:lnTo>
                <a:lnTo>
                  <a:pt x="975" y="763"/>
                </a:lnTo>
                <a:lnTo>
                  <a:pt x="944" y="767"/>
                </a:lnTo>
                <a:lnTo>
                  <a:pt x="944" y="776"/>
                </a:lnTo>
                <a:lnTo>
                  <a:pt x="944" y="788"/>
                </a:lnTo>
                <a:lnTo>
                  <a:pt x="931" y="790"/>
                </a:lnTo>
                <a:lnTo>
                  <a:pt x="916" y="792"/>
                </a:lnTo>
                <a:lnTo>
                  <a:pt x="908" y="813"/>
                </a:lnTo>
                <a:lnTo>
                  <a:pt x="900" y="828"/>
                </a:lnTo>
                <a:lnTo>
                  <a:pt x="889" y="844"/>
                </a:lnTo>
                <a:lnTo>
                  <a:pt x="871" y="859"/>
                </a:lnTo>
                <a:lnTo>
                  <a:pt x="850" y="869"/>
                </a:lnTo>
                <a:lnTo>
                  <a:pt x="833" y="876"/>
                </a:lnTo>
                <a:lnTo>
                  <a:pt x="808" y="882"/>
                </a:lnTo>
                <a:lnTo>
                  <a:pt x="787" y="888"/>
                </a:lnTo>
                <a:lnTo>
                  <a:pt x="687" y="897"/>
                </a:lnTo>
                <a:lnTo>
                  <a:pt x="601" y="905"/>
                </a:lnTo>
                <a:lnTo>
                  <a:pt x="589" y="922"/>
                </a:lnTo>
                <a:lnTo>
                  <a:pt x="570" y="943"/>
                </a:lnTo>
                <a:lnTo>
                  <a:pt x="549" y="965"/>
                </a:lnTo>
                <a:lnTo>
                  <a:pt x="530" y="978"/>
                </a:lnTo>
                <a:lnTo>
                  <a:pt x="522" y="976"/>
                </a:lnTo>
                <a:lnTo>
                  <a:pt x="514" y="972"/>
                </a:lnTo>
                <a:lnTo>
                  <a:pt x="503" y="945"/>
                </a:lnTo>
                <a:lnTo>
                  <a:pt x="493" y="924"/>
                </a:lnTo>
                <a:lnTo>
                  <a:pt x="487" y="917"/>
                </a:lnTo>
                <a:lnTo>
                  <a:pt x="480" y="909"/>
                </a:lnTo>
                <a:lnTo>
                  <a:pt x="468" y="899"/>
                </a:lnTo>
                <a:lnTo>
                  <a:pt x="455" y="893"/>
                </a:lnTo>
                <a:lnTo>
                  <a:pt x="453" y="861"/>
                </a:lnTo>
                <a:lnTo>
                  <a:pt x="451" y="826"/>
                </a:lnTo>
                <a:lnTo>
                  <a:pt x="449" y="796"/>
                </a:lnTo>
                <a:lnTo>
                  <a:pt x="445" y="763"/>
                </a:lnTo>
                <a:lnTo>
                  <a:pt x="426" y="761"/>
                </a:lnTo>
                <a:lnTo>
                  <a:pt x="405" y="755"/>
                </a:lnTo>
                <a:lnTo>
                  <a:pt x="393" y="742"/>
                </a:lnTo>
                <a:lnTo>
                  <a:pt x="378" y="728"/>
                </a:lnTo>
                <a:lnTo>
                  <a:pt x="364" y="717"/>
                </a:lnTo>
                <a:lnTo>
                  <a:pt x="349" y="703"/>
                </a:lnTo>
                <a:lnTo>
                  <a:pt x="336" y="694"/>
                </a:lnTo>
                <a:lnTo>
                  <a:pt x="320" y="686"/>
                </a:lnTo>
                <a:lnTo>
                  <a:pt x="303" y="680"/>
                </a:lnTo>
                <a:lnTo>
                  <a:pt x="288" y="673"/>
                </a:lnTo>
                <a:lnTo>
                  <a:pt x="251" y="661"/>
                </a:lnTo>
                <a:lnTo>
                  <a:pt x="215" y="655"/>
                </a:lnTo>
                <a:lnTo>
                  <a:pt x="176" y="650"/>
                </a:lnTo>
                <a:lnTo>
                  <a:pt x="134" y="646"/>
                </a:lnTo>
                <a:lnTo>
                  <a:pt x="134" y="636"/>
                </a:lnTo>
                <a:lnTo>
                  <a:pt x="134" y="627"/>
                </a:lnTo>
                <a:lnTo>
                  <a:pt x="117" y="623"/>
                </a:lnTo>
                <a:lnTo>
                  <a:pt x="99" y="613"/>
                </a:lnTo>
                <a:lnTo>
                  <a:pt x="82" y="607"/>
                </a:lnTo>
                <a:lnTo>
                  <a:pt x="59" y="600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21" name="Freeform 517"/>
          <p:cNvSpPr>
            <a:spLocks/>
          </p:cNvSpPr>
          <p:nvPr/>
        </p:nvSpPr>
        <p:spPr bwMode="auto">
          <a:xfrm>
            <a:off x="7396163" y="3130550"/>
            <a:ext cx="739775" cy="666750"/>
          </a:xfrm>
          <a:custGeom>
            <a:avLst/>
            <a:gdLst>
              <a:gd name="T0" fmla="*/ 2147483647 w 934"/>
              <a:gd name="T1" fmla="*/ 2147483647 h 841"/>
              <a:gd name="T2" fmla="*/ 2147483647 w 934"/>
              <a:gd name="T3" fmla="*/ 2147483647 h 841"/>
              <a:gd name="T4" fmla="*/ 2147483647 w 934"/>
              <a:gd name="T5" fmla="*/ 2147483647 h 841"/>
              <a:gd name="T6" fmla="*/ 2147483647 w 934"/>
              <a:gd name="T7" fmla="*/ 2147483647 h 841"/>
              <a:gd name="T8" fmla="*/ 2147483647 w 934"/>
              <a:gd name="T9" fmla="*/ 2147483647 h 841"/>
              <a:gd name="T10" fmla="*/ 2147483647 w 934"/>
              <a:gd name="T11" fmla="*/ 2147483647 h 841"/>
              <a:gd name="T12" fmla="*/ 0 w 934"/>
              <a:gd name="T13" fmla="*/ 2147483647 h 841"/>
              <a:gd name="T14" fmla="*/ 2147483647 w 934"/>
              <a:gd name="T15" fmla="*/ 2147483647 h 841"/>
              <a:gd name="T16" fmla="*/ 2147483647 w 934"/>
              <a:gd name="T17" fmla="*/ 2147483647 h 841"/>
              <a:gd name="T18" fmla="*/ 2147483647 w 934"/>
              <a:gd name="T19" fmla="*/ 2147483647 h 841"/>
              <a:gd name="T20" fmla="*/ 2147483647 w 934"/>
              <a:gd name="T21" fmla="*/ 2147483647 h 841"/>
              <a:gd name="T22" fmla="*/ 2147483647 w 934"/>
              <a:gd name="T23" fmla="*/ 2147483647 h 841"/>
              <a:gd name="T24" fmla="*/ 2147483647 w 934"/>
              <a:gd name="T25" fmla="*/ 2147483647 h 841"/>
              <a:gd name="T26" fmla="*/ 2147483647 w 934"/>
              <a:gd name="T27" fmla="*/ 2147483647 h 841"/>
              <a:gd name="T28" fmla="*/ 2147483647 w 934"/>
              <a:gd name="T29" fmla="*/ 2147483647 h 841"/>
              <a:gd name="T30" fmla="*/ 2147483647 w 934"/>
              <a:gd name="T31" fmla="*/ 2147483647 h 841"/>
              <a:gd name="T32" fmla="*/ 2147483647 w 934"/>
              <a:gd name="T33" fmla="*/ 2147483647 h 841"/>
              <a:gd name="T34" fmla="*/ 2147483647 w 934"/>
              <a:gd name="T35" fmla="*/ 2147483647 h 841"/>
              <a:gd name="T36" fmla="*/ 2147483647 w 934"/>
              <a:gd name="T37" fmla="*/ 2147483647 h 841"/>
              <a:gd name="T38" fmla="*/ 2147483647 w 934"/>
              <a:gd name="T39" fmla="*/ 2147483647 h 841"/>
              <a:gd name="T40" fmla="*/ 2147483647 w 934"/>
              <a:gd name="T41" fmla="*/ 2147483647 h 841"/>
              <a:gd name="T42" fmla="*/ 2147483647 w 934"/>
              <a:gd name="T43" fmla="*/ 2147483647 h 841"/>
              <a:gd name="T44" fmla="*/ 2147483647 w 934"/>
              <a:gd name="T45" fmla="*/ 2147483647 h 841"/>
              <a:gd name="T46" fmla="*/ 2147483647 w 934"/>
              <a:gd name="T47" fmla="*/ 2147483647 h 841"/>
              <a:gd name="T48" fmla="*/ 2147483647 w 934"/>
              <a:gd name="T49" fmla="*/ 2147483647 h 841"/>
              <a:gd name="T50" fmla="*/ 2147483647 w 934"/>
              <a:gd name="T51" fmla="*/ 2147483647 h 841"/>
              <a:gd name="T52" fmla="*/ 2147483647 w 934"/>
              <a:gd name="T53" fmla="*/ 2147483647 h 841"/>
              <a:gd name="T54" fmla="*/ 2147483647 w 934"/>
              <a:gd name="T55" fmla="*/ 2147483647 h 841"/>
              <a:gd name="T56" fmla="*/ 2147483647 w 934"/>
              <a:gd name="T57" fmla="*/ 0 h 841"/>
              <a:gd name="T58" fmla="*/ 2147483647 w 934"/>
              <a:gd name="T59" fmla="*/ 2147483647 h 841"/>
              <a:gd name="T60" fmla="*/ 2147483647 w 934"/>
              <a:gd name="T61" fmla="*/ 2147483647 h 841"/>
              <a:gd name="T62" fmla="*/ 2147483647 w 934"/>
              <a:gd name="T63" fmla="*/ 2147483647 h 841"/>
              <a:gd name="T64" fmla="*/ 2147483647 w 934"/>
              <a:gd name="T65" fmla="*/ 2147483647 h 841"/>
              <a:gd name="T66" fmla="*/ 2147483647 w 934"/>
              <a:gd name="T67" fmla="*/ 2147483647 h 841"/>
              <a:gd name="T68" fmla="*/ 2147483647 w 934"/>
              <a:gd name="T69" fmla="*/ 2147483647 h 841"/>
              <a:gd name="T70" fmla="*/ 2147483647 w 934"/>
              <a:gd name="T71" fmla="*/ 2147483647 h 841"/>
              <a:gd name="T72" fmla="*/ 2147483647 w 934"/>
              <a:gd name="T73" fmla="*/ 2147483647 h 841"/>
              <a:gd name="T74" fmla="*/ 2147483647 w 934"/>
              <a:gd name="T75" fmla="*/ 2147483647 h 841"/>
              <a:gd name="T76" fmla="*/ 2147483647 w 934"/>
              <a:gd name="T77" fmla="*/ 2147483647 h 841"/>
              <a:gd name="T78" fmla="*/ 2147483647 w 934"/>
              <a:gd name="T79" fmla="*/ 2147483647 h 841"/>
              <a:gd name="T80" fmla="*/ 2147483647 w 934"/>
              <a:gd name="T81" fmla="*/ 2147483647 h 841"/>
              <a:gd name="T82" fmla="*/ 2147483647 w 934"/>
              <a:gd name="T83" fmla="*/ 2147483647 h 841"/>
              <a:gd name="T84" fmla="*/ 2147483647 w 934"/>
              <a:gd name="T85" fmla="*/ 2147483647 h 841"/>
              <a:gd name="T86" fmla="*/ 2147483647 w 934"/>
              <a:gd name="T87" fmla="*/ 2147483647 h 841"/>
              <a:gd name="T88" fmla="*/ 2147483647 w 934"/>
              <a:gd name="T89" fmla="*/ 2147483647 h 841"/>
              <a:gd name="T90" fmla="*/ 2147483647 w 934"/>
              <a:gd name="T91" fmla="*/ 2147483647 h 841"/>
              <a:gd name="T92" fmla="*/ 2147483647 w 934"/>
              <a:gd name="T93" fmla="*/ 2147483647 h 841"/>
              <a:gd name="T94" fmla="*/ 2147483647 w 934"/>
              <a:gd name="T95" fmla="*/ 2147483647 h 841"/>
              <a:gd name="T96" fmla="*/ 2147483647 w 934"/>
              <a:gd name="T97" fmla="*/ 2147483647 h 841"/>
              <a:gd name="T98" fmla="*/ 2147483647 w 934"/>
              <a:gd name="T99" fmla="*/ 2147483647 h 841"/>
              <a:gd name="T100" fmla="*/ 2147483647 w 934"/>
              <a:gd name="T101" fmla="*/ 2147483647 h 841"/>
              <a:gd name="T102" fmla="*/ 2147483647 w 934"/>
              <a:gd name="T103" fmla="*/ 2147483647 h 841"/>
              <a:gd name="T104" fmla="*/ 2147483647 w 934"/>
              <a:gd name="T105" fmla="*/ 2147483647 h 841"/>
              <a:gd name="T106" fmla="*/ 2147483647 w 934"/>
              <a:gd name="T107" fmla="*/ 2147483647 h 841"/>
              <a:gd name="T108" fmla="*/ 2147483647 w 934"/>
              <a:gd name="T109" fmla="*/ 2147483647 h 841"/>
              <a:gd name="T110" fmla="*/ 2147483647 w 934"/>
              <a:gd name="T111" fmla="*/ 2147483647 h 841"/>
              <a:gd name="T112" fmla="*/ 2147483647 w 934"/>
              <a:gd name="T113" fmla="*/ 2147483647 h 841"/>
              <a:gd name="T114" fmla="*/ 2147483647 w 934"/>
              <a:gd name="T115" fmla="*/ 2147483647 h 841"/>
              <a:gd name="T116" fmla="*/ 2147483647 w 934"/>
              <a:gd name="T117" fmla="*/ 2147483647 h 841"/>
              <a:gd name="T118" fmla="*/ 2147483647 w 934"/>
              <a:gd name="T119" fmla="*/ 2147483647 h 841"/>
              <a:gd name="T120" fmla="*/ 2147483647 w 934"/>
              <a:gd name="T121" fmla="*/ 2147483647 h 841"/>
              <a:gd name="T122" fmla="*/ 2147483647 w 934"/>
              <a:gd name="T123" fmla="*/ 2147483647 h 841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934"/>
              <a:gd name="T187" fmla="*/ 0 h 841"/>
              <a:gd name="T188" fmla="*/ 934 w 934"/>
              <a:gd name="T189" fmla="*/ 841 h 841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934" h="841">
                <a:moveTo>
                  <a:pt x="150" y="755"/>
                </a:moveTo>
                <a:lnTo>
                  <a:pt x="138" y="728"/>
                </a:lnTo>
                <a:lnTo>
                  <a:pt x="119" y="699"/>
                </a:lnTo>
                <a:lnTo>
                  <a:pt x="112" y="686"/>
                </a:lnTo>
                <a:lnTo>
                  <a:pt x="100" y="672"/>
                </a:lnTo>
                <a:lnTo>
                  <a:pt x="89" y="665"/>
                </a:lnTo>
                <a:lnTo>
                  <a:pt x="71" y="659"/>
                </a:lnTo>
                <a:lnTo>
                  <a:pt x="60" y="618"/>
                </a:lnTo>
                <a:lnTo>
                  <a:pt x="46" y="578"/>
                </a:lnTo>
                <a:lnTo>
                  <a:pt x="37" y="559"/>
                </a:lnTo>
                <a:lnTo>
                  <a:pt x="25" y="544"/>
                </a:lnTo>
                <a:lnTo>
                  <a:pt x="14" y="524"/>
                </a:lnTo>
                <a:lnTo>
                  <a:pt x="0" y="513"/>
                </a:lnTo>
                <a:lnTo>
                  <a:pt x="0" y="505"/>
                </a:lnTo>
                <a:lnTo>
                  <a:pt x="0" y="496"/>
                </a:lnTo>
                <a:lnTo>
                  <a:pt x="56" y="465"/>
                </a:lnTo>
                <a:lnTo>
                  <a:pt x="117" y="434"/>
                </a:lnTo>
                <a:lnTo>
                  <a:pt x="148" y="417"/>
                </a:lnTo>
                <a:lnTo>
                  <a:pt x="175" y="399"/>
                </a:lnTo>
                <a:lnTo>
                  <a:pt x="186" y="388"/>
                </a:lnTo>
                <a:lnTo>
                  <a:pt x="196" y="376"/>
                </a:lnTo>
                <a:lnTo>
                  <a:pt x="204" y="365"/>
                </a:lnTo>
                <a:lnTo>
                  <a:pt x="211" y="351"/>
                </a:lnTo>
                <a:lnTo>
                  <a:pt x="238" y="330"/>
                </a:lnTo>
                <a:lnTo>
                  <a:pt x="267" y="315"/>
                </a:lnTo>
                <a:lnTo>
                  <a:pt x="267" y="298"/>
                </a:lnTo>
                <a:lnTo>
                  <a:pt x="263" y="286"/>
                </a:lnTo>
                <a:lnTo>
                  <a:pt x="259" y="279"/>
                </a:lnTo>
                <a:lnTo>
                  <a:pt x="252" y="267"/>
                </a:lnTo>
                <a:lnTo>
                  <a:pt x="256" y="255"/>
                </a:lnTo>
                <a:lnTo>
                  <a:pt x="263" y="244"/>
                </a:lnTo>
                <a:lnTo>
                  <a:pt x="275" y="234"/>
                </a:lnTo>
                <a:lnTo>
                  <a:pt x="284" y="225"/>
                </a:lnTo>
                <a:lnTo>
                  <a:pt x="311" y="211"/>
                </a:lnTo>
                <a:lnTo>
                  <a:pt x="344" y="200"/>
                </a:lnTo>
                <a:lnTo>
                  <a:pt x="379" y="186"/>
                </a:lnTo>
                <a:lnTo>
                  <a:pt x="409" y="173"/>
                </a:lnTo>
                <a:lnTo>
                  <a:pt x="423" y="165"/>
                </a:lnTo>
                <a:lnTo>
                  <a:pt x="434" y="159"/>
                </a:lnTo>
                <a:lnTo>
                  <a:pt x="446" y="152"/>
                </a:lnTo>
                <a:lnTo>
                  <a:pt x="452" y="140"/>
                </a:lnTo>
                <a:lnTo>
                  <a:pt x="490" y="125"/>
                </a:lnTo>
                <a:lnTo>
                  <a:pt x="523" y="111"/>
                </a:lnTo>
                <a:lnTo>
                  <a:pt x="546" y="98"/>
                </a:lnTo>
                <a:lnTo>
                  <a:pt x="567" y="92"/>
                </a:lnTo>
                <a:lnTo>
                  <a:pt x="569" y="83"/>
                </a:lnTo>
                <a:lnTo>
                  <a:pt x="571" y="77"/>
                </a:lnTo>
                <a:lnTo>
                  <a:pt x="603" y="65"/>
                </a:lnTo>
                <a:lnTo>
                  <a:pt x="638" y="56"/>
                </a:lnTo>
                <a:lnTo>
                  <a:pt x="640" y="42"/>
                </a:lnTo>
                <a:lnTo>
                  <a:pt x="644" y="33"/>
                </a:lnTo>
                <a:lnTo>
                  <a:pt x="672" y="31"/>
                </a:lnTo>
                <a:lnTo>
                  <a:pt x="695" y="29"/>
                </a:lnTo>
                <a:lnTo>
                  <a:pt x="720" y="25"/>
                </a:lnTo>
                <a:lnTo>
                  <a:pt x="745" y="23"/>
                </a:lnTo>
                <a:lnTo>
                  <a:pt x="745" y="12"/>
                </a:lnTo>
                <a:lnTo>
                  <a:pt x="745" y="0"/>
                </a:lnTo>
                <a:lnTo>
                  <a:pt x="776" y="0"/>
                </a:lnTo>
                <a:lnTo>
                  <a:pt x="811" y="0"/>
                </a:lnTo>
                <a:lnTo>
                  <a:pt x="832" y="50"/>
                </a:lnTo>
                <a:lnTo>
                  <a:pt x="853" y="90"/>
                </a:lnTo>
                <a:lnTo>
                  <a:pt x="864" y="106"/>
                </a:lnTo>
                <a:lnTo>
                  <a:pt x="878" y="119"/>
                </a:lnTo>
                <a:lnTo>
                  <a:pt x="889" y="127"/>
                </a:lnTo>
                <a:lnTo>
                  <a:pt x="903" y="134"/>
                </a:lnTo>
                <a:lnTo>
                  <a:pt x="914" y="138"/>
                </a:lnTo>
                <a:lnTo>
                  <a:pt x="930" y="142"/>
                </a:lnTo>
                <a:lnTo>
                  <a:pt x="934" y="167"/>
                </a:lnTo>
                <a:lnTo>
                  <a:pt x="934" y="190"/>
                </a:lnTo>
                <a:lnTo>
                  <a:pt x="934" y="211"/>
                </a:lnTo>
                <a:lnTo>
                  <a:pt x="930" y="231"/>
                </a:lnTo>
                <a:lnTo>
                  <a:pt x="924" y="244"/>
                </a:lnTo>
                <a:lnTo>
                  <a:pt x="914" y="259"/>
                </a:lnTo>
                <a:lnTo>
                  <a:pt x="907" y="267"/>
                </a:lnTo>
                <a:lnTo>
                  <a:pt x="899" y="273"/>
                </a:lnTo>
                <a:lnTo>
                  <a:pt x="887" y="279"/>
                </a:lnTo>
                <a:lnTo>
                  <a:pt x="876" y="282"/>
                </a:lnTo>
                <a:lnTo>
                  <a:pt x="866" y="309"/>
                </a:lnTo>
                <a:lnTo>
                  <a:pt x="853" y="332"/>
                </a:lnTo>
                <a:lnTo>
                  <a:pt x="836" y="355"/>
                </a:lnTo>
                <a:lnTo>
                  <a:pt x="820" y="376"/>
                </a:lnTo>
                <a:lnTo>
                  <a:pt x="805" y="399"/>
                </a:lnTo>
                <a:lnTo>
                  <a:pt x="786" y="417"/>
                </a:lnTo>
                <a:lnTo>
                  <a:pt x="770" y="440"/>
                </a:lnTo>
                <a:lnTo>
                  <a:pt x="757" y="463"/>
                </a:lnTo>
                <a:lnTo>
                  <a:pt x="753" y="513"/>
                </a:lnTo>
                <a:lnTo>
                  <a:pt x="753" y="565"/>
                </a:lnTo>
                <a:lnTo>
                  <a:pt x="751" y="615"/>
                </a:lnTo>
                <a:lnTo>
                  <a:pt x="751" y="665"/>
                </a:lnTo>
                <a:lnTo>
                  <a:pt x="745" y="665"/>
                </a:lnTo>
                <a:lnTo>
                  <a:pt x="740" y="665"/>
                </a:lnTo>
                <a:lnTo>
                  <a:pt x="732" y="691"/>
                </a:lnTo>
                <a:lnTo>
                  <a:pt x="722" y="711"/>
                </a:lnTo>
                <a:lnTo>
                  <a:pt x="720" y="720"/>
                </a:lnTo>
                <a:lnTo>
                  <a:pt x="717" y="734"/>
                </a:lnTo>
                <a:lnTo>
                  <a:pt x="715" y="747"/>
                </a:lnTo>
                <a:lnTo>
                  <a:pt x="713" y="766"/>
                </a:lnTo>
                <a:lnTo>
                  <a:pt x="720" y="770"/>
                </a:lnTo>
                <a:lnTo>
                  <a:pt x="726" y="776"/>
                </a:lnTo>
                <a:lnTo>
                  <a:pt x="726" y="797"/>
                </a:lnTo>
                <a:lnTo>
                  <a:pt x="724" y="810"/>
                </a:lnTo>
                <a:lnTo>
                  <a:pt x="720" y="824"/>
                </a:lnTo>
                <a:lnTo>
                  <a:pt x="705" y="841"/>
                </a:lnTo>
                <a:lnTo>
                  <a:pt x="680" y="839"/>
                </a:lnTo>
                <a:lnTo>
                  <a:pt x="655" y="839"/>
                </a:lnTo>
                <a:lnTo>
                  <a:pt x="630" y="835"/>
                </a:lnTo>
                <a:lnTo>
                  <a:pt x="607" y="835"/>
                </a:lnTo>
                <a:lnTo>
                  <a:pt x="599" y="824"/>
                </a:lnTo>
                <a:lnTo>
                  <a:pt x="590" y="810"/>
                </a:lnTo>
                <a:lnTo>
                  <a:pt x="578" y="799"/>
                </a:lnTo>
                <a:lnTo>
                  <a:pt x="563" y="791"/>
                </a:lnTo>
                <a:lnTo>
                  <a:pt x="526" y="772"/>
                </a:lnTo>
                <a:lnTo>
                  <a:pt x="484" y="759"/>
                </a:lnTo>
                <a:lnTo>
                  <a:pt x="440" y="745"/>
                </a:lnTo>
                <a:lnTo>
                  <a:pt x="398" y="736"/>
                </a:lnTo>
                <a:lnTo>
                  <a:pt x="357" y="728"/>
                </a:lnTo>
                <a:lnTo>
                  <a:pt x="329" y="722"/>
                </a:lnTo>
                <a:lnTo>
                  <a:pt x="294" y="737"/>
                </a:lnTo>
                <a:lnTo>
                  <a:pt x="271" y="749"/>
                </a:lnTo>
                <a:lnTo>
                  <a:pt x="250" y="761"/>
                </a:lnTo>
                <a:lnTo>
                  <a:pt x="235" y="770"/>
                </a:lnTo>
                <a:lnTo>
                  <a:pt x="210" y="768"/>
                </a:lnTo>
                <a:lnTo>
                  <a:pt x="188" y="761"/>
                </a:lnTo>
                <a:lnTo>
                  <a:pt x="167" y="757"/>
                </a:lnTo>
                <a:lnTo>
                  <a:pt x="150" y="755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22" name="Freeform 518"/>
          <p:cNvSpPr>
            <a:spLocks/>
          </p:cNvSpPr>
          <p:nvPr/>
        </p:nvSpPr>
        <p:spPr bwMode="auto">
          <a:xfrm>
            <a:off x="7396163" y="3130550"/>
            <a:ext cx="739775" cy="666750"/>
          </a:xfrm>
          <a:custGeom>
            <a:avLst/>
            <a:gdLst>
              <a:gd name="T0" fmla="*/ 2147483647 w 934"/>
              <a:gd name="T1" fmla="*/ 2147483647 h 841"/>
              <a:gd name="T2" fmla="*/ 2147483647 w 934"/>
              <a:gd name="T3" fmla="*/ 2147483647 h 841"/>
              <a:gd name="T4" fmla="*/ 2147483647 w 934"/>
              <a:gd name="T5" fmla="*/ 2147483647 h 841"/>
              <a:gd name="T6" fmla="*/ 2147483647 w 934"/>
              <a:gd name="T7" fmla="*/ 2147483647 h 841"/>
              <a:gd name="T8" fmla="*/ 2147483647 w 934"/>
              <a:gd name="T9" fmla="*/ 2147483647 h 841"/>
              <a:gd name="T10" fmla="*/ 2147483647 w 934"/>
              <a:gd name="T11" fmla="*/ 2147483647 h 841"/>
              <a:gd name="T12" fmla="*/ 0 w 934"/>
              <a:gd name="T13" fmla="*/ 2147483647 h 841"/>
              <a:gd name="T14" fmla="*/ 2147483647 w 934"/>
              <a:gd name="T15" fmla="*/ 2147483647 h 841"/>
              <a:gd name="T16" fmla="*/ 2147483647 w 934"/>
              <a:gd name="T17" fmla="*/ 2147483647 h 841"/>
              <a:gd name="T18" fmla="*/ 2147483647 w 934"/>
              <a:gd name="T19" fmla="*/ 2147483647 h 841"/>
              <a:gd name="T20" fmla="*/ 2147483647 w 934"/>
              <a:gd name="T21" fmla="*/ 2147483647 h 841"/>
              <a:gd name="T22" fmla="*/ 2147483647 w 934"/>
              <a:gd name="T23" fmla="*/ 2147483647 h 841"/>
              <a:gd name="T24" fmla="*/ 2147483647 w 934"/>
              <a:gd name="T25" fmla="*/ 2147483647 h 841"/>
              <a:gd name="T26" fmla="*/ 2147483647 w 934"/>
              <a:gd name="T27" fmla="*/ 2147483647 h 841"/>
              <a:gd name="T28" fmla="*/ 2147483647 w 934"/>
              <a:gd name="T29" fmla="*/ 2147483647 h 841"/>
              <a:gd name="T30" fmla="*/ 2147483647 w 934"/>
              <a:gd name="T31" fmla="*/ 2147483647 h 841"/>
              <a:gd name="T32" fmla="*/ 2147483647 w 934"/>
              <a:gd name="T33" fmla="*/ 2147483647 h 841"/>
              <a:gd name="T34" fmla="*/ 2147483647 w 934"/>
              <a:gd name="T35" fmla="*/ 2147483647 h 841"/>
              <a:gd name="T36" fmla="*/ 2147483647 w 934"/>
              <a:gd name="T37" fmla="*/ 2147483647 h 841"/>
              <a:gd name="T38" fmla="*/ 2147483647 w 934"/>
              <a:gd name="T39" fmla="*/ 2147483647 h 841"/>
              <a:gd name="T40" fmla="*/ 2147483647 w 934"/>
              <a:gd name="T41" fmla="*/ 2147483647 h 841"/>
              <a:gd name="T42" fmla="*/ 2147483647 w 934"/>
              <a:gd name="T43" fmla="*/ 2147483647 h 841"/>
              <a:gd name="T44" fmla="*/ 2147483647 w 934"/>
              <a:gd name="T45" fmla="*/ 2147483647 h 841"/>
              <a:gd name="T46" fmla="*/ 2147483647 w 934"/>
              <a:gd name="T47" fmla="*/ 2147483647 h 841"/>
              <a:gd name="T48" fmla="*/ 2147483647 w 934"/>
              <a:gd name="T49" fmla="*/ 2147483647 h 841"/>
              <a:gd name="T50" fmla="*/ 2147483647 w 934"/>
              <a:gd name="T51" fmla="*/ 2147483647 h 841"/>
              <a:gd name="T52" fmla="*/ 2147483647 w 934"/>
              <a:gd name="T53" fmla="*/ 2147483647 h 841"/>
              <a:gd name="T54" fmla="*/ 2147483647 w 934"/>
              <a:gd name="T55" fmla="*/ 2147483647 h 841"/>
              <a:gd name="T56" fmla="*/ 2147483647 w 934"/>
              <a:gd name="T57" fmla="*/ 0 h 841"/>
              <a:gd name="T58" fmla="*/ 2147483647 w 934"/>
              <a:gd name="T59" fmla="*/ 2147483647 h 841"/>
              <a:gd name="T60" fmla="*/ 2147483647 w 934"/>
              <a:gd name="T61" fmla="*/ 2147483647 h 841"/>
              <a:gd name="T62" fmla="*/ 2147483647 w 934"/>
              <a:gd name="T63" fmla="*/ 2147483647 h 841"/>
              <a:gd name="T64" fmla="*/ 2147483647 w 934"/>
              <a:gd name="T65" fmla="*/ 2147483647 h 841"/>
              <a:gd name="T66" fmla="*/ 2147483647 w 934"/>
              <a:gd name="T67" fmla="*/ 2147483647 h 841"/>
              <a:gd name="T68" fmla="*/ 2147483647 w 934"/>
              <a:gd name="T69" fmla="*/ 2147483647 h 841"/>
              <a:gd name="T70" fmla="*/ 2147483647 w 934"/>
              <a:gd name="T71" fmla="*/ 2147483647 h 841"/>
              <a:gd name="T72" fmla="*/ 2147483647 w 934"/>
              <a:gd name="T73" fmla="*/ 2147483647 h 841"/>
              <a:gd name="T74" fmla="*/ 2147483647 w 934"/>
              <a:gd name="T75" fmla="*/ 2147483647 h 841"/>
              <a:gd name="T76" fmla="*/ 2147483647 w 934"/>
              <a:gd name="T77" fmla="*/ 2147483647 h 841"/>
              <a:gd name="T78" fmla="*/ 2147483647 w 934"/>
              <a:gd name="T79" fmla="*/ 2147483647 h 841"/>
              <a:gd name="T80" fmla="*/ 2147483647 w 934"/>
              <a:gd name="T81" fmla="*/ 2147483647 h 841"/>
              <a:gd name="T82" fmla="*/ 2147483647 w 934"/>
              <a:gd name="T83" fmla="*/ 2147483647 h 841"/>
              <a:gd name="T84" fmla="*/ 2147483647 w 934"/>
              <a:gd name="T85" fmla="*/ 2147483647 h 841"/>
              <a:gd name="T86" fmla="*/ 2147483647 w 934"/>
              <a:gd name="T87" fmla="*/ 2147483647 h 841"/>
              <a:gd name="T88" fmla="*/ 2147483647 w 934"/>
              <a:gd name="T89" fmla="*/ 2147483647 h 841"/>
              <a:gd name="T90" fmla="*/ 2147483647 w 934"/>
              <a:gd name="T91" fmla="*/ 2147483647 h 841"/>
              <a:gd name="T92" fmla="*/ 2147483647 w 934"/>
              <a:gd name="T93" fmla="*/ 2147483647 h 841"/>
              <a:gd name="T94" fmla="*/ 2147483647 w 934"/>
              <a:gd name="T95" fmla="*/ 2147483647 h 841"/>
              <a:gd name="T96" fmla="*/ 2147483647 w 934"/>
              <a:gd name="T97" fmla="*/ 2147483647 h 841"/>
              <a:gd name="T98" fmla="*/ 2147483647 w 934"/>
              <a:gd name="T99" fmla="*/ 2147483647 h 841"/>
              <a:gd name="T100" fmla="*/ 2147483647 w 934"/>
              <a:gd name="T101" fmla="*/ 2147483647 h 841"/>
              <a:gd name="T102" fmla="*/ 2147483647 w 934"/>
              <a:gd name="T103" fmla="*/ 2147483647 h 841"/>
              <a:gd name="T104" fmla="*/ 2147483647 w 934"/>
              <a:gd name="T105" fmla="*/ 2147483647 h 841"/>
              <a:gd name="T106" fmla="*/ 2147483647 w 934"/>
              <a:gd name="T107" fmla="*/ 2147483647 h 841"/>
              <a:gd name="T108" fmla="*/ 2147483647 w 934"/>
              <a:gd name="T109" fmla="*/ 2147483647 h 841"/>
              <a:gd name="T110" fmla="*/ 2147483647 w 934"/>
              <a:gd name="T111" fmla="*/ 2147483647 h 841"/>
              <a:gd name="T112" fmla="*/ 2147483647 w 934"/>
              <a:gd name="T113" fmla="*/ 2147483647 h 841"/>
              <a:gd name="T114" fmla="*/ 2147483647 w 934"/>
              <a:gd name="T115" fmla="*/ 2147483647 h 841"/>
              <a:gd name="T116" fmla="*/ 2147483647 w 934"/>
              <a:gd name="T117" fmla="*/ 2147483647 h 841"/>
              <a:gd name="T118" fmla="*/ 2147483647 w 934"/>
              <a:gd name="T119" fmla="*/ 2147483647 h 841"/>
              <a:gd name="T120" fmla="*/ 2147483647 w 934"/>
              <a:gd name="T121" fmla="*/ 2147483647 h 841"/>
              <a:gd name="T122" fmla="*/ 2147483647 w 934"/>
              <a:gd name="T123" fmla="*/ 2147483647 h 841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934"/>
              <a:gd name="T187" fmla="*/ 0 h 841"/>
              <a:gd name="T188" fmla="*/ 934 w 934"/>
              <a:gd name="T189" fmla="*/ 841 h 841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934" h="841">
                <a:moveTo>
                  <a:pt x="150" y="755"/>
                </a:moveTo>
                <a:lnTo>
                  <a:pt x="138" y="728"/>
                </a:lnTo>
                <a:lnTo>
                  <a:pt x="119" y="699"/>
                </a:lnTo>
                <a:lnTo>
                  <a:pt x="112" y="686"/>
                </a:lnTo>
                <a:lnTo>
                  <a:pt x="100" y="672"/>
                </a:lnTo>
                <a:lnTo>
                  <a:pt x="89" y="665"/>
                </a:lnTo>
                <a:lnTo>
                  <a:pt x="71" y="659"/>
                </a:lnTo>
                <a:lnTo>
                  <a:pt x="60" y="618"/>
                </a:lnTo>
                <a:lnTo>
                  <a:pt x="46" y="578"/>
                </a:lnTo>
                <a:lnTo>
                  <a:pt x="37" y="559"/>
                </a:lnTo>
                <a:lnTo>
                  <a:pt x="25" y="544"/>
                </a:lnTo>
                <a:lnTo>
                  <a:pt x="14" y="524"/>
                </a:lnTo>
                <a:lnTo>
                  <a:pt x="0" y="513"/>
                </a:lnTo>
                <a:lnTo>
                  <a:pt x="0" y="505"/>
                </a:lnTo>
                <a:lnTo>
                  <a:pt x="0" y="496"/>
                </a:lnTo>
                <a:lnTo>
                  <a:pt x="56" y="465"/>
                </a:lnTo>
                <a:lnTo>
                  <a:pt x="117" y="434"/>
                </a:lnTo>
                <a:lnTo>
                  <a:pt x="148" y="417"/>
                </a:lnTo>
                <a:lnTo>
                  <a:pt x="175" y="399"/>
                </a:lnTo>
                <a:lnTo>
                  <a:pt x="186" y="388"/>
                </a:lnTo>
                <a:lnTo>
                  <a:pt x="196" y="376"/>
                </a:lnTo>
                <a:lnTo>
                  <a:pt x="204" y="365"/>
                </a:lnTo>
                <a:lnTo>
                  <a:pt x="211" y="351"/>
                </a:lnTo>
                <a:lnTo>
                  <a:pt x="238" y="330"/>
                </a:lnTo>
                <a:lnTo>
                  <a:pt x="267" y="315"/>
                </a:lnTo>
                <a:lnTo>
                  <a:pt x="267" y="298"/>
                </a:lnTo>
                <a:lnTo>
                  <a:pt x="263" y="286"/>
                </a:lnTo>
                <a:lnTo>
                  <a:pt x="259" y="279"/>
                </a:lnTo>
                <a:lnTo>
                  <a:pt x="252" y="267"/>
                </a:lnTo>
                <a:lnTo>
                  <a:pt x="256" y="255"/>
                </a:lnTo>
                <a:lnTo>
                  <a:pt x="263" y="244"/>
                </a:lnTo>
                <a:lnTo>
                  <a:pt x="275" y="234"/>
                </a:lnTo>
                <a:lnTo>
                  <a:pt x="284" y="225"/>
                </a:lnTo>
                <a:lnTo>
                  <a:pt x="311" y="211"/>
                </a:lnTo>
                <a:lnTo>
                  <a:pt x="344" y="200"/>
                </a:lnTo>
                <a:lnTo>
                  <a:pt x="379" y="186"/>
                </a:lnTo>
                <a:lnTo>
                  <a:pt x="409" y="173"/>
                </a:lnTo>
                <a:lnTo>
                  <a:pt x="423" y="165"/>
                </a:lnTo>
                <a:lnTo>
                  <a:pt x="434" y="159"/>
                </a:lnTo>
                <a:lnTo>
                  <a:pt x="446" y="152"/>
                </a:lnTo>
                <a:lnTo>
                  <a:pt x="452" y="140"/>
                </a:lnTo>
                <a:lnTo>
                  <a:pt x="490" y="125"/>
                </a:lnTo>
                <a:lnTo>
                  <a:pt x="523" y="111"/>
                </a:lnTo>
                <a:lnTo>
                  <a:pt x="546" y="98"/>
                </a:lnTo>
                <a:lnTo>
                  <a:pt x="567" y="92"/>
                </a:lnTo>
                <a:lnTo>
                  <a:pt x="569" y="83"/>
                </a:lnTo>
                <a:lnTo>
                  <a:pt x="571" y="77"/>
                </a:lnTo>
                <a:lnTo>
                  <a:pt x="603" y="65"/>
                </a:lnTo>
                <a:lnTo>
                  <a:pt x="638" y="56"/>
                </a:lnTo>
                <a:lnTo>
                  <a:pt x="640" y="42"/>
                </a:lnTo>
                <a:lnTo>
                  <a:pt x="644" y="33"/>
                </a:lnTo>
                <a:lnTo>
                  <a:pt x="672" y="31"/>
                </a:lnTo>
                <a:lnTo>
                  <a:pt x="695" y="29"/>
                </a:lnTo>
                <a:lnTo>
                  <a:pt x="720" y="25"/>
                </a:lnTo>
                <a:lnTo>
                  <a:pt x="745" y="23"/>
                </a:lnTo>
                <a:lnTo>
                  <a:pt x="745" y="12"/>
                </a:lnTo>
                <a:lnTo>
                  <a:pt x="745" y="0"/>
                </a:lnTo>
                <a:lnTo>
                  <a:pt x="776" y="0"/>
                </a:lnTo>
                <a:lnTo>
                  <a:pt x="811" y="0"/>
                </a:lnTo>
                <a:lnTo>
                  <a:pt x="832" y="50"/>
                </a:lnTo>
                <a:lnTo>
                  <a:pt x="853" y="90"/>
                </a:lnTo>
                <a:lnTo>
                  <a:pt x="864" y="106"/>
                </a:lnTo>
                <a:lnTo>
                  <a:pt x="878" y="119"/>
                </a:lnTo>
                <a:lnTo>
                  <a:pt x="889" y="127"/>
                </a:lnTo>
                <a:lnTo>
                  <a:pt x="903" y="134"/>
                </a:lnTo>
                <a:lnTo>
                  <a:pt x="914" y="138"/>
                </a:lnTo>
                <a:lnTo>
                  <a:pt x="930" y="142"/>
                </a:lnTo>
                <a:lnTo>
                  <a:pt x="934" y="167"/>
                </a:lnTo>
                <a:lnTo>
                  <a:pt x="934" y="190"/>
                </a:lnTo>
                <a:lnTo>
                  <a:pt x="934" y="211"/>
                </a:lnTo>
                <a:lnTo>
                  <a:pt x="930" y="231"/>
                </a:lnTo>
                <a:lnTo>
                  <a:pt x="924" y="244"/>
                </a:lnTo>
                <a:lnTo>
                  <a:pt x="914" y="259"/>
                </a:lnTo>
                <a:lnTo>
                  <a:pt x="907" y="267"/>
                </a:lnTo>
                <a:lnTo>
                  <a:pt x="899" y="273"/>
                </a:lnTo>
                <a:lnTo>
                  <a:pt x="887" y="279"/>
                </a:lnTo>
                <a:lnTo>
                  <a:pt x="876" y="282"/>
                </a:lnTo>
                <a:lnTo>
                  <a:pt x="866" y="309"/>
                </a:lnTo>
                <a:lnTo>
                  <a:pt x="853" y="332"/>
                </a:lnTo>
                <a:lnTo>
                  <a:pt x="836" y="355"/>
                </a:lnTo>
                <a:lnTo>
                  <a:pt x="820" y="376"/>
                </a:lnTo>
                <a:lnTo>
                  <a:pt x="805" y="399"/>
                </a:lnTo>
                <a:lnTo>
                  <a:pt x="786" y="417"/>
                </a:lnTo>
                <a:lnTo>
                  <a:pt x="770" y="440"/>
                </a:lnTo>
                <a:lnTo>
                  <a:pt x="757" y="463"/>
                </a:lnTo>
                <a:lnTo>
                  <a:pt x="753" y="513"/>
                </a:lnTo>
                <a:lnTo>
                  <a:pt x="753" y="565"/>
                </a:lnTo>
                <a:lnTo>
                  <a:pt x="751" y="615"/>
                </a:lnTo>
                <a:lnTo>
                  <a:pt x="751" y="665"/>
                </a:lnTo>
                <a:lnTo>
                  <a:pt x="745" y="665"/>
                </a:lnTo>
                <a:lnTo>
                  <a:pt x="740" y="665"/>
                </a:lnTo>
                <a:lnTo>
                  <a:pt x="732" y="691"/>
                </a:lnTo>
                <a:lnTo>
                  <a:pt x="722" y="711"/>
                </a:lnTo>
                <a:lnTo>
                  <a:pt x="720" y="720"/>
                </a:lnTo>
                <a:lnTo>
                  <a:pt x="717" y="734"/>
                </a:lnTo>
                <a:lnTo>
                  <a:pt x="715" y="747"/>
                </a:lnTo>
                <a:lnTo>
                  <a:pt x="713" y="766"/>
                </a:lnTo>
                <a:lnTo>
                  <a:pt x="720" y="770"/>
                </a:lnTo>
                <a:lnTo>
                  <a:pt x="726" y="776"/>
                </a:lnTo>
                <a:lnTo>
                  <a:pt x="726" y="797"/>
                </a:lnTo>
                <a:lnTo>
                  <a:pt x="724" y="810"/>
                </a:lnTo>
                <a:lnTo>
                  <a:pt x="720" y="824"/>
                </a:lnTo>
                <a:lnTo>
                  <a:pt x="705" y="841"/>
                </a:lnTo>
                <a:lnTo>
                  <a:pt x="680" y="839"/>
                </a:lnTo>
                <a:lnTo>
                  <a:pt x="655" y="839"/>
                </a:lnTo>
                <a:lnTo>
                  <a:pt x="630" y="835"/>
                </a:lnTo>
                <a:lnTo>
                  <a:pt x="607" y="835"/>
                </a:lnTo>
                <a:lnTo>
                  <a:pt x="599" y="824"/>
                </a:lnTo>
                <a:lnTo>
                  <a:pt x="590" y="810"/>
                </a:lnTo>
                <a:lnTo>
                  <a:pt x="578" y="799"/>
                </a:lnTo>
                <a:lnTo>
                  <a:pt x="563" y="791"/>
                </a:lnTo>
                <a:lnTo>
                  <a:pt x="526" y="772"/>
                </a:lnTo>
                <a:lnTo>
                  <a:pt x="484" y="759"/>
                </a:lnTo>
                <a:lnTo>
                  <a:pt x="440" y="745"/>
                </a:lnTo>
                <a:lnTo>
                  <a:pt x="398" y="736"/>
                </a:lnTo>
                <a:lnTo>
                  <a:pt x="357" y="728"/>
                </a:lnTo>
                <a:lnTo>
                  <a:pt x="329" y="722"/>
                </a:lnTo>
                <a:lnTo>
                  <a:pt x="294" y="737"/>
                </a:lnTo>
                <a:lnTo>
                  <a:pt x="271" y="749"/>
                </a:lnTo>
                <a:lnTo>
                  <a:pt x="250" y="761"/>
                </a:lnTo>
                <a:lnTo>
                  <a:pt x="235" y="770"/>
                </a:lnTo>
                <a:lnTo>
                  <a:pt x="210" y="768"/>
                </a:lnTo>
                <a:lnTo>
                  <a:pt x="188" y="761"/>
                </a:lnTo>
                <a:lnTo>
                  <a:pt x="167" y="757"/>
                </a:lnTo>
                <a:lnTo>
                  <a:pt x="150" y="755"/>
                </a:lnTo>
                <a:close/>
              </a:path>
            </a:pathLst>
          </a:custGeom>
          <a:solidFill>
            <a:schemeClr val="bg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23" name="Freeform 519"/>
          <p:cNvSpPr>
            <a:spLocks/>
          </p:cNvSpPr>
          <p:nvPr/>
        </p:nvSpPr>
        <p:spPr bwMode="auto">
          <a:xfrm>
            <a:off x="6096000" y="3052763"/>
            <a:ext cx="709613" cy="506412"/>
          </a:xfrm>
          <a:custGeom>
            <a:avLst/>
            <a:gdLst>
              <a:gd name="T0" fmla="*/ 2147483647 w 895"/>
              <a:gd name="T1" fmla="*/ 2147483647 h 640"/>
              <a:gd name="T2" fmla="*/ 2147483647 w 895"/>
              <a:gd name="T3" fmla="*/ 2147483647 h 640"/>
              <a:gd name="T4" fmla="*/ 2147483647 w 895"/>
              <a:gd name="T5" fmla="*/ 2147483647 h 640"/>
              <a:gd name="T6" fmla="*/ 2147483647 w 895"/>
              <a:gd name="T7" fmla="*/ 2147483647 h 640"/>
              <a:gd name="T8" fmla="*/ 2147483647 w 895"/>
              <a:gd name="T9" fmla="*/ 2147483647 h 640"/>
              <a:gd name="T10" fmla="*/ 2147483647 w 895"/>
              <a:gd name="T11" fmla="*/ 2147483647 h 640"/>
              <a:gd name="T12" fmla="*/ 2147483647 w 895"/>
              <a:gd name="T13" fmla="*/ 2147483647 h 640"/>
              <a:gd name="T14" fmla="*/ 2147483647 w 895"/>
              <a:gd name="T15" fmla="*/ 2147483647 h 640"/>
              <a:gd name="T16" fmla="*/ 2147483647 w 895"/>
              <a:gd name="T17" fmla="*/ 2147483647 h 640"/>
              <a:gd name="T18" fmla="*/ 2147483647 w 895"/>
              <a:gd name="T19" fmla="*/ 2147483647 h 640"/>
              <a:gd name="T20" fmla="*/ 2147483647 w 895"/>
              <a:gd name="T21" fmla="*/ 2147483647 h 640"/>
              <a:gd name="T22" fmla="*/ 2147483647 w 895"/>
              <a:gd name="T23" fmla="*/ 2147483647 h 640"/>
              <a:gd name="T24" fmla="*/ 2147483647 w 895"/>
              <a:gd name="T25" fmla="*/ 2147483647 h 640"/>
              <a:gd name="T26" fmla="*/ 2147483647 w 895"/>
              <a:gd name="T27" fmla="*/ 2147483647 h 640"/>
              <a:gd name="T28" fmla="*/ 2147483647 w 895"/>
              <a:gd name="T29" fmla="*/ 2147483647 h 640"/>
              <a:gd name="T30" fmla="*/ 2147483647 w 895"/>
              <a:gd name="T31" fmla="*/ 2147483647 h 640"/>
              <a:gd name="T32" fmla="*/ 2147483647 w 895"/>
              <a:gd name="T33" fmla="*/ 2147483647 h 640"/>
              <a:gd name="T34" fmla="*/ 2147483647 w 895"/>
              <a:gd name="T35" fmla="*/ 2147483647 h 640"/>
              <a:gd name="T36" fmla="*/ 2147483647 w 895"/>
              <a:gd name="T37" fmla="*/ 2147483647 h 640"/>
              <a:gd name="T38" fmla="*/ 2147483647 w 895"/>
              <a:gd name="T39" fmla="*/ 2147483647 h 640"/>
              <a:gd name="T40" fmla="*/ 2147483647 w 895"/>
              <a:gd name="T41" fmla="*/ 2147483647 h 640"/>
              <a:gd name="T42" fmla="*/ 2147483647 w 895"/>
              <a:gd name="T43" fmla="*/ 2147483647 h 640"/>
              <a:gd name="T44" fmla="*/ 2147483647 w 895"/>
              <a:gd name="T45" fmla="*/ 2147483647 h 640"/>
              <a:gd name="T46" fmla="*/ 2147483647 w 895"/>
              <a:gd name="T47" fmla="*/ 2147483647 h 640"/>
              <a:gd name="T48" fmla="*/ 2147483647 w 895"/>
              <a:gd name="T49" fmla="*/ 2147483647 h 640"/>
              <a:gd name="T50" fmla="*/ 2147483647 w 895"/>
              <a:gd name="T51" fmla="*/ 2147483647 h 640"/>
              <a:gd name="T52" fmla="*/ 2147483647 w 895"/>
              <a:gd name="T53" fmla="*/ 2147483647 h 640"/>
              <a:gd name="T54" fmla="*/ 2147483647 w 895"/>
              <a:gd name="T55" fmla="*/ 0 h 640"/>
              <a:gd name="T56" fmla="*/ 2147483647 w 895"/>
              <a:gd name="T57" fmla="*/ 2147483647 h 640"/>
              <a:gd name="T58" fmla="*/ 2147483647 w 895"/>
              <a:gd name="T59" fmla="*/ 2147483647 h 640"/>
              <a:gd name="T60" fmla="*/ 2147483647 w 895"/>
              <a:gd name="T61" fmla="*/ 2147483647 h 640"/>
              <a:gd name="T62" fmla="*/ 2147483647 w 895"/>
              <a:gd name="T63" fmla="*/ 2147483647 h 640"/>
              <a:gd name="T64" fmla="*/ 2147483647 w 895"/>
              <a:gd name="T65" fmla="*/ 2147483647 h 640"/>
              <a:gd name="T66" fmla="*/ 2147483647 w 895"/>
              <a:gd name="T67" fmla="*/ 2147483647 h 640"/>
              <a:gd name="T68" fmla="*/ 2147483647 w 895"/>
              <a:gd name="T69" fmla="*/ 2147483647 h 640"/>
              <a:gd name="T70" fmla="*/ 2147483647 w 895"/>
              <a:gd name="T71" fmla="*/ 2147483647 h 640"/>
              <a:gd name="T72" fmla="*/ 2147483647 w 895"/>
              <a:gd name="T73" fmla="*/ 2147483647 h 640"/>
              <a:gd name="T74" fmla="*/ 2147483647 w 895"/>
              <a:gd name="T75" fmla="*/ 2147483647 h 640"/>
              <a:gd name="T76" fmla="*/ 2147483647 w 895"/>
              <a:gd name="T77" fmla="*/ 2147483647 h 640"/>
              <a:gd name="T78" fmla="*/ 2147483647 w 895"/>
              <a:gd name="T79" fmla="*/ 2147483647 h 640"/>
              <a:gd name="T80" fmla="*/ 2147483647 w 895"/>
              <a:gd name="T81" fmla="*/ 2147483647 h 640"/>
              <a:gd name="T82" fmla="*/ 2147483647 w 895"/>
              <a:gd name="T83" fmla="*/ 2147483647 h 640"/>
              <a:gd name="T84" fmla="*/ 2147483647 w 895"/>
              <a:gd name="T85" fmla="*/ 2147483647 h 640"/>
              <a:gd name="T86" fmla="*/ 2147483647 w 895"/>
              <a:gd name="T87" fmla="*/ 2147483647 h 640"/>
              <a:gd name="T88" fmla="*/ 2147483647 w 895"/>
              <a:gd name="T89" fmla="*/ 2147483647 h 640"/>
              <a:gd name="T90" fmla="*/ 2147483647 w 895"/>
              <a:gd name="T91" fmla="*/ 2147483647 h 640"/>
              <a:gd name="T92" fmla="*/ 2147483647 w 895"/>
              <a:gd name="T93" fmla="*/ 2147483647 h 640"/>
              <a:gd name="T94" fmla="*/ 2147483647 w 895"/>
              <a:gd name="T95" fmla="*/ 2147483647 h 640"/>
              <a:gd name="T96" fmla="*/ 2147483647 w 895"/>
              <a:gd name="T97" fmla="*/ 2147483647 h 640"/>
              <a:gd name="T98" fmla="*/ 2147483647 w 895"/>
              <a:gd name="T99" fmla="*/ 2147483647 h 640"/>
              <a:gd name="T100" fmla="*/ 2147483647 w 895"/>
              <a:gd name="T101" fmla="*/ 2147483647 h 640"/>
              <a:gd name="T102" fmla="*/ 2147483647 w 895"/>
              <a:gd name="T103" fmla="*/ 2147483647 h 640"/>
              <a:gd name="T104" fmla="*/ 2147483647 w 895"/>
              <a:gd name="T105" fmla="*/ 2147483647 h 640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895"/>
              <a:gd name="T160" fmla="*/ 0 h 640"/>
              <a:gd name="T161" fmla="*/ 895 w 895"/>
              <a:gd name="T162" fmla="*/ 640 h 640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895" h="640">
                <a:moveTo>
                  <a:pt x="0" y="640"/>
                </a:moveTo>
                <a:lnTo>
                  <a:pt x="2" y="615"/>
                </a:lnTo>
                <a:lnTo>
                  <a:pt x="4" y="594"/>
                </a:lnTo>
                <a:lnTo>
                  <a:pt x="6" y="569"/>
                </a:lnTo>
                <a:lnTo>
                  <a:pt x="6" y="547"/>
                </a:lnTo>
                <a:lnTo>
                  <a:pt x="17" y="546"/>
                </a:lnTo>
                <a:lnTo>
                  <a:pt x="27" y="544"/>
                </a:lnTo>
                <a:lnTo>
                  <a:pt x="38" y="513"/>
                </a:lnTo>
                <a:lnTo>
                  <a:pt x="44" y="499"/>
                </a:lnTo>
                <a:lnTo>
                  <a:pt x="52" y="486"/>
                </a:lnTo>
                <a:lnTo>
                  <a:pt x="63" y="478"/>
                </a:lnTo>
                <a:lnTo>
                  <a:pt x="50" y="459"/>
                </a:lnTo>
                <a:lnTo>
                  <a:pt x="38" y="438"/>
                </a:lnTo>
                <a:lnTo>
                  <a:pt x="23" y="425"/>
                </a:lnTo>
                <a:lnTo>
                  <a:pt x="4" y="413"/>
                </a:lnTo>
                <a:lnTo>
                  <a:pt x="4" y="396"/>
                </a:lnTo>
                <a:lnTo>
                  <a:pt x="4" y="380"/>
                </a:lnTo>
                <a:lnTo>
                  <a:pt x="19" y="355"/>
                </a:lnTo>
                <a:lnTo>
                  <a:pt x="31" y="329"/>
                </a:lnTo>
                <a:lnTo>
                  <a:pt x="42" y="300"/>
                </a:lnTo>
                <a:lnTo>
                  <a:pt x="54" y="271"/>
                </a:lnTo>
                <a:lnTo>
                  <a:pt x="60" y="259"/>
                </a:lnTo>
                <a:lnTo>
                  <a:pt x="65" y="244"/>
                </a:lnTo>
                <a:lnTo>
                  <a:pt x="73" y="232"/>
                </a:lnTo>
                <a:lnTo>
                  <a:pt x="85" y="223"/>
                </a:lnTo>
                <a:lnTo>
                  <a:pt x="96" y="213"/>
                </a:lnTo>
                <a:lnTo>
                  <a:pt x="108" y="204"/>
                </a:lnTo>
                <a:lnTo>
                  <a:pt x="121" y="196"/>
                </a:lnTo>
                <a:lnTo>
                  <a:pt x="138" y="190"/>
                </a:lnTo>
                <a:lnTo>
                  <a:pt x="146" y="175"/>
                </a:lnTo>
                <a:lnTo>
                  <a:pt x="156" y="161"/>
                </a:lnTo>
                <a:lnTo>
                  <a:pt x="165" y="148"/>
                </a:lnTo>
                <a:lnTo>
                  <a:pt x="177" y="138"/>
                </a:lnTo>
                <a:lnTo>
                  <a:pt x="192" y="131"/>
                </a:lnTo>
                <a:lnTo>
                  <a:pt x="206" y="123"/>
                </a:lnTo>
                <a:lnTo>
                  <a:pt x="221" y="121"/>
                </a:lnTo>
                <a:lnTo>
                  <a:pt x="240" y="121"/>
                </a:lnTo>
                <a:lnTo>
                  <a:pt x="240" y="110"/>
                </a:lnTo>
                <a:lnTo>
                  <a:pt x="240" y="98"/>
                </a:lnTo>
                <a:lnTo>
                  <a:pt x="261" y="96"/>
                </a:lnTo>
                <a:lnTo>
                  <a:pt x="286" y="94"/>
                </a:lnTo>
                <a:lnTo>
                  <a:pt x="305" y="92"/>
                </a:lnTo>
                <a:lnTo>
                  <a:pt x="330" y="90"/>
                </a:lnTo>
                <a:lnTo>
                  <a:pt x="330" y="85"/>
                </a:lnTo>
                <a:lnTo>
                  <a:pt x="330" y="81"/>
                </a:lnTo>
                <a:lnTo>
                  <a:pt x="334" y="75"/>
                </a:lnTo>
                <a:lnTo>
                  <a:pt x="336" y="71"/>
                </a:lnTo>
                <a:lnTo>
                  <a:pt x="390" y="69"/>
                </a:lnTo>
                <a:lnTo>
                  <a:pt x="447" y="63"/>
                </a:lnTo>
                <a:lnTo>
                  <a:pt x="503" y="62"/>
                </a:lnTo>
                <a:lnTo>
                  <a:pt x="559" y="60"/>
                </a:lnTo>
                <a:lnTo>
                  <a:pt x="576" y="31"/>
                </a:lnTo>
                <a:lnTo>
                  <a:pt x="595" y="6"/>
                </a:lnTo>
                <a:lnTo>
                  <a:pt x="670" y="2"/>
                </a:lnTo>
                <a:lnTo>
                  <a:pt x="743" y="0"/>
                </a:lnTo>
                <a:lnTo>
                  <a:pt x="822" y="0"/>
                </a:lnTo>
                <a:lnTo>
                  <a:pt x="895" y="0"/>
                </a:lnTo>
                <a:lnTo>
                  <a:pt x="876" y="25"/>
                </a:lnTo>
                <a:lnTo>
                  <a:pt x="862" y="48"/>
                </a:lnTo>
                <a:lnTo>
                  <a:pt x="849" y="50"/>
                </a:lnTo>
                <a:lnTo>
                  <a:pt x="837" y="58"/>
                </a:lnTo>
                <a:lnTo>
                  <a:pt x="828" y="67"/>
                </a:lnTo>
                <a:lnTo>
                  <a:pt x="818" y="75"/>
                </a:lnTo>
                <a:lnTo>
                  <a:pt x="799" y="106"/>
                </a:lnTo>
                <a:lnTo>
                  <a:pt x="780" y="136"/>
                </a:lnTo>
                <a:lnTo>
                  <a:pt x="768" y="173"/>
                </a:lnTo>
                <a:lnTo>
                  <a:pt x="757" y="209"/>
                </a:lnTo>
                <a:lnTo>
                  <a:pt x="749" y="236"/>
                </a:lnTo>
                <a:lnTo>
                  <a:pt x="743" y="261"/>
                </a:lnTo>
                <a:lnTo>
                  <a:pt x="728" y="263"/>
                </a:lnTo>
                <a:lnTo>
                  <a:pt x="709" y="265"/>
                </a:lnTo>
                <a:lnTo>
                  <a:pt x="703" y="280"/>
                </a:lnTo>
                <a:lnTo>
                  <a:pt x="701" y="294"/>
                </a:lnTo>
                <a:lnTo>
                  <a:pt x="689" y="300"/>
                </a:lnTo>
                <a:lnTo>
                  <a:pt x="680" y="305"/>
                </a:lnTo>
                <a:lnTo>
                  <a:pt x="674" y="329"/>
                </a:lnTo>
                <a:lnTo>
                  <a:pt x="668" y="350"/>
                </a:lnTo>
                <a:lnTo>
                  <a:pt x="661" y="371"/>
                </a:lnTo>
                <a:lnTo>
                  <a:pt x="647" y="390"/>
                </a:lnTo>
                <a:lnTo>
                  <a:pt x="636" y="411"/>
                </a:lnTo>
                <a:lnTo>
                  <a:pt x="620" y="428"/>
                </a:lnTo>
                <a:lnTo>
                  <a:pt x="603" y="449"/>
                </a:lnTo>
                <a:lnTo>
                  <a:pt x="586" y="465"/>
                </a:lnTo>
                <a:lnTo>
                  <a:pt x="549" y="499"/>
                </a:lnTo>
                <a:lnTo>
                  <a:pt x="507" y="530"/>
                </a:lnTo>
                <a:lnTo>
                  <a:pt x="471" y="559"/>
                </a:lnTo>
                <a:lnTo>
                  <a:pt x="432" y="582"/>
                </a:lnTo>
                <a:lnTo>
                  <a:pt x="401" y="582"/>
                </a:lnTo>
                <a:lnTo>
                  <a:pt x="376" y="580"/>
                </a:lnTo>
                <a:lnTo>
                  <a:pt x="346" y="572"/>
                </a:lnTo>
                <a:lnTo>
                  <a:pt x="315" y="567"/>
                </a:lnTo>
                <a:lnTo>
                  <a:pt x="288" y="557"/>
                </a:lnTo>
                <a:lnTo>
                  <a:pt x="257" y="549"/>
                </a:lnTo>
                <a:lnTo>
                  <a:pt x="229" y="546"/>
                </a:lnTo>
                <a:lnTo>
                  <a:pt x="198" y="544"/>
                </a:lnTo>
                <a:lnTo>
                  <a:pt x="177" y="559"/>
                </a:lnTo>
                <a:lnTo>
                  <a:pt x="157" y="572"/>
                </a:lnTo>
                <a:lnTo>
                  <a:pt x="146" y="580"/>
                </a:lnTo>
                <a:lnTo>
                  <a:pt x="134" y="586"/>
                </a:lnTo>
                <a:lnTo>
                  <a:pt x="121" y="592"/>
                </a:lnTo>
                <a:lnTo>
                  <a:pt x="109" y="594"/>
                </a:lnTo>
                <a:lnTo>
                  <a:pt x="109" y="603"/>
                </a:lnTo>
                <a:lnTo>
                  <a:pt x="109" y="611"/>
                </a:lnTo>
                <a:lnTo>
                  <a:pt x="77" y="615"/>
                </a:lnTo>
                <a:lnTo>
                  <a:pt x="52" y="618"/>
                </a:lnTo>
                <a:lnTo>
                  <a:pt x="27" y="626"/>
                </a:lnTo>
                <a:lnTo>
                  <a:pt x="0" y="64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24" name="Freeform 520"/>
          <p:cNvSpPr>
            <a:spLocks/>
          </p:cNvSpPr>
          <p:nvPr/>
        </p:nvSpPr>
        <p:spPr bwMode="auto">
          <a:xfrm>
            <a:off x="6096000" y="3052763"/>
            <a:ext cx="709613" cy="506412"/>
          </a:xfrm>
          <a:custGeom>
            <a:avLst/>
            <a:gdLst>
              <a:gd name="T0" fmla="*/ 2147483647 w 895"/>
              <a:gd name="T1" fmla="*/ 2147483647 h 640"/>
              <a:gd name="T2" fmla="*/ 2147483647 w 895"/>
              <a:gd name="T3" fmla="*/ 2147483647 h 640"/>
              <a:gd name="T4" fmla="*/ 2147483647 w 895"/>
              <a:gd name="T5" fmla="*/ 2147483647 h 640"/>
              <a:gd name="T6" fmla="*/ 2147483647 w 895"/>
              <a:gd name="T7" fmla="*/ 2147483647 h 640"/>
              <a:gd name="T8" fmla="*/ 2147483647 w 895"/>
              <a:gd name="T9" fmla="*/ 2147483647 h 640"/>
              <a:gd name="T10" fmla="*/ 2147483647 w 895"/>
              <a:gd name="T11" fmla="*/ 2147483647 h 640"/>
              <a:gd name="T12" fmla="*/ 2147483647 w 895"/>
              <a:gd name="T13" fmla="*/ 2147483647 h 640"/>
              <a:gd name="T14" fmla="*/ 2147483647 w 895"/>
              <a:gd name="T15" fmla="*/ 2147483647 h 640"/>
              <a:gd name="T16" fmla="*/ 2147483647 w 895"/>
              <a:gd name="T17" fmla="*/ 2147483647 h 640"/>
              <a:gd name="T18" fmla="*/ 2147483647 w 895"/>
              <a:gd name="T19" fmla="*/ 2147483647 h 640"/>
              <a:gd name="T20" fmla="*/ 2147483647 w 895"/>
              <a:gd name="T21" fmla="*/ 2147483647 h 640"/>
              <a:gd name="T22" fmla="*/ 2147483647 w 895"/>
              <a:gd name="T23" fmla="*/ 2147483647 h 640"/>
              <a:gd name="T24" fmla="*/ 2147483647 w 895"/>
              <a:gd name="T25" fmla="*/ 2147483647 h 640"/>
              <a:gd name="T26" fmla="*/ 2147483647 w 895"/>
              <a:gd name="T27" fmla="*/ 2147483647 h 640"/>
              <a:gd name="T28" fmla="*/ 2147483647 w 895"/>
              <a:gd name="T29" fmla="*/ 2147483647 h 640"/>
              <a:gd name="T30" fmla="*/ 2147483647 w 895"/>
              <a:gd name="T31" fmla="*/ 2147483647 h 640"/>
              <a:gd name="T32" fmla="*/ 2147483647 w 895"/>
              <a:gd name="T33" fmla="*/ 2147483647 h 640"/>
              <a:gd name="T34" fmla="*/ 2147483647 w 895"/>
              <a:gd name="T35" fmla="*/ 2147483647 h 640"/>
              <a:gd name="T36" fmla="*/ 2147483647 w 895"/>
              <a:gd name="T37" fmla="*/ 2147483647 h 640"/>
              <a:gd name="T38" fmla="*/ 2147483647 w 895"/>
              <a:gd name="T39" fmla="*/ 2147483647 h 640"/>
              <a:gd name="T40" fmla="*/ 2147483647 w 895"/>
              <a:gd name="T41" fmla="*/ 2147483647 h 640"/>
              <a:gd name="T42" fmla="*/ 2147483647 w 895"/>
              <a:gd name="T43" fmla="*/ 2147483647 h 640"/>
              <a:gd name="T44" fmla="*/ 2147483647 w 895"/>
              <a:gd name="T45" fmla="*/ 2147483647 h 640"/>
              <a:gd name="T46" fmla="*/ 2147483647 w 895"/>
              <a:gd name="T47" fmla="*/ 2147483647 h 640"/>
              <a:gd name="T48" fmla="*/ 2147483647 w 895"/>
              <a:gd name="T49" fmla="*/ 2147483647 h 640"/>
              <a:gd name="T50" fmla="*/ 2147483647 w 895"/>
              <a:gd name="T51" fmla="*/ 2147483647 h 640"/>
              <a:gd name="T52" fmla="*/ 2147483647 w 895"/>
              <a:gd name="T53" fmla="*/ 2147483647 h 640"/>
              <a:gd name="T54" fmla="*/ 2147483647 w 895"/>
              <a:gd name="T55" fmla="*/ 0 h 640"/>
              <a:gd name="T56" fmla="*/ 2147483647 w 895"/>
              <a:gd name="T57" fmla="*/ 2147483647 h 640"/>
              <a:gd name="T58" fmla="*/ 2147483647 w 895"/>
              <a:gd name="T59" fmla="*/ 2147483647 h 640"/>
              <a:gd name="T60" fmla="*/ 2147483647 w 895"/>
              <a:gd name="T61" fmla="*/ 2147483647 h 640"/>
              <a:gd name="T62" fmla="*/ 2147483647 w 895"/>
              <a:gd name="T63" fmla="*/ 2147483647 h 640"/>
              <a:gd name="T64" fmla="*/ 2147483647 w 895"/>
              <a:gd name="T65" fmla="*/ 2147483647 h 640"/>
              <a:gd name="T66" fmla="*/ 2147483647 w 895"/>
              <a:gd name="T67" fmla="*/ 2147483647 h 640"/>
              <a:gd name="T68" fmla="*/ 2147483647 w 895"/>
              <a:gd name="T69" fmla="*/ 2147483647 h 640"/>
              <a:gd name="T70" fmla="*/ 2147483647 w 895"/>
              <a:gd name="T71" fmla="*/ 2147483647 h 640"/>
              <a:gd name="T72" fmla="*/ 2147483647 w 895"/>
              <a:gd name="T73" fmla="*/ 2147483647 h 640"/>
              <a:gd name="T74" fmla="*/ 2147483647 w 895"/>
              <a:gd name="T75" fmla="*/ 2147483647 h 640"/>
              <a:gd name="T76" fmla="*/ 2147483647 w 895"/>
              <a:gd name="T77" fmla="*/ 2147483647 h 640"/>
              <a:gd name="T78" fmla="*/ 2147483647 w 895"/>
              <a:gd name="T79" fmla="*/ 2147483647 h 640"/>
              <a:gd name="T80" fmla="*/ 2147483647 w 895"/>
              <a:gd name="T81" fmla="*/ 2147483647 h 640"/>
              <a:gd name="T82" fmla="*/ 2147483647 w 895"/>
              <a:gd name="T83" fmla="*/ 2147483647 h 640"/>
              <a:gd name="T84" fmla="*/ 2147483647 w 895"/>
              <a:gd name="T85" fmla="*/ 2147483647 h 640"/>
              <a:gd name="T86" fmla="*/ 2147483647 w 895"/>
              <a:gd name="T87" fmla="*/ 2147483647 h 640"/>
              <a:gd name="T88" fmla="*/ 2147483647 w 895"/>
              <a:gd name="T89" fmla="*/ 2147483647 h 640"/>
              <a:gd name="T90" fmla="*/ 2147483647 w 895"/>
              <a:gd name="T91" fmla="*/ 2147483647 h 640"/>
              <a:gd name="T92" fmla="*/ 2147483647 w 895"/>
              <a:gd name="T93" fmla="*/ 2147483647 h 640"/>
              <a:gd name="T94" fmla="*/ 2147483647 w 895"/>
              <a:gd name="T95" fmla="*/ 2147483647 h 640"/>
              <a:gd name="T96" fmla="*/ 2147483647 w 895"/>
              <a:gd name="T97" fmla="*/ 2147483647 h 640"/>
              <a:gd name="T98" fmla="*/ 2147483647 w 895"/>
              <a:gd name="T99" fmla="*/ 2147483647 h 640"/>
              <a:gd name="T100" fmla="*/ 2147483647 w 895"/>
              <a:gd name="T101" fmla="*/ 2147483647 h 640"/>
              <a:gd name="T102" fmla="*/ 2147483647 w 895"/>
              <a:gd name="T103" fmla="*/ 2147483647 h 640"/>
              <a:gd name="T104" fmla="*/ 2147483647 w 895"/>
              <a:gd name="T105" fmla="*/ 2147483647 h 640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895"/>
              <a:gd name="T160" fmla="*/ 0 h 640"/>
              <a:gd name="T161" fmla="*/ 895 w 895"/>
              <a:gd name="T162" fmla="*/ 640 h 640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895" h="640">
                <a:moveTo>
                  <a:pt x="0" y="640"/>
                </a:moveTo>
                <a:lnTo>
                  <a:pt x="2" y="615"/>
                </a:lnTo>
                <a:lnTo>
                  <a:pt x="4" y="594"/>
                </a:lnTo>
                <a:lnTo>
                  <a:pt x="6" y="569"/>
                </a:lnTo>
                <a:lnTo>
                  <a:pt x="6" y="547"/>
                </a:lnTo>
                <a:lnTo>
                  <a:pt x="17" y="546"/>
                </a:lnTo>
                <a:lnTo>
                  <a:pt x="27" y="544"/>
                </a:lnTo>
                <a:lnTo>
                  <a:pt x="38" y="513"/>
                </a:lnTo>
                <a:lnTo>
                  <a:pt x="44" y="499"/>
                </a:lnTo>
                <a:lnTo>
                  <a:pt x="52" y="486"/>
                </a:lnTo>
                <a:lnTo>
                  <a:pt x="63" y="478"/>
                </a:lnTo>
                <a:lnTo>
                  <a:pt x="50" y="459"/>
                </a:lnTo>
                <a:lnTo>
                  <a:pt x="38" y="438"/>
                </a:lnTo>
                <a:lnTo>
                  <a:pt x="23" y="425"/>
                </a:lnTo>
                <a:lnTo>
                  <a:pt x="4" y="413"/>
                </a:lnTo>
                <a:lnTo>
                  <a:pt x="4" y="396"/>
                </a:lnTo>
                <a:lnTo>
                  <a:pt x="4" y="380"/>
                </a:lnTo>
                <a:lnTo>
                  <a:pt x="19" y="355"/>
                </a:lnTo>
                <a:lnTo>
                  <a:pt x="31" y="329"/>
                </a:lnTo>
                <a:lnTo>
                  <a:pt x="42" y="300"/>
                </a:lnTo>
                <a:lnTo>
                  <a:pt x="54" y="271"/>
                </a:lnTo>
                <a:lnTo>
                  <a:pt x="60" y="259"/>
                </a:lnTo>
                <a:lnTo>
                  <a:pt x="65" y="244"/>
                </a:lnTo>
                <a:lnTo>
                  <a:pt x="73" y="232"/>
                </a:lnTo>
                <a:lnTo>
                  <a:pt x="85" y="223"/>
                </a:lnTo>
                <a:lnTo>
                  <a:pt x="96" y="213"/>
                </a:lnTo>
                <a:lnTo>
                  <a:pt x="108" y="204"/>
                </a:lnTo>
                <a:lnTo>
                  <a:pt x="121" y="196"/>
                </a:lnTo>
                <a:lnTo>
                  <a:pt x="138" y="190"/>
                </a:lnTo>
                <a:lnTo>
                  <a:pt x="146" y="175"/>
                </a:lnTo>
                <a:lnTo>
                  <a:pt x="156" y="161"/>
                </a:lnTo>
                <a:lnTo>
                  <a:pt x="165" y="148"/>
                </a:lnTo>
                <a:lnTo>
                  <a:pt x="177" y="138"/>
                </a:lnTo>
                <a:lnTo>
                  <a:pt x="192" y="131"/>
                </a:lnTo>
                <a:lnTo>
                  <a:pt x="206" y="123"/>
                </a:lnTo>
                <a:lnTo>
                  <a:pt x="221" y="121"/>
                </a:lnTo>
                <a:lnTo>
                  <a:pt x="240" y="121"/>
                </a:lnTo>
                <a:lnTo>
                  <a:pt x="240" y="110"/>
                </a:lnTo>
                <a:lnTo>
                  <a:pt x="240" y="98"/>
                </a:lnTo>
                <a:lnTo>
                  <a:pt x="261" y="96"/>
                </a:lnTo>
                <a:lnTo>
                  <a:pt x="286" y="94"/>
                </a:lnTo>
                <a:lnTo>
                  <a:pt x="305" y="92"/>
                </a:lnTo>
                <a:lnTo>
                  <a:pt x="330" y="90"/>
                </a:lnTo>
                <a:lnTo>
                  <a:pt x="330" y="85"/>
                </a:lnTo>
                <a:lnTo>
                  <a:pt x="330" y="81"/>
                </a:lnTo>
                <a:lnTo>
                  <a:pt x="334" y="75"/>
                </a:lnTo>
                <a:lnTo>
                  <a:pt x="336" y="71"/>
                </a:lnTo>
                <a:lnTo>
                  <a:pt x="390" y="69"/>
                </a:lnTo>
                <a:lnTo>
                  <a:pt x="447" y="63"/>
                </a:lnTo>
                <a:lnTo>
                  <a:pt x="503" y="62"/>
                </a:lnTo>
                <a:lnTo>
                  <a:pt x="559" y="60"/>
                </a:lnTo>
                <a:lnTo>
                  <a:pt x="576" y="31"/>
                </a:lnTo>
                <a:lnTo>
                  <a:pt x="595" y="6"/>
                </a:lnTo>
                <a:lnTo>
                  <a:pt x="670" y="2"/>
                </a:lnTo>
                <a:lnTo>
                  <a:pt x="743" y="0"/>
                </a:lnTo>
                <a:lnTo>
                  <a:pt x="822" y="0"/>
                </a:lnTo>
                <a:lnTo>
                  <a:pt x="895" y="0"/>
                </a:lnTo>
                <a:lnTo>
                  <a:pt x="876" y="25"/>
                </a:lnTo>
                <a:lnTo>
                  <a:pt x="862" y="48"/>
                </a:lnTo>
                <a:lnTo>
                  <a:pt x="849" y="50"/>
                </a:lnTo>
                <a:lnTo>
                  <a:pt x="837" y="58"/>
                </a:lnTo>
                <a:lnTo>
                  <a:pt x="828" y="67"/>
                </a:lnTo>
                <a:lnTo>
                  <a:pt x="818" y="75"/>
                </a:lnTo>
                <a:lnTo>
                  <a:pt x="799" y="106"/>
                </a:lnTo>
                <a:lnTo>
                  <a:pt x="780" y="136"/>
                </a:lnTo>
                <a:lnTo>
                  <a:pt x="768" y="173"/>
                </a:lnTo>
                <a:lnTo>
                  <a:pt x="757" y="209"/>
                </a:lnTo>
                <a:lnTo>
                  <a:pt x="749" y="236"/>
                </a:lnTo>
                <a:lnTo>
                  <a:pt x="743" y="261"/>
                </a:lnTo>
                <a:lnTo>
                  <a:pt x="728" y="263"/>
                </a:lnTo>
                <a:lnTo>
                  <a:pt x="709" y="265"/>
                </a:lnTo>
                <a:lnTo>
                  <a:pt x="703" y="280"/>
                </a:lnTo>
                <a:lnTo>
                  <a:pt x="701" y="294"/>
                </a:lnTo>
                <a:lnTo>
                  <a:pt x="689" y="300"/>
                </a:lnTo>
                <a:lnTo>
                  <a:pt x="680" y="305"/>
                </a:lnTo>
                <a:lnTo>
                  <a:pt x="674" y="329"/>
                </a:lnTo>
                <a:lnTo>
                  <a:pt x="668" y="350"/>
                </a:lnTo>
                <a:lnTo>
                  <a:pt x="661" y="371"/>
                </a:lnTo>
                <a:lnTo>
                  <a:pt x="647" y="390"/>
                </a:lnTo>
                <a:lnTo>
                  <a:pt x="636" y="411"/>
                </a:lnTo>
                <a:lnTo>
                  <a:pt x="620" y="428"/>
                </a:lnTo>
                <a:lnTo>
                  <a:pt x="603" y="449"/>
                </a:lnTo>
                <a:lnTo>
                  <a:pt x="586" y="465"/>
                </a:lnTo>
                <a:lnTo>
                  <a:pt x="549" y="499"/>
                </a:lnTo>
                <a:lnTo>
                  <a:pt x="507" y="530"/>
                </a:lnTo>
                <a:lnTo>
                  <a:pt x="471" y="559"/>
                </a:lnTo>
                <a:lnTo>
                  <a:pt x="432" y="582"/>
                </a:lnTo>
                <a:lnTo>
                  <a:pt x="401" y="582"/>
                </a:lnTo>
                <a:lnTo>
                  <a:pt x="376" y="580"/>
                </a:lnTo>
                <a:lnTo>
                  <a:pt x="346" y="572"/>
                </a:lnTo>
                <a:lnTo>
                  <a:pt x="315" y="567"/>
                </a:lnTo>
                <a:lnTo>
                  <a:pt x="288" y="557"/>
                </a:lnTo>
                <a:lnTo>
                  <a:pt x="257" y="549"/>
                </a:lnTo>
                <a:lnTo>
                  <a:pt x="229" y="546"/>
                </a:lnTo>
                <a:lnTo>
                  <a:pt x="198" y="544"/>
                </a:lnTo>
                <a:lnTo>
                  <a:pt x="177" y="559"/>
                </a:lnTo>
                <a:lnTo>
                  <a:pt x="157" y="572"/>
                </a:lnTo>
                <a:lnTo>
                  <a:pt x="146" y="580"/>
                </a:lnTo>
                <a:lnTo>
                  <a:pt x="134" y="586"/>
                </a:lnTo>
                <a:lnTo>
                  <a:pt x="121" y="592"/>
                </a:lnTo>
                <a:lnTo>
                  <a:pt x="109" y="594"/>
                </a:lnTo>
                <a:lnTo>
                  <a:pt x="109" y="603"/>
                </a:lnTo>
                <a:lnTo>
                  <a:pt x="109" y="611"/>
                </a:lnTo>
                <a:lnTo>
                  <a:pt x="77" y="615"/>
                </a:lnTo>
                <a:lnTo>
                  <a:pt x="52" y="618"/>
                </a:lnTo>
                <a:lnTo>
                  <a:pt x="27" y="626"/>
                </a:lnTo>
                <a:lnTo>
                  <a:pt x="0" y="640"/>
                </a:lnTo>
                <a:close/>
              </a:path>
            </a:pathLst>
          </a:custGeom>
          <a:solidFill>
            <a:schemeClr val="bg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25" name="Freeform 521"/>
          <p:cNvSpPr>
            <a:spLocks/>
          </p:cNvSpPr>
          <p:nvPr/>
        </p:nvSpPr>
        <p:spPr bwMode="auto">
          <a:xfrm>
            <a:off x="6491288" y="2484438"/>
            <a:ext cx="460375" cy="360362"/>
          </a:xfrm>
          <a:custGeom>
            <a:avLst/>
            <a:gdLst>
              <a:gd name="T0" fmla="*/ 2147483647 w 580"/>
              <a:gd name="T1" fmla="*/ 2147483647 h 453"/>
              <a:gd name="T2" fmla="*/ 0 w 580"/>
              <a:gd name="T3" fmla="*/ 2147483647 h 453"/>
              <a:gd name="T4" fmla="*/ 2147483647 w 580"/>
              <a:gd name="T5" fmla="*/ 2147483647 h 453"/>
              <a:gd name="T6" fmla="*/ 2147483647 w 580"/>
              <a:gd name="T7" fmla="*/ 2147483647 h 453"/>
              <a:gd name="T8" fmla="*/ 2147483647 w 580"/>
              <a:gd name="T9" fmla="*/ 2147483647 h 453"/>
              <a:gd name="T10" fmla="*/ 2147483647 w 580"/>
              <a:gd name="T11" fmla="*/ 2147483647 h 453"/>
              <a:gd name="T12" fmla="*/ 2147483647 w 580"/>
              <a:gd name="T13" fmla="*/ 2147483647 h 453"/>
              <a:gd name="T14" fmla="*/ 2147483647 w 580"/>
              <a:gd name="T15" fmla="*/ 2147483647 h 453"/>
              <a:gd name="T16" fmla="*/ 2147483647 w 580"/>
              <a:gd name="T17" fmla="*/ 2147483647 h 453"/>
              <a:gd name="T18" fmla="*/ 2147483647 w 580"/>
              <a:gd name="T19" fmla="*/ 2147483647 h 453"/>
              <a:gd name="T20" fmla="*/ 2147483647 w 580"/>
              <a:gd name="T21" fmla="*/ 2147483647 h 453"/>
              <a:gd name="T22" fmla="*/ 2147483647 w 580"/>
              <a:gd name="T23" fmla="*/ 2147483647 h 453"/>
              <a:gd name="T24" fmla="*/ 2147483647 w 580"/>
              <a:gd name="T25" fmla="*/ 2147483647 h 453"/>
              <a:gd name="T26" fmla="*/ 2147483647 w 580"/>
              <a:gd name="T27" fmla="*/ 2147483647 h 453"/>
              <a:gd name="T28" fmla="*/ 2147483647 w 580"/>
              <a:gd name="T29" fmla="*/ 2147483647 h 453"/>
              <a:gd name="T30" fmla="*/ 2147483647 w 580"/>
              <a:gd name="T31" fmla="*/ 2147483647 h 453"/>
              <a:gd name="T32" fmla="*/ 2147483647 w 580"/>
              <a:gd name="T33" fmla="*/ 2147483647 h 453"/>
              <a:gd name="T34" fmla="*/ 2147483647 w 580"/>
              <a:gd name="T35" fmla="*/ 0 h 453"/>
              <a:gd name="T36" fmla="*/ 2147483647 w 580"/>
              <a:gd name="T37" fmla="*/ 2147483647 h 453"/>
              <a:gd name="T38" fmla="*/ 2147483647 w 580"/>
              <a:gd name="T39" fmla="*/ 2147483647 h 453"/>
              <a:gd name="T40" fmla="*/ 2147483647 w 580"/>
              <a:gd name="T41" fmla="*/ 2147483647 h 453"/>
              <a:gd name="T42" fmla="*/ 2147483647 w 580"/>
              <a:gd name="T43" fmla="*/ 2147483647 h 453"/>
              <a:gd name="T44" fmla="*/ 2147483647 w 580"/>
              <a:gd name="T45" fmla="*/ 2147483647 h 453"/>
              <a:gd name="T46" fmla="*/ 2147483647 w 580"/>
              <a:gd name="T47" fmla="*/ 2147483647 h 453"/>
              <a:gd name="T48" fmla="*/ 2147483647 w 580"/>
              <a:gd name="T49" fmla="*/ 2147483647 h 453"/>
              <a:gd name="T50" fmla="*/ 2147483647 w 580"/>
              <a:gd name="T51" fmla="*/ 2147483647 h 453"/>
              <a:gd name="T52" fmla="*/ 2147483647 w 580"/>
              <a:gd name="T53" fmla="*/ 2147483647 h 453"/>
              <a:gd name="T54" fmla="*/ 2147483647 w 580"/>
              <a:gd name="T55" fmla="*/ 2147483647 h 453"/>
              <a:gd name="T56" fmla="*/ 2147483647 w 580"/>
              <a:gd name="T57" fmla="*/ 2147483647 h 453"/>
              <a:gd name="T58" fmla="*/ 2147483647 w 580"/>
              <a:gd name="T59" fmla="*/ 2147483647 h 453"/>
              <a:gd name="T60" fmla="*/ 2147483647 w 580"/>
              <a:gd name="T61" fmla="*/ 2147483647 h 453"/>
              <a:gd name="T62" fmla="*/ 2147483647 w 580"/>
              <a:gd name="T63" fmla="*/ 2147483647 h 453"/>
              <a:gd name="T64" fmla="*/ 2147483647 w 580"/>
              <a:gd name="T65" fmla="*/ 2147483647 h 453"/>
              <a:gd name="T66" fmla="*/ 2147483647 w 580"/>
              <a:gd name="T67" fmla="*/ 2147483647 h 453"/>
              <a:gd name="T68" fmla="*/ 2147483647 w 580"/>
              <a:gd name="T69" fmla="*/ 2147483647 h 453"/>
              <a:gd name="T70" fmla="*/ 2147483647 w 580"/>
              <a:gd name="T71" fmla="*/ 2147483647 h 453"/>
              <a:gd name="T72" fmla="*/ 2147483647 w 580"/>
              <a:gd name="T73" fmla="*/ 2147483647 h 453"/>
              <a:gd name="T74" fmla="*/ 2147483647 w 580"/>
              <a:gd name="T75" fmla="*/ 2147483647 h 453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580"/>
              <a:gd name="T115" fmla="*/ 0 h 453"/>
              <a:gd name="T116" fmla="*/ 580 w 580"/>
              <a:gd name="T117" fmla="*/ 453 h 453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580" h="453">
                <a:moveTo>
                  <a:pt x="27" y="453"/>
                </a:moveTo>
                <a:lnTo>
                  <a:pt x="8" y="424"/>
                </a:lnTo>
                <a:lnTo>
                  <a:pt x="2" y="403"/>
                </a:lnTo>
                <a:lnTo>
                  <a:pt x="0" y="378"/>
                </a:lnTo>
                <a:lnTo>
                  <a:pt x="2" y="347"/>
                </a:lnTo>
                <a:lnTo>
                  <a:pt x="18" y="334"/>
                </a:lnTo>
                <a:lnTo>
                  <a:pt x="27" y="330"/>
                </a:lnTo>
                <a:lnTo>
                  <a:pt x="37" y="326"/>
                </a:lnTo>
                <a:lnTo>
                  <a:pt x="50" y="322"/>
                </a:lnTo>
                <a:lnTo>
                  <a:pt x="52" y="288"/>
                </a:lnTo>
                <a:lnTo>
                  <a:pt x="54" y="259"/>
                </a:lnTo>
                <a:lnTo>
                  <a:pt x="31" y="246"/>
                </a:lnTo>
                <a:lnTo>
                  <a:pt x="6" y="232"/>
                </a:lnTo>
                <a:lnTo>
                  <a:pt x="8" y="209"/>
                </a:lnTo>
                <a:lnTo>
                  <a:pt x="12" y="180"/>
                </a:lnTo>
                <a:lnTo>
                  <a:pt x="18" y="180"/>
                </a:lnTo>
                <a:lnTo>
                  <a:pt x="21" y="180"/>
                </a:lnTo>
                <a:lnTo>
                  <a:pt x="21" y="165"/>
                </a:lnTo>
                <a:lnTo>
                  <a:pt x="21" y="150"/>
                </a:lnTo>
                <a:lnTo>
                  <a:pt x="54" y="125"/>
                </a:lnTo>
                <a:lnTo>
                  <a:pt x="79" y="105"/>
                </a:lnTo>
                <a:lnTo>
                  <a:pt x="89" y="94"/>
                </a:lnTo>
                <a:lnTo>
                  <a:pt x="98" y="80"/>
                </a:lnTo>
                <a:lnTo>
                  <a:pt x="108" y="67"/>
                </a:lnTo>
                <a:lnTo>
                  <a:pt x="116" y="46"/>
                </a:lnTo>
                <a:lnTo>
                  <a:pt x="133" y="44"/>
                </a:lnTo>
                <a:lnTo>
                  <a:pt x="146" y="44"/>
                </a:lnTo>
                <a:lnTo>
                  <a:pt x="171" y="48"/>
                </a:lnTo>
                <a:lnTo>
                  <a:pt x="206" y="55"/>
                </a:lnTo>
                <a:lnTo>
                  <a:pt x="233" y="46"/>
                </a:lnTo>
                <a:lnTo>
                  <a:pt x="260" y="40"/>
                </a:lnTo>
                <a:lnTo>
                  <a:pt x="286" y="32"/>
                </a:lnTo>
                <a:lnTo>
                  <a:pt x="313" y="25"/>
                </a:lnTo>
                <a:lnTo>
                  <a:pt x="317" y="13"/>
                </a:lnTo>
                <a:lnTo>
                  <a:pt x="323" y="0"/>
                </a:lnTo>
                <a:lnTo>
                  <a:pt x="338" y="0"/>
                </a:lnTo>
                <a:lnTo>
                  <a:pt x="356" y="0"/>
                </a:lnTo>
                <a:lnTo>
                  <a:pt x="361" y="23"/>
                </a:lnTo>
                <a:lnTo>
                  <a:pt x="367" y="42"/>
                </a:lnTo>
                <a:lnTo>
                  <a:pt x="377" y="61"/>
                </a:lnTo>
                <a:lnTo>
                  <a:pt x="386" y="80"/>
                </a:lnTo>
                <a:lnTo>
                  <a:pt x="407" y="121"/>
                </a:lnTo>
                <a:lnTo>
                  <a:pt x="421" y="163"/>
                </a:lnTo>
                <a:lnTo>
                  <a:pt x="490" y="178"/>
                </a:lnTo>
                <a:lnTo>
                  <a:pt x="532" y="190"/>
                </a:lnTo>
                <a:lnTo>
                  <a:pt x="555" y="201"/>
                </a:lnTo>
                <a:lnTo>
                  <a:pt x="573" y="205"/>
                </a:lnTo>
                <a:lnTo>
                  <a:pt x="576" y="217"/>
                </a:lnTo>
                <a:lnTo>
                  <a:pt x="580" y="232"/>
                </a:lnTo>
                <a:lnTo>
                  <a:pt x="573" y="251"/>
                </a:lnTo>
                <a:lnTo>
                  <a:pt x="563" y="271"/>
                </a:lnTo>
                <a:lnTo>
                  <a:pt x="546" y="272"/>
                </a:lnTo>
                <a:lnTo>
                  <a:pt x="528" y="274"/>
                </a:lnTo>
                <a:lnTo>
                  <a:pt x="515" y="282"/>
                </a:lnTo>
                <a:lnTo>
                  <a:pt x="498" y="288"/>
                </a:lnTo>
                <a:lnTo>
                  <a:pt x="484" y="301"/>
                </a:lnTo>
                <a:lnTo>
                  <a:pt x="473" y="315"/>
                </a:lnTo>
                <a:lnTo>
                  <a:pt x="465" y="328"/>
                </a:lnTo>
                <a:lnTo>
                  <a:pt x="457" y="343"/>
                </a:lnTo>
                <a:lnTo>
                  <a:pt x="436" y="345"/>
                </a:lnTo>
                <a:lnTo>
                  <a:pt x="415" y="345"/>
                </a:lnTo>
                <a:lnTo>
                  <a:pt x="396" y="347"/>
                </a:lnTo>
                <a:lnTo>
                  <a:pt x="377" y="347"/>
                </a:lnTo>
                <a:lnTo>
                  <a:pt x="365" y="359"/>
                </a:lnTo>
                <a:lnTo>
                  <a:pt x="356" y="374"/>
                </a:lnTo>
                <a:lnTo>
                  <a:pt x="323" y="374"/>
                </a:lnTo>
                <a:lnTo>
                  <a:pt x="286" y="374"/>
                </a:lnTo>
                <a:lnTo>
                  <a:pt x="252" y="376"/>
                </a:lnTo>
                <a:lnTo>
                  <a:pt x="217" y="378"/>
                </a:lnTo>
                <a:lnTo>
                  <a:pt x="181" y="390"/>
                </a:lnTo>
                <a:lnTo>
                  <a:pt x="144" y="401"/>
                </a:lnTo>
                <a:lnTo>
                  <a:pt x="108" y="413"/>
                </a:lnTo>
                <a:lnTo>
                  <a:pt x="73" y="424"/>
                </a:lnTo>
                <a:lnTo>
                  <a:pt x="68" y="436"/>
                </a:lnTo>
                <a:lnTo>
                  <a:pt x="62" y="447"/>
                </a:lnTo>
                <a:lnTo>
                  <a:pt x="43" y="449"/>
                </a:lnTo>
                <a:lnTo>
                  <a:pt x="27" y="453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26" name="Freeform 522"/>
          <p:cNvSpPr>
            <a:spLocks/>
          </p:cNvSpPr>
          <p:nvPr/>
        </p:nvSpPr>
        <p:spPr bwMode="auto">
          <a:xfrm>
            <a:off x="6491288" y="2484438"/>
            <a:ext cx="460375" cy="360362"/>
          </a:xfrm>
          <a:custGeom>
            <a:avLst/>
            <a:gdLst>
              <a:gd name="T0" fmla="*/ 2147483647 w 580"/>
              <a:gd name="T1" fmla="*/ 2147483647 h 453"/>
              <a:gd name="T2" fmla="*/ 0 w 580"/>
              <a:gd name="T3" fmla="*/ 2147483647 h 453"/>
              <a:gd name="T4" fmla="*/ 2147483647 w 580"/>
              <a:gd name="T5" fmla="*/ 2147483647 h 453"/>
              <a:gd name="T6" fmla="*/ 2147483647 w 580"/>
              <a:gd name="T7" fmla="*/ 2147483647 h 453"/>
              <a:gd name="T8" fmla="*/ 2147483647 w 580"/>
              <a:gd name="T9" fmla="*/ 2147483647 h 453"/>
              <a:gd name="T10" fmla="*/ 2147483647 w 580"/>
              <a:gd name="T11" fmla="*/ 2147483647 h 453"/>
              <a:gd name="T12" fmla="*/ 2147483647 w 580"/>
              <a:gd name="T13" fmla="*/ 2147483647 h 453"/>
              <a:gd name="T14" fmla="*/ 2147483647 w 580"/>
              <a:gd name="T15" fmla="*/ 2147483647 h 453"/>
              <a:gd name="T16" fmla="*/ 2147483647 w 580"/>
              <a:gd name="T17" fmla="*/ 2147483647 h 453"/>
              <a:gd name="T18" fmla="*/ 2147483647 w 580"/>
              <a:gd name="T19" fmla="*/ 2147483647 h 453"/>
              <a:gd name="T20" fmla="*/ 2147483647 w 580"/>
              <a:gd name="T21" fmla="*/ 2147483647 h 453"/>
              <a:gd name="T22" fmla="*/ 2147483647 w 580"/>
              <a:gd name="T23" fmla="*/ 2147483647 h 453"/>
              <a:gd name="T24" fmla="*/ 2147483647 w 580"/>
              <a:gd name="T25" fmla="*/ 2147483647 h 453"/>
              <a:gd name="T26" fmla="*/ 2147483647 w 580"/>
              <a:gd name="T27" fmla="*/ 2147483647 h 453"/>
              <a:gd name="T28" fmla="*/ 2147483647 w 580"/>
              <a:gd name="T29" fmla="*/ 2147483647 h 453"/>
              <a:gd name="T30" fmla="*/ 2147483647 w 580"/>
              <a:gd name="T31" fmla="*/ 2147483647 h 453"/>
              <a:gd name="T32" fmla="*/ 2147483647 w 580"/>
              <a:gd name="T33" fmla="*/ 2147483647 h 453"/>
              <a:gd name="T34" fmla="*/ 2147483647 w 580"/>
              <a:gd name="T35" fmla="*/ 0 h 453"/>
              <a:gd name="T36" fmla="*/ 2147483647 w 580"/>
              <a:gd name="T37" fmla="*/ 2147483647 h 453"/>
              <a:gd name="T38" fmla="*/ 2147483647 w 580"/>
              <a:gd name="T39" fmla="*/ 2147483647 h 453"/>
              <a:gd name="T40" fmla="*/ 2147483647 w 580"/>
              <a:gd name="T41" fmla="*/ 2147483647 h 453"/>
              <a:gd name="T42" fmla="*/ 2147483647 w 580"/>
              <a:gd name="T43" fmla="*/ 2147483647 h 453"/>
              <a:gd name="T44" fmla="*/ 2147483647 w 580"/>
              <a:gd name="T45" fmla="*/ 2147483647 h 453"/>
              <a:gd name="T46" fmla="*/ 2147483647 w 580"/>
              <a:gd name="T47" fmla="*/ 2147483647 h 453"/>
              <a:gd name="T48" fmla="*/ 2147483647 w 580"/>
              <a:gd name="T49" fmla="*/ 2147483647 h 453"/>
              <a:gd name="T50" fmla="*/ 2147483647 w 580"/>
              <a:gd name="T51" fmla="*/ 2147483647 h 453"/>
              <a:gd name="T52" fmla="*/ 2147483647 w 580"/>
              <a:gd name="T53" fmla="*/ 2147483647 h 453"/>
              <a:gd name="T54" fmla="*/ 2147483647 w 580"/>
              <a:gd name="T55" fmla="*/ 2147483647 h 453"/>
              <a:gd name="T56" fmla="*/ 2147483647 w 580"/>
              <a:gd name="T57" fmla="*/ 2147483647 h 453"/>
              <a:gd name="T58" fmla="*/ 2147483647 w 580"/>
              <a:gd name="T59" fmla="*/ 2147483647 h 453"/>
              <a:gd name="T60" fmla="*/ 2147483647 w 580"/>
              <a:gd name="T61" fmla="*/ 2147483647 h 453"/>
              <a:gd name="T62" fmla="*/ 2147483647 w 580"/>
              <a:gd name="T63" fmla="*/ 2147483647 h 453"/>
              <a:gd name="T64" fmla="*/ 2147483647 w 580"/>
              <a:gd name="T65" fmla="*/ 2147483647 h 453"/>
              <a:gd name="T66" fmla="*/ 2147483647 w 580"/>
              <a:gd name="T67" fmla="*/ 2147483647 h 453"/>
              <a:gd name="T68" fmla="*/ 2147483647 w 580"/>
              <a:gd name="T69" fmla="*/ 2147483647 h 453"/>
              <a:gd name="T70" fmla="*/ 2147483647 w 580"/>
              <a:gd name="T71" fmla="*/ 2147483647 h 453"/>
              <a:gd name="T72" fmla="*/ 2147483647 w 580"/>
              <a:gd name="T73" fmla="*/ 2147483647 h 453"/>
              <a:gd name="T74" fmla="*/ 2147483647 w 580"/>
              <a:gd name="T75" fmla="*/ 2147483647 h 453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580"/>
              <a:gd name="T115" fmla="*/ 0 h 453"/>
              <a:gd name="T116" fmla="*/ 580 w 580"/>
              <a:gd name="T117" fmla="*/ 453 h 453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580" h="453">
                <a:moveTo>
                  <a:pt x="27" y="453"/>
                </a:moveTo>
                <a:lnTo>
                  <a:pt x="8" y="424"/>
                </a:lnTo>
                <a:lnTo>
                  <a:pt x="2" y="403"/>
                </a:lnTo>
                <a:lnTo>
                  <a:pt x="0" y="378"/>
                </a:lnTo>
                <a:lnTo>
                  <a:pt x="2" y="347"/>
                </a:lnTo>
                <a:lnTo>
                  <a:pt x="18" y="334"/>
                </a:lnTo>
                <a:lnTo>
                  <a:pt x="27" y="330"/>
                </a:lnTo>
                <a:lnTo>
                  <a:pt x="37" y="326"/>
                </a:lnTo>
                <a:lnTo>
                  <a:pt x="50" y="322"/>
                </a:lnTo>
                <a:lnTo>
                  <a:pt x="52" y="288"/>
                </a:lnTo>
                <a:lnTo>
                  <a:pt x="54" y="259"/>
                </a:lnTo>
                <a:lnTo>
                  <a:pt x="31" y="246"/>
                </a:lnTo>
                <a:lnTo>
                  <a:pt x="6" y="232"/>
                </a:lnTo>
                <a:lnTo>
                  <a:pt x="8" y="209"/>
                </a:lnTo>
                <a:lnTo>
                  <a:pt x="12" y="180"/>
                </a:lnTo>
                <a:lnTo>
                  <a:pt x="18" y="180"/>
                </a:lnTo>
                <a:lnTo>
                  <a:pt x="21" y="180"/>
                </a:lnTo>
                <a:lnTo>
                  <a:pt x="21" y="165"/>
                </a:lnTo>
                <a:lnTo>
                  <a:pt x="21" y="150"/>
                </a:lnTo>
                <a:lnTo>
                  <a:pt x="54" y="125"/>
                </a:lnTo>
                <a:lnTo>
                  <a:pt x="79" y="105"/>
                </a:lnTo>
                <a:lnTo>
                  <a:pt x="89" y="94"/>
                </a:lnTo>
                <a:lnTo>
                  <a:pt x="98" y="80"/>
                </a:lnTo>
                <a:lnTo>
                  <a:pt x="108" y="67"/>
                </a:lnTo>
                <a:lnTo>
                  <a:pt x="116" y="46"/>
                </a:lnTo>
                <a:lnTo>
                  <a:pt x="133" y="44"/>
                </a:lnTo>
                <a:lnTo>
                  <a:pt x="146" y="44"/>
                </a:lnTo>
                <a:lnTo>
                  <a:pt x="171" y="48"/>
                </a:lnTo>
                <a:lnTo>
                  <a:pt x="206" y="55"/>
                </a:lnTo>
                <a:lnTo>
                  <a:pt x="233" y="46"/>
                </a:lnTo>
                <a:lnTo>
                  <a:pt x="260" y="40"/>
                </a:lnTo>
                <a:lnTo>
                  <a:pt x="286" y="32"/>
                </a:lnTo>
                <a:lnTo>
                  <a:pt x="313" y="25"/>
                </a:lnTo>
                <a:lnTo>
                  <a:pt x="317" y="13"/>
                </a:lnTo>
                <a:lnTo>
                  <a:pt x="323" y="0"/>
                </a:lnTo>
                <a:lnTo>
                  <a:pt x="338" y="0"/>
                </a:lnTo>
                <a:lnTo>
                  <a:pt x="356" y="0"/>
                </a:lnTo>
                <a:lnTo>
                  <a:pt x="361" y="23"/>
                </a:lnTo>
                <a:lnTo>
                  <a:pt x="367" y="42"/>
                </a:lnTo>
                <a:lnTo>
                  <a:pt x="377" y="61"/>
                </a:lnTo>
                <a:lnTo>
                  <a:pt x="386" y="80"/>
                </a:lnTo>
                <a:lnTo>
                  <a:pt x="407" y="121"/>
                </a:lnTo>
                <a:lnTo>
                  <a:pt x="421" y="163"/>
                </a:lnTo>
                <a:lnTo>
                  <a:pt x="490" y="178"/>
                </a:lnTo>
                <a:lnTo>
                  <a:pt x="532" y="190"/>
                </a:lnTo>
                <a:lnTo>
                  <a:pt x="555" y="201"/>
                </a:lnTo>
                <a:lnTo>
                  <a:pt x="573" y="205"/>
                </a:lnTo>
                <a:lnTo>
                  <a:pt x="576" y="217"/>
                </a:lnTo>
                <a:lnTo>
                  <a:pt x="580" y="232"/>
                </a:lnTo>
                <a:lnTo>
                  <a:pt x="573" y="251"/>
                </a:lnTo>
                <a:lnTo>
                  <a:pt x="563" y="271"/>
                </a:lnTo>
                <a:lnTo>
                  <a:pt x="546" y="272"/>
                </a:lnTo>
                <a:lnTo>
                  <a:pt x="528" y="274"/>
                </a:lnTo>
                <a:lnTo>
                  <a:pt x="515" y="282"/>
                </a:lnTo>
                <a:lnTo>
                  <a:pt x="498" y="288"/>
                </a:lnTo>
                <a:lnTo>
                  <a:pt x="484" y="301"/>
                </a:lnTo>
                <a:lnTo>
                  <a:pt x="473" y="315"/>
                </a:lnTo>
                <a:lnTo>
                  <a:pt x="465" y="328"/>
                </a:lnTo>
                <a:lnTo>
                  <a:pt x="457" y="343"/>
                </a:lnTo>
                <a:lnTo>
                  <a:pt x="436" y="345"/>
                </a:lnTo>
                <a:lnTo>
                  <a:pt x="415" y="345"/>
                </a:lnTo>
                <a:lnTo>
                  <a:pt x="396" y="347"/>
                </a:lnTo>
                <a:lnTo>
                  <a:pt x="377" y="347"/>
                </a:lnTo>
                <a:lnTo>
                  <a:pt x="365" y="359"/>
                </a:lnTo>
                <a:lnTo>
                  <a:pt x="356" y="374"/>
                </a:lnTo>
                <a:lnTo>
                  <a:pt x="323" y="374"/>
                </a:lnTo>
                <a:lnTo>
                  <a:pt x="286" y="374"/>
                </a:lnTo>
                <a:lnTo>
                  <a:pt x="252" y="376"/>
                </a:lnTo>
                <a:lnTo>
                  <a:pt x="217" y="378"/>
                </a:lnTo>
                <a:lnTo>
                  <a:pt x="181" y="390"/>
                </a:lnTo>
                <a:lnTo>
                  <a:pt x="144" y="401"/>
                </a:lnTo>
                <a:lnTo>
                  <a:pt x="108" y="413"/>
                </a:lnTo>
                <a:lnTo>
                  <a:pt x="73" y="424"/>
                </a:lnTo>
                <a:lnTo>
                  <a:pt x="68" y="436"/>
                </a:lnTo>
                <a:lnTo>
                  <a:pt x="62" y="447"/>
                </a:lnTo>
                <a:lnTo>
                  <a:pt x="43" y="449"/>
                </a:lnTo>
                <a:lnTo>
                  <a:pt x="27" y="453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27" name="Freeform 523"/>
          <p:cNvSpPr>
            <a:spLocks/>
          </p:cNvSpPr>
          <p:nvPr/>
        </p:nvSpPr>
        <p:spPr bwMode="auto">
          <a:xfrm>
            <a:off x="5764213" y="2300288"/>
            <a:ext cx="492125" cy="544512"/>
          </a:xfrm>
          <a:custGeom>
            <a:avLst/>
            <a:gdLst>
              <a:gd name="T0" fmla="*/ 2147483647 w 621"/>
              <a:gd name="T1" fmla="*/ 2147483647 h 686"/>
              <a:gd name="T2" fmla="*/ 2147483647 w 621"/>
              <a:gd name="T3" fmla="*/ 2147483647 h 686"/>
              <a:gd name="T4" fmla="*/ 2147483647 w 621"/>
              <a:gd name="T5" fmla="*/ 2147483647 h 686"/>
              <a:gd name="T6" fmla="*/ 2147483647 w 621"/>
              <a:gd name="T7" fmla="*/ 2147483647 h 686"/>
              <a:gd name="T8" fmla="*/ 2147483647 w 621"/>
              <a:gd name="T9" fmla="*/ 2147483647 h 686"/>
              <a:gd name="T10" fmla="*/ 2147483647 w 621"/>
              <a:gd name="T11" fmla="*/ 2147483647 h 686"/>
              <a:gd name="T12" fmla="*/ 0 w 621"/>
              <a:gd name="T13" fmla="*/ 2147483647 h 686"/>
              <a:gd name="T14" fmla="*/ 0 w 621"/>
              <a:gd name="T15" fmla="*/ 2147483647 h 686"/>
              <a:gd name="T16" fmla="*/ 2147483647 w 621"/>
              <a:gd name="T17" fmla="*/ 2147483647 h 686"/>
              <a:gd name="T18" fmla="*/ 2147483647 w 621"/>
              <a:gd name="T19" fmla="*/ 2147483647 h 686"/>
              <a:gd name="T20" fmla="*/ 2147483647 w 621"/>
              <a:gd name="T21" fmla="*/ 2147483647 h 686"/>
              <a:gd name="T22" fmla="*/ 2147483647 w 621"/>
              <a:gd name="T23" fmla="*/ 2147483647 h 686"/>
              <a:gd name="T24" fmla="*/ 2147483647 w 621"/>
              <a:gd name="T25" fmla="*/ 2147483647 h 686"/>
              <a:gd name="T26" fmla="*/ 2147483647 w 621"/>
              <a:gd name="T27" fmla="*/ 2147483647 h 686"/>
              <a:gd name="T28" fmla="*/ 2147483647 w 621"/>
              <a:gd name="T29" fmla="*/ 2147483647 h 686"/>
              <a:gd name="T30" fmla="*/ 2147483647 w 621"/>
              <a:gd name="T31" fmla="*/ 2147483647 h 686"/>
              <a:gd name="T32" fmla="*/ 2147483647 w 621"/>
              <a:gd name="T33" fmla="*/ 2147483647 h 686"/>
              <a:gd name="T34" fmla="*/ 2147483647 w 621"/>
              <a:gd name="T35" fmla="*/ 2147483647 h 686"/>
              <a:gd name="T36" fmla="*/ 2147483647 w 621"/>
              <a:gd name="T37" fmla="*/ 2147483647 h 686"/>
              <a:gd name="T38" fmla="*/ 2147483647 w 621"/>
              <a:gd name="T39" fmla="*/ 2147483647 h 686"/>
              <a:gd name="T40" fmla="*/ 2147483647 w 621"/>
              <a:gd name="T41" fmla="*/ 2147483647 h 686"/>
              <a:gd name="T42" fmla="*/ 2147483647 w 621"/>
              <a:gd name="T43" fmla="*/ 2147483647 h 686"/>
              <a:gd name="T44" fmla="*/ 2147483647 w 621"/>
              <a:gd name="T45" fmla="*/ 2147483647 h 686"/>
              <a:gd name="T46" fmla="*/ 2147483647 w 621"/>
              <a:gd name="T47" fmla="*/ 2147483647 h 686"/>
              <a:gd name="T48" fmla="*/ 2147483647 w 621"/>
              <a:gd name="T49" fmla="*/ 2147483647 h 686"/>
              <a:gd name="T50" fmla="*/ 2147483647 w 621"/>
              <a:gd name="T51" fmla="*/ 2147483647 h 686"/>
              <a:gd name="T52" fmla="*/ 2147483647 w 621"/>
              <a:gd name="T53" fmla="*/ 2147483647 h 686"/>
              <a:gd name="T54" fmla="*/ 2147483647 w 621"/>
              <a:gd name="T55" fmla="*/ 2147483647 h 686"/>
              <a:gd name="T56" fmla="*/ 2147483647 w 621"/>
              <a:gd name="T57" fmla="*/ 2147483647 h 686"/>
              <a:gd name="T58" fmla="*/ 2147483647 w 621"/>
              <a:gd name="T59" fmla="*/ 2147483647 h 686"/>
              <a:gd name="T60" fmla="*/ 2147483647 w 621"/>
              <a:gd name="T61" fmla="*/ 2147483647 h 686"/>
              <a:gd name="T62" fmla="*/ 2147483647 w 621"/>
              <a:gd name="T63" fmla="*/ 2147483647 h 686"/>
              <a:gd name="T64" fmla="*/ 2147483647 w 621"/>
              <a:gd name="T65" fmla="*/ 2147483647 h 686"/>
              <a:gd name="T66" fmla="*/ 2147483647 w 621"/>
              <a:gd name="T67" fmla="*/ 2147483647 h 686"/>
              <a:gd name="T68" fmla="*/ 2147483647 w 621"/>
              <a:gd name="T69" fmla="*/ 2147483647 h 686"/>
              <a:gd name="T70" fmla="*/ 2147483647 w 621"/>
              <a:gd name="T71" fmla="*/ 2147483647 h 686"/>
              <a:gd name="T72" fmla="*/ 2147483647 w 621"/>
              <a:gd name="T73" fmla="*/ 2147483647 h 686"/>
              <a:gd name="T74" fmla="*/ 2147483647 w 621"/>
              <a:gd name="T75" fmla="*/ 2147483647 h 686"/>
              <a:gd name="T76" fmla="*/ 2147483647 w 621"/>
              <a:gd name="T77" fmla="*/ 2147483647 h 686"/>
              <a:gd name="T78" fmla="*/ 2147483647 w 621"/>
              <a:gd name="T79" fmla="*/ 2147483647 h 686"/>
              <a:gd name="T80" fmla="*/ 2147483647 w 621"/>
              <a:gd name="T81" fmla="*/ 2147483647 h 686"/>
              <a:gd name="T82" fmla="*/ 2147483647 w 621"/>
              <a:gd name="T83" fmla="*/ 2147483647 h 686"/>
              <a:gd name="T84" fmla="*/ 2147483647 w 621"/>
              <a:gd name="T85" fmla="*/ 2147483647 h 686"/>
              <a:gd name="T86" fmla="*/ 2147483647 w 621"/>
              <a:gd name="T87" fmla="*/ 2147483647 h 686"/>
              <a:gd name="T88" fmla="*/ 2147483647 w 621"/>
              <a:gd name="T89" fmla="*/ 2147483647 h 686"/>
              <a:gd name="T90" fmla="*/ 2147483647 w 621"/>
              <a:gd name="T91" fmla="*/ 2147483647 h 686"/>
              <a:gd name="T92" fmla="*/ 2147483647 w 621"/>
              <a:gd name="T93" fmla="*/ 2147483647 h 686"/>
              <a:gd name="T94" fmla="*/ 2147483647 w 621"/>
              <a:gd name="T95" fmla="*/ 2147483647 h 686"/>
              <a:gd name="T96" fmla="*/ 2147483647 w 621"/>
              <a:gd name="T97" fmla="*/ 2147483647 h 68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621"/>
              <a:gd name="T148" fmla="*/ 0 h 686"/>
              <a:gd name="T149" fmla="*/ 621 w 621"/>
              <a:gd name="T150" fmla="*/ 686 h 68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621" h="686">
                <a:moveTo>
                  <a:pt x="89" y="436"/>
                </a:moveTo>
                <a:lnTo>
                  <a:pt x="89" y="419"/>
                </a:lnTo>
                <a:lnTo>
                  <a:pt x="87" y="406"/>
                </a:lnTo>
                <a:lnTo>
                  <a:pt x="83" y="394"/>
                </a:lnTo>
                <a:lnTo>
                  <a:pt x="75" y="383"/>
                </a:lnTo>
                <a:lnTo>
                  <a:pt x="64" y="358"/>
                </a:lnTo>
                <a:lnTo>
                  <a:pt x="54" y="329"/>
                </a:lnTo>
                <a:lnTo>
                  <a:pt x="41" y="327"/>
                </a:lnTo>
                <a:lnTo>
                  <a:pt x="25" y="325"/>
                </a:lnTo>
                <a:lnTo>
                  <a:pt x="21" y="294"/>
                </a:lnTo>
                <a:lnTo>
                  <a:pt x="18" y="265"/>
                </a:lnTo>
                <a:lnTo>
                  <a:pt x="8" y="265"/>
                </a:lnTo>
                <a:lnTo>
                  <a:pt x="0" y="265"/>
                </a:lnTo>
                <a:lnTo>
                  <a:pt x="0" y="237"/>
                </a:lnTo>
                <a:lnTo>
                  <a:pt x="0" y="210"/>
                </a:lnTo>
                <a:lnTo>
                  <a:pt x="0" y="181"/>
                </a:lnTo>
                <a:lnTo>
                  <a:pt x="0" y="156"/>
                </a:lnTo>
                <a:lnTo>
                  <a:pt x="8" y="156"/>
                </a:lnTo>
                <a:lnTo>
                  <a:pt x="18" y="156"/>
                </a:lnTo>
                <a:lnTo>
                  <a:pt x="25" y="127"/>
                </a:lnTo>
                <a:lnTo>
                  <a:pt x="31" y="100"/>
                </a:lnTo>
                <a:lnTo>
                  <a:pt x="100" y="104"/>
                </a:lnTo>
                <a:lnTo>
                  <a:pt x="156" y="112"/>
                </a:lnTo>
                <a:lnTo>
                  <a:pt x="204" y="116"/>
                </a:lnTo>
                <a:lnTo>
                  <a:pt x="244" y="119"/>
                </a:lnTo>
                <a:lnTo>
                  <a:pt x="325" y="79"/>
                </a:lnTo>
                <a:lnTo>
                  <a:pt x="407" y="45"/>
                </a:lnTo>
                <a:lnTo>
                  <a:pt x="446" y="27"/>
                </a:lnTo>
                <a:lnTo>
                  <a:pt x="490" y="14"/>
                </a:lnTo>
                <a:lnTo>
                  <a:pt x="530" y="4"/>
                </a:lnTo>
                <a:lnTo>
                  <a:pt x="576" y="0"/>
                </a:lnTo>
                <a:lnTo>
                  <a:pt x="576" y="18"/>
                </a:lnTo>
                <a:lnTo>
                  <a:pt x="576" y="39"/>
                </a:lnTo>
                <a:lnTo>
                  <a:pt x="586" y="52"/>
                </a:lnTo>
                <a:lnTo>
                  <a:pt x="594" y="64"/>
                </a:lnTo>
                <a:lnTo>
                  <a:pt x="601" y="75"/>
                </a:lnTo>
                <a:lnTo>
                  <a:pt x="607" y="87"/>
                </a:lnTo>
                <a:lnTo>
                  <a:pt x="613" y="116"/>
                </a:lnTo>
                <a:lnTo>
                  <a:pt x="621" y="146"/>
                </a:lnTo>
                <a:lnTo>
                  <a:pt x="611" y="150"/>
                </a:lnTo>
                <a:lnTo>
                  <a:pt x="601" y="156"/>
                </a:lnTo>
                <a:lnTo>
                  <a:pt x="582" y="160"/>
                </a:lnTo>
                <a:lnTo>
                  <a:pt x="544" y="167"/>
                </a:lnTo>
                <a:lnTo>
                  <a:pt x="536" y="179"/>
                </a:lnTo>
                <a:lnTo>
                  <a:pt x="525" y="185"/>
                </a:lnTo>
                <a:lnTo>
                  <a:pt x="503" y="196"/>
                </a:lnTo>
                <a:lnTo>
                  <a:pt x="467" y="212"/>
                </a:lnTo>
                <a:lnTo>
                  <a:pt x="465" y="240"/>
                </a:lnTo>
                <a:lnTo>
                  <a:pt x="461" y="265"/>
                </a:lnTo>
                <a:lnTo>
                  <a:pt x="444" y="277"/>
                </a:lnTo>
                <a:lnTo>
                  <a:pt x="425" y="288"/>
                </a:lnTo>
                <a:lnTo>
                  <a:pt x="423" y="306"/>
                </a:lnTo>
                <a:lnTo>
                  <a:pt x="421" y="325"/>
                </a:lnTo>
                <a:lnTo>
                  <a:pt x="421" y="359"/>
                </a:lnTo>
                <a:lnTo>
                  <a:pt x="421" y="396"/>
                </a:lnTo>
                <a:lnTo>
                  <a:pt x="440" y="396"/>
                </a:lnTo>
                <a:lnTo>
                  <a:pt x="461" y="396"/>
                </a:lnTo>
                <a:lnTo>
                  <a:pt x="467" y="411"/>
                </a:lnTo>
                <a:lnTo>
                  <a:pt x="469" y="431"/>
                </a:lnTo>
                <a:lnTo>
                  <a:pt x="488" y="434"/>
                </a:lnTo>
                <a:lnTo>
                  <a:pt x="507" y="438"/>
                </a:lnTo>
                <a:lnTo>
                  <a:pt x="519" y="465"/>
                </a:lnTo>
                <a:lnTo>
                  <a:pt x="530" y="496"/>
                </a:lnTo>
                <a:lnTo>
                  <a:pt x="521" y="517"/>
                </a:lnTo>
                <a:lnTo>
                  <a:pt x="509" y="542"/>
                </a:lnTo>
                <a:lnTo>
                  <a:pt x="517" y="552"/>
                </a:lnTo>
                <a:lnTo>
                  <a:pt x="521" y="563"/>
                </a:lnTo>
                <a:lnTo>
                  <a:pt x="526" y="578"/>
                </a:lnTo>
                <a:lnTo>
                  <a:pt x="528" y="592"/>
                </a:lnTo>
                <a:lnTo>
                  <a:pt x="530" y="623"/>
                </a:lnTo>
                <a:lnTo>
                  <a:pt x="530" y="646"/>
                </a:lnTo>
                <a:lnTo>
                  <a:pt x="496" y="655"/>
                </a:lnTo>
                <a:lnTo>
                  <a:pt x="471" y="669"/>
                </a:lnTo>
                <a:lnTo>
                  <a:pt x="448" y="676"/>
                </a:lnTo>
                <a:lnTo>
                  <a:pt x="421" y="686"/>
                </a:lnTo>
                <a:lnTo>
                  <a:pt x="400" y="684"/>
                </a:lnTo>
                <a:lnTo>
                  <a:pt x="382" y="682"/>
                </a:lnTo>
                <a:lnTo>
                  <a:pt x="363" y="680"/>
                </a:lnTo>
                <a:lnTo>
                  <a:pt x="346" y="676"/>
                </a:lnTo>
                <a:lnTo>
                  <a:pt x="346" y="669"/>
                </a:lnTo>
                <a:lnTo>
                  <a:pt x="346" y="657"/>
                </a:lnTo>
                <a:lnTo>
                  <a:pt x="281" y="651"/>
                </a:lnTo>
                <a:lnTo>
                  <a:pt x="244" y="649"/>
                </a:lnTo>
                <a:lnTo>
                  <a:pt x="223" y="648"/>
                </a:lnTo>
                <a:lnTo>
                  <a:pt x="204" y="644"/>
                </a:lnTo>
                <a:lnTo>
                  <a:pt x="198" y="632"/>
                </a:lnTo>
                <a:lnTo>
                  <a:pt x="194" y="621"/>
                </a:lnTo>
                <a:lnTo>
                  <a:pt x="185" y="611"/>
                </a:lnTo>
                <a:lnTo>
                  <a:pt x="173" y="603"/>
                </a:lnTo>
                <a:lnTo>
                  <a:pt x="167" y="596"/>
                </a:lnTo>
                <a:lnTo>
                  <a:pt x="158" y="586"/>
                </a:lnTo>
                <a:lnTo>
                  <a:pt x="146" y="561"/>
                </a:lnTo>
                <a:lnTo>
                  <a:pt x="137" y="534"/>
                </a:lnTo>
                <a:lnTo>
                  <a:pt x="127" y="505"/>
                </a:lnTo>
                <a:lnTo>
                  <a:pt x="119" y="480"/>
                </a:lnTo>
                <a:lnTo>
                  <a:pt x="110" y="467"/>
                </a:lnTo>
                <a:lnTo>
                  <a:pt x="106" y="455"/>
                </a:lnTo>
                <a:lnTo>
                  <a:pt x="98" y="446"/>
                </a:lnTo>
                <a:lnTo>
                  <a:pt x="89" y="436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28" name="Freeform 524"/>
          <p:cNvSpPr>
            <a:spLocks/>
          </p:cNvSpPr>
          <p:nvPr/>
        </p:nvSpPr>
        <p:spPr bwMode="auto">
          <a:xfrm>
            <a:off x="5764213" y="2300288"/>
            <a:ext cx="492125" cy="544512"/>
          </a:xfrm>
          <a:custGeom>
            <a:avLst/>
            <a:gdLst>
              <a:gd name="T0" fmla="*/ 2147483647 w 621"/>
              <a:gd name="T1" fmla="*/ 2147483647 h 686"/>
              <a:gd name="T2" fmla="*/ 2147483647 w 621"/>
              <a:gd name="T3" fmla="*/ 2147483647 h 686"/>
              <a:gd name="T4" fmla="*/ 2147483647 w 621"/>
              <a:gd name="T5" fmla="*/ 2147483647 h 686"/>
              <a:gd name="T6" fmla="*/ 2147483647 w 621"/>
              <a:gd name="T7" fmla="*/ 2147483647 h 686"/>
              <a:gd name="T8" fmla="*/ 2147483647 w 621"/>
              <a:gd name="T9" fmla="*/ 2147483647 h 686"/>
              <a:gd name="T10" fmla="*/ 2147483647 w 621"/>
              <a:gd name="T11" fmla="*/ 2147483647 h 686"/>
              <a:gd name="T12" fmla="*/ 0 w 621"/>
              <a:gd name="T13" fmla="*/ 2147483647 h 686"/>
              <a:gd name="T14" fmla="*/ 0 w 621"/>
              <a:gd name="T15" fmla="*/ 2147483647 h 686"/>
              <a:gd name="T16" fmla="*/ 2147483647 w 621"/>
              <a:gd name="T17" fmla="*/ 2147483647 h 686"/>
              <a:gd name="T18" fmla="*/ 2147483647 w 621"/>
              <a:gd name="T19" fmla="*/ 2147483647 h 686"/>
              <a:gd name="T20" fmla="*/ 2147483647 w 621"/>
              <a:gd name="T21" fmla="*/ 2147483647 h 686"/>
              <a:gd name="T22" fmla="*/ 2147483647 w 621"/>
              <a:gd name="T23" fmla="*/ 2147483647 h 686"/>
              <a:gd name="T24" fmla="*/ 2147483647 w 621"/>
              <a:gd name="T25" fmla="*/ 2147483647 h 686"/>
              <a:gd name="T26" fmla="*/ 2147483647 w 621"/>
              <a:gd name="T27" fmla="*/ 2147483647 h 686"/>
              <a:gd name="T28" fmla="*/ 2147483647 w 621"/>
              <a:gd name="T29" fmla="*/ 2147483647 h 686"/>
              <a:gd name="T30" fmla="*/ 2147483647 w 621"/>
              <a:gd name="T31" fmla="*/ 2147483647 h 686"/>
              <a:gd name="T32" fmla="*/ 2147483647 w 621"/>
              <a:gd name="T33" fmla="*/ 2147483647 h 686"/>
              <a:gd name="T34" fmla="*/ 2147483647 w 621"/>
              <a:gd name="T35" fmla="*/ 2147483647 h 686"/>
              <a:gd name="T36" fmla="*/ 2147483647 w 621"/>
              <a:gd name="T37" fmla="*/ 2147483647 h 686"/>
              <a:gd name="T38" fmla="*/ 2147483647 w 621"/>
              <a:gd name="T39" fmla="*/ 2147483647 h 686"/>
              <a:gd name="T40" fmla="*/ 2147483647 w 621"/>
              <a:gd name="T41" fmla="*/ 2147483647 h 686"/>
              <a:gd name="T42" fmla="*/ 2147483647 w 621"/>
              <a:gd name="T43" fmla="*/ 2147483647 h 686"/>
              <a:gd name="T44" fmla="*/ 2147483647 w 621"/>
              <a:gd name="T45" fmla="*/ 2147483647 h 686"/>
              <a:gd name="T46" fmla="*/ 2147483647 w 621"/>
              <a:gd name="T47" fmla="*/ 2147483647 h 686"/>
              <a:gd name="T48" fmla="*/ 2147483647 w 621"/>
              <a:gd name="T49" fmla="*/ 2147483647 h 686"/>
              <a:gd name="T50" fmla="*/ 2147483647 w 621"/>
              <a:gd name="T51" fmla="*/ 2147483647 h 686"/>
              <a:gd name="T52" fmla="*/ 2147483647 w 621"/>
              <a:gd name="T53" fmla="*/ 2147483647 h 686"/>
              <a:gd name="T54" fmla="*/ 2147483647 w 621"/>
              <a:gd name="T55" fmla="*/ 2147483647 h 686"/>
              <a:gd name="T56" fmla="*/ 2147483647 w 621"/>
              <a:gd name="T57" fmla="*/ 2147483647 h 686"/>
              <a:gd name="T58" fmla="*/ 2147483647 w 621"/>
              <a:gd name="T59" fmla="*/ 2147483647 h 686"/>
              <a:gd name="T60" fmla="*/ 2147483647 w 621"/>
              <a:gd name="T61" fmla="*/ 2147483647 h 686"/>
              <a:gd name="T62" fmla="*/ 2147483647 w 621"/>
              <a:gd name="T63" fmla="*/ 2147483647 h 686"/>
              <a:gd name="T64" fmla="*/ 2147483647 w 621"/>
              <a:gd name="T65" fmla="*/ 2147483647 h 686"/>
              <a:gd name="T66" fmla="*/ 2147483647 w 621"/>
              <a:gd name="T67" fmla="*/ 2147483647 h 686"/>
              <a:gd name="T68" fmla="*/ 2147483647 w 621"/>
              <a:gd name="T69" fmla="*/ 2147483647 h 686"/>
              <a:gd name="T70" fmla="*/ 2147483647 w 621"/>
              <a:gd name="T71" fmla="*/ 2147483647 h 686"/>
              <a:gd name="T72" fmla="*/ 2147483647 w 621"/>
              <a:gd name="T73" fmla="*/ 2147483647 h 686"/>
              <a:gd name="T74" fmla="*/ 2147483647 w 621"/>
              <a:gd name="T75" fmla="*/ 2147483647 h 686"/>
              <a:gd name="T76" fmla="*/ 2147483647 w 621"/>
              <a:gd name="T77" fmla="*/ 2147483647 h 686"/>
              <a:gd name="T78" fmla="*/ 2147483647 w 621"/>
              <a:gd name="T79" fmla="*/ 2147483647 h 686"/>
              <a:gd name="T80" fmla="*/ 2147483647 w 621"/>
              <a:gd name="T81" fmla="*/ 2147483647 h 686"/>
              <a:gd name="T82" fmla="*/ 2147483647 w 621"/>
              <a:gd name="T83" fmla="*/ 2147483647 h 686"/>
              <a:gd name="T84" fmla="*/ 2147483647 w 621"/>
              <a:gd name="T85" fmla="*/ 2147483647 h 686"/>
              <a:gd name="T86" fmla="*/ 2147483647 w 621"/>
              <a:gd name="T87" fmla="*/ 2147483647 h 686"/>
              <a:gd name="T88" fmla="*/ 2147483647 w 621"/>
              <a:gd name="T89" fmla="*/ 2147483647 h 686"/>
              <a:gd name="T90" fmla="*/ 2147483647 w 621"/>
              <a:gd name="T91" fmla="*/ 2147483647 h 686"/>
              <a:gd name="T92" fmla="*/ 2147483647 w 621"/>
              <a:gd name="T93" fmla="*/ 2147483647 h 686"/>
              <a:gd name="T94" fmla="*/ 2147483647 w 621"/>
              <a:gd name="T95" fmla="*/ 2147483647 h 686"/>
              <a:gd name="T96" fmla="*/ 2147483647 w 621"/>
              <a:gd name="T97" fmla="*/ 2147483647 h 68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621"/>
              <a:gd name="T148" fmla="*/ 0 h 686"/>
              <a:gd name="T149" fmla="*/ 621 w 621"/>
              <a:gd name="T150" fmla="*/ 686 h 68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621" h="686">
                <a:moveTo>
                  <a:pt x="89" y="436"/>
                </a:moveTo>
                <a:lnTo>
                  <a:pt x="89" y="419"/>
                </a:lnTo>
                <a:lnTo>
                  <a:pt x="87" y="406"/>
                </a:lnTo>
                <a:lnTo>
                  <a:pt x="83" y="394"/>
                </a:lnTo>
                <a:lnTo>
                  <a:pt x="75" y="383"/>
                </a:lnTo>
                <a:lnTo>
                  <a:pt x="64" y="358"/>
                </a:lnTo>
                <a:lnTo>
                  <a:pt x="54" y="329"/>
                </a:lnTo>
                <a:lnTo>
                  <a:pt x="41" y="327"/>
                </a:lnTo>
                <a:lnTo>
                  <a:pt x="25" y="325"/>
                </a:lnTo>
                <a:lnTo>
                  <a:pt x="21" y="294"/>
                </a:lnTo>
                <a:lnTo>
                  <a:pt x="18" y="265"/>
                </a:lnTo>
                <a:lnTo>
                  <a:pt x="8" y="265"/>
                </a:lnTo>
                <a:lnTo>
                  <a:pt x="0" y="265"/>
                </a:lnTo>
                <a:lnTo>
                  <a:pt x="0" y="237"/>
                </a:lnTo>
                <a:lnTo>
                  <a:pt x="0" y="210"/>
                </a:lnTo>
                <a:lnTo>
                  <a:pt x="0" y="181"/>
                </a:lnTo>
                <a:lnTo>
                  <a:pt x="0" y="156"/>
                </a:lnTo>
                <a:lnTo>
                  <a:pt x="8" y="156"/>
                </a:lnTo>
                <a:lnTo>
                  <a:pt x="18" y="156"/>
                </a:lnTo>
                <a:lnTo>
                  <a:pt x="25" y="127"/>
                </a:lnTo>
                <a:lnTo>
                  <a:pt x="31" y="100"/>
                </a:lnTo>
                <a:lnTo>
                  <a:pt x="100" y="104"/>
                </a:lnTo>
                <a:lnTo>
                  <a:pt x="156" y="112"/>
                </a:lnTo>
                <a:lnTo>
                  <a:pt x="204" y="116"/>
                </a:lnTo>
                <a:lnTo>
                  <a:pt x="244" y="119"/>
                </a:lnTo>
                <a:lnTo>
                  <a:pt x="325" y="79"/>
                </a:lnTo>
                <a:lnTo>
                  <a:pt x="407" y="45"/>
                </a:lnTo>
                <a:lnTo>
                  <a:pt x="446" y="27"/>
                </a:lnTo>
                <a:lnTo>
                  <a:pt x="490" y="14"/>
                </a:lnTo>
                <a:lnTo>
                  <a:pt x="530" y="4"/>
                </a:lnTo>
                <a:lnTo>
                  <a:pt x="576" y="0"/>
                </a:lnTo>
                <a:lnTo>
                  <a:pt x="576" y="18"/>
                </a:lnTo>
                <a:lnTo>
                  <a:pt x="576" y="39"/>
                </a:lnTo>
                <a:lnTo>
                  <a:pt x="586" y="52"/>
                </a:lnTo>
                <a:lnTo>
                  <a:pt x="594" y="64"/>
                </a:lnTo>
                <a:lnTo>
                  <a:pt x="601" y="75"/>
                </a:lnTo>
                <a:lnTo>
                  <a:pt x="607" y="87"/>
                </a:lnTo>
                <a:lnTo>
                  <a:pt x="613" y="116"/>
                </a:lnTo>
                <a:lnTo>
                  <a:pt x="621" y="146"/>
                </a:lnTo>
                <a:lnTo>
                  <a:pt x="611" y="150"/>
                </a:lnTo>
                <a:lnTo>
                  <a:pt x="601" y="156"/>
                </a:lnTo>
                <a:lnTo>
                  <a:pt x="582" y="160"/>
                </a:lnTo>
                <a:lnTo>
                  <a:pt x="544" y="167"/>
                </a:lnTo>
                <a:lnTo>
                  <a:pt x="536" y="179"/>
                </a:lnTo>
                <a:lnTo>
                  <a:pt x="525" y="185"/>
                </a:lnTo>
                <a:lnTo>
                  <a:pt x="503" y="196"/>
                </a:lnTo>
                <a:lnTo>
                  <a:pt x="467" y="212"/>
                </a:lnTo>
                <a:lnTo>
                  <a:pt x="465" y="240"/>
                </a:lnTo>
                <a:lnTo>
                  <a:pt x="461" y="265"/>
                </a:lnTo>
                <a:lnTo>
                  <a:pt x="444" y="277"/>
                </a:lnTo>
                <a:lnTo>
                  <a:pt x="425" y="288"/>
                </a:lnTo>
                <a:lnTo>
                  <a:pt x="423" y="306"/>
                </a:lnTo>
                <a:lnTo>
                  <a:pt x="421" y="325"/>
                </a:lnTo>
                <a:lnTo>
                  <a:pt x="421" y="359"/>
                </a:lnTo>
                <a:lnTo>
                  <a:pt x="421" y="396"/>
                </a:lnTo>
                <a:lnTo>
                  <a:pt x="440" y="396"/>
                </a:lnTo>
                <a:lnTo>
                  <a:pt x="461" y="396"/>
                </a:lnTo>
                <a:lnTo>
                  <a:pt x="467" y="411"/>
                </a:lnTo>
                <a:lnTo>
                  <a:pt x="469" y="431"/>
                </a:lnTo>
                <a:lnTo>
                  <a:pt x="488" y="434"/>
                </a:lnTo>
                <a:lnTo>
                  <a:pt x="507" y="438"/>
                </a:lnTo>
                <a:lnTo>
                  <a:pt x="519" y="465"/>
                </a:lnTo>
                <a:lnTo>
                  <a:pt x="530" y="496"/>
                </a:lnTo>
                <a:lnTo>
                  <a:pt x="521" y="517"/>
                </a:lnTo>
                <a:lnTo>
                  <a:pt x="509" y="542"/>
                </a:lnTo>
                <a:lnTo>
                  <a:pt x="517" y="552"/>
                </a:lnTo>
                <a:lnTo>
                  <a:pt x="521" y="563"/>
                </a:lnTo>
                <a:lnTo>
                  <a:pt x="526" y="578"/>
                </a:lnTo>
                <a:lnTo>
                  <a:pt x="528" y="592"/>
                </a:lnTo>
                <a:lnTo>
                  <a:pt x="530" y="623"/>
                </a:lnTo>
                <a:lnTo>
                  <a:pt x="530" y="646"/>
                </a:lnTo>
                <a:lnTo>
                  <a:pt x="496" y="655"/>
                </a:lnTo>
                <a:lnTo>
                  <a:pt x="471" y="669"/>
                </a:lnTo>
                <a:lnTo>
                  <a:pt x="448" y="676"/>
                </a:lnTo>
                <a:lnTo>
                  <a:pt x="421" y="686"/>
                </a:lnTo>
                <a:lnTo>
                  <a:pt x="400" y="684"/>
                </a:lnTo>
                <a:lnTo>
                  <a:pt x="382" y="682"/>
                </a:lnTo>
                <a:lnTo>
                  <a:pt x="363" y="680"/>
                </a:lnTo>
                <a:lnTo>
                  <a:pt x="346" y="676"/>
                </a:lnTo>
                <a:lnTo>
                  <a:pt x="346" y="669"/>
                </a:lnTo>
                <a:lnTo>
                  <a:pt x="346" y="657"/>
                </a:lnTo>
                <a:lnTo>
                  <a:pt x="281" y="651"/>
                </a:lnTo>
                <a:lnTo>
                  <a:pt x="244" y="649"/>
                </a:lnTo>
                <a:lnTo>
                  <a:pt x="223" y="648"/>
                </a:lnTo>
                <a:lnTo>
                  <a:pt x="204" y="644"/>
                </a:lnTo>
                <a:lnTo>
                  <a:pt x="198" y="632"/>
                </a:lnTo>
                <a:lnTo>
                  <a:pt x="194" y="621"/>
                </a:lnTo>
                <a:lnTo>
                  <a:pt x="185" y="611"/>
                </a:lnTo>
                <a:lnTo>
                  <a:pt x="173" y="603"/>
                </a:lnTo>
                <a:lnTo>
                  <a:pt x="167" y="596"/>
                </a:lnTo>
                <a:lnTo>
                  <a:pt x="158" y="586"/>
                </a:lnTo>
                <a:lnTo>
                  <a:pt x="146" y="561"/>
                </a:lnTo>
                <a:lnTo>
                  <a:pt x="137" y="534"/>
                </a:lnTo>
                <a:lnTo>
                  <a:pt x="127" y="505"/>
                </a:lnTo>
                <a:lnTo>
                  <a:pt x="119" y="480"/>
                </a:lnTo>
                <a:lnTo>
                  <a:pt x="110" y="467"/>
                </a:lnTo>
                <a:lnTo>
                  <a:pt x="106" y="455"/>
                </a:lnTo>
                <a:lnTo>
                  <a:pt x="98" y="446"/>
                </a:lnTo>
                <a:lnTo>
                  <a:pt x="89" y="436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29" name="Freeform 525"/>
          <p:cNvSpPr>
            <a:spLocks/>
          </p:cNvSpPr>
          <p:nvPr/>
        </p:nvSpPr>
        <p:spPr bwMode="auto">
          <a:xfrm>
            <a:off x="5200650" y="2287588"/>
            <a:ext cx="635000" cy="422275"/>
          </a:xfrm>
          <a:custGeom>
            <a:avLst/>
            <a:gdLst>
              <a:gd name="T0" fmla="*/ 2147483647 w 801"/>
              <a:gd name="T1" fmla="*/ 2147483647 h 532"/>
              <a:gd name="T2" fmla="*/ 2147483647 w 801"/>
              <a:gd name="T3" fmla="*/ 2147483647 h 532"/>
              <a:gd name="T4" fmla="*/ 2147483647 w 801"/>
              <a:gd name="T5" fmla="*/ 2147483647 h 532"/>
              <a:gd name="T6" fmla="*/ 2147483647 w 801"/>
              <a:gd name="T7" fmla="*/ 2147483647 h 532"/>
              <a:gd name="T8" fmla="*/ 2147483647 w 801"/>
              <a:gd name="T9" fmla="*/ 2147483647 h 532"/>
              <a:gd name="T10" fmla="*/ 2147483647 w 801"/>
              <a:gd name="T11" fmla="*/ 2147483647 h 532"/>
              <a:gd name="T12" fmla="*/ 2147483647 w 801"/>
              <a:gd name="T13" fmla="*/ 2147483647 h 532"/>
              <a:gd name="T14" fmla="*/ 2147483647 w 801"/>
              <a:gd name="T15" fmla="*/ 2147483647 h 532"/>
              <a:gd name="T16" fmla="*/ 2147483647 w 801"/>
              <a:gd name="T17" fmla="*/ 2147483647 h 532"/>
              <a:gd name="T18" fmla="*/ 2147483647 w 801"/>
              <a:gd name="T19" fmla="*/ 2147483647 h 532"/>
              <a:gd name="T20" fmla="*/ 2147483647 w 801"/>
              <a:gd name="T21" fmla="*/ 2147483647 h 532"/>
              <a:gd name="T22" fmla="*/ 2147483647 w 801"/>
              <a:gd name="T23" fmla="*/ 2147483647 h 532"/>
              <a:gd name="T24" fmla="*/ 2147483647 w 801"/>
              <a:gd name="T25" fmla="*/ 2147483647 h 532"/>
              <a:gd name="T26" fmla="*/ 2147483647 w 801"/>
              <a:gd name="T27" fmla="*/ 2147483647 h 532"/>
              <a:gd name="T28" fmla="*/ 2147483647 w 801"/>
              <a:gd name="T29" fmla="*/ 2147483647 h 532"/>
              <a:gd name="T30" fmla="*/ 2147483647 w 801"/>
              <a:gd name="T31" fmla="*/ 2147483647 h 532"/>
              <a:gd name="T32" fmla="*/ 2147483647 w 801"/>
              <a:gd name="T33" fmla="*/ 2147483647 h 532"/>
              <a:gd name="T34" fmla="*/ 2147483647 w 801"/>
              <a:gd name="T35" fmla="*/ 2147483647 h 532"/>
              <a:gd name="T36" fmla="*/ 2147483647 w 801"/>
              <a:gd name="T37" fmla="*/ 2147483647 h 532"/>
              <a:gd name="T38" fmla="*/ 2147483647 w 801"/>
              <a:gd name="T39" fmla="*/ 2147483647 h 532"/>
              <a:gd name="T40" fmla="*/ 2147483647 w 801"/>
              <a:gd name="T41" fmla="*/ 2147483647 h 532"/>
              <a:gd name="T42" fmla="*/ 2147483647 w 801"/>
              <a:gd name="T43" fmla="*/ 2147483647 h 532"/>
              <a:gd name="T44" fmla="*/ 2147483647 w 801"/>
              <a:gd name="T45" fmla="*/ 2147483647 h 532"/>
              <a:gd name="T46" fmla="*/ 2147483647 w 801"/>
              <a:gd name="T47" fmla="*/ 2147483647 h 532"/>
              <a:gd name="T48" fmla="*/ 2147483647 w 801"/>
              <a:gd name="T49" fmla="*/ 2147483647 h 532"/>
              <a:gd name="T50" fmla="*/ 2147483647 w 801"/>
              <a:gd name="T51" fmla="*/ 2147483647 h 532"/>
              <a:gd name="T52" fmla="*/ 2147483647 w 801"/>
              <a:gd name="T53" fmla="*/ 2147483647 h 532"/>
              <a:gd name="T54" fmla="*/ 2147483647 w 801"/>
              <a:gd name="T55" fmla="*/ 2147483647 h 532"/>
              <a:gd name="T56" fmla="*/ 2147483647 w 801"/>
              <a:gd name="T57" fmla="*/ 2147483647 h 532"/>
              <a:gd name="T58" fmla="*/ 2147483647 w 801"/>
              <a:gd name="T59" fmla="*/ 2147483647 h 532"/>
              <a:gd name="T60" fmla="*/ 2147483647 w 801"/>
              <a:gd name="T61" fmla="*/ 2147483647 h 532"/>
              <a:gd name="T62" fmla="*/ 2147483647 w 801"/>
              <a:gd name="T63" fmla="*/ 2147483647 h 532"/>
              <a:gd name="T64" fmla="*/ 2147483647 w 801"/>
              <a:gd name="T65" fmla="*/ 2147483647 h 532"/>
              <a:gd name="T66" fmla="*/ 2147483647 w 801"/>
              <a:gd name="T67" fmla="*/ 2147483647 h 532"/>
              <a:gd name="T68" fmla="*/ 2147483647 w 801"/>
              <a:gd name="T69" fmla="*/ 2147483647 h 532"/>
              <a:gd name="T70" fmla="*/ 2147483647 w 801"/>
              <a:gd name="T71" fmla="*/ 2147483647 h 532"/>
              <a:gd name="T72" fmla="*/ 2147483647 w 801"/>
              <a:gd name="T73" fmla="*/ 2147483647 h 532"/>
              <a:gd name="T74" fmla="*/ 2147483647 w 801"/>
              <a:gd name="T75" fmla="*/ 2147483647 h 532"/>
              <a:gd name="T76" fmla="*/ 2147483647 w 801"/>
              <a:gd name="T77" fmla="*/ 2147483647 h 532"/>
              <a:gd name="T78" fmla="*/ 2147483647 w 801"/>
              <a:gd name="T79" fmla="*/ 2147483647 h 532"/>
              <a:gd name="T80" fmla="*/ 2147483647 w 801"/>
              <a:gd name="T81" fmla="*/ 2147483647 h 532"/>
              <a:gd name="T82" fmla="*/ 2147483647 w 801"/>
              <a:gd name="T83" fmla="*/ 2147483647 h 532"/>
              <a:gd name="T84" fmla="*/ 2147483647 w 801"/>
              <a:gd name="T85" fmla="*/ 2147483647 h 532"/>
              <a:gd name="T86" fmla="*/ 2147483647 w 801"/>
              <a:gd name="T87" fmla="*/ 2147483647 h 532"/>
              <a:gd name="T88" fmla="*/ 2147483647 w 801"/>
              <a:gd name="T89" fmla="*/ 2147483647 h 532"/>
              <a:gd name="T90" fmla="*/ 2147483647 w 801"/>
              <a:gd name="T91" fmla="*/ 2147483647 h 532"/>
              <a:gd name="T92" fmla="*/ 2147483647 w 801"/>
              <a:gd name="T93" fmla="*/ 2147483647 h 532"/>
              <a:gd name="T94" fmla="*/ 2147483647 w 801"/>
              <a:gd name="T95" fmla="*/ 2147483647 h 532"/>
              <a:gd name="T96" fmla="*/ 2147483647 w 801"/>
              <a:gd name="T97" fmla="*/ 2147483647 h 532"/>
              <a:gd name="T98" fmla="*/ 2147483647 w 801"/>
              <a:gd name="T99" fmla="*/ 2147483647 h 532"/>
              <a:gd name="T100" fmla="*/ 2147483647 w 801"/>
              <a:gd name="T101" fmla="*/ 2147483647 h 532"/>
              <a:gd name="T102" fmla="*/ 2147483647 w 801"/>
              <a:gd name="T103" fmla="*/ 2147483647 h 532"/>
              <a:gd name="T104" fmla="*/ 2147483647 w 801"/>
              <a:gd name="T105" fmla="*/ 2147483647 h 532"/>
              <a:gd name="T106" fmla="*/ 2147483647 w 801"/>
              <a:gd name="T107" fmla="*/ 2147483647 h 532"/>
              <a:gd name="T108" fmla="*/ 2147483647 w 801"/>
              <a:gd name="T109" fmla="*/ 2147483647 h 532"/>
              <a:gd name="T110" fmla="*/ 2147483647 w 801"/>
              <a:gd name="T111" fmla="*/ 2147483647 h 532"/>
              <a:gd name="T112" fmla="*/ 2147483647 w 801"/>
              <a:gd name="T113" fmla="*/ 2147483647 h 532"/>
              <a:gd name="T114" fmla="*/ 2147483647 w 801"/>
              <a:gd name="T115" fmla="*/ 2147483647 h 532"/>
              <a:gd name="T116" fmla="*/ 2147483647 w 801"/>
              <a:gd name="T117" fmla="*/ 2147483647 h 532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801"/>
              <a:gd name="T178" fmla="*/ 0 h 532"/>
              <a:gd name="T179" fmla="*/ 801 w 801"/>
              <a:gd name="T180" fmla="*/ 532 h 532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801" h="532">
                <a:moveTo>
                  <a:pt x="463" y="453"/>
                </a:moveTo>
                <a:lnTo>
                  <a:pt x="453" y="440"/>
                </a:lnTo>
                <a:lnTo>
                  <a:pt x="440" y="434"/>
                </a:lnTo>
                <a:lnTo>
                  <a:pt x="428" y="426"/>
                </a:lnTo>
                <a:lnTo>
                  <a:pt x="415" y="419"/>
                </a:lnTo>
                <a:lnTo>
                  <a:pt x="386" y="413"/>
                </a:lnTo>
                <a:lnTo>
                  <a:pt x="359" y="405"/>
                </a:lnTo>
                <a:lnTo>
                  <a:pt x="349" y="390"/>
                </a:lnTo>
                <a:lnTo>
                  <a:pt x="344" y="376"/>
                </a:lnTo>
                <a:lnTo>
                  <a:pt x="336" y="367"/>
                </a:lnTo>
                <a:lnTo>
                  <a:pt x="330" y="359"/>
                </a:lnTo>
                <a:lnTo>
                  <a:pt x="320" y="355"/>
                </a:lnTo>
                <a:lnTo>
                  <a:pt x="309" y="350"/>
                </a:lnTo>
                <a:lnTo>
                  <a:pt x="294" y="344"/>
                </a:lnTo>
                <a:lnTo>
                  <a:pt x="276" y="342"/>
                </a:lnTo>
                <a:lnTo>
                  <a:pt x="272" y="330"/>
                </a:lnTo>
                <a:lnTo>
                  <a:pt x="265" y="321"/>
                </a:lnTo>
                <a:lnTo>
                  <a:pt x="259" y="315"/>
                </a:lnTo>
                <a:lnTo>
                  <a:pt x="247" y="307"/>
                </a:lnTo>
                <a:lnTo>
                  <a:pt x="226" y="294"/>
                </a:lnTo>
                <a:lnTo>
                  <a:pt x="199" y="284"/>
                </a:lnTo>
                <a:lnTo>
                  <a:pt x="173" y="277"/>
                </a:lnTo>
                <a:lnTo>
                  <a:pt x="144" y="275"/>
                </a:lnTo>
                <a:lnTo>
                  <a:pt x="119" y="273"/>
                </a:lnTo>
                <a:lnTo>
                  <a:pt x="96" y="273"/>
                </a:lnTo>
                <a:lnTo>
                  <a:pt x="96" y="261"/>
                </a:lnTo>
                <a:lnTo>
                  <a:pt x="96" y="250"/>
                </a:lnTo>
                <a:lnTo>
                  <a:pt x="69" y="246"/>
                </a:lnTo>
                <a:lnTo>
                  <a:pt x="40" y="234"/>
                </a:lnTo>
                <a:lnTo>
                  <a:pt x="32" y="229"/>
                </a:lnTo>
                <a:lnTo>
                  <a:pt x="21" y="221"/>
                </a:lnTo>
                <a:lnTo>
                  <a:pt x="9" y="213"/>
                </a:lnTo>
                <a:lnTo>
                  <a:pt x="0" y="200"/>
                </a:lnTo>
                <a:lnTo>
                  <a:pt x="11" y="188"/>
                </a:lnTo>
                <a:lnTo>
                  <a:pt x="25" y="184"/>
                </a:lnTo>
                <a:lnTo>
                  <a:pt x="38" y="179"/>
                </a:lnTo>
                <a:lnTo>
                  <a:pt x="55" y="177"/>
                </a:lnTo>
                <a:lnTo>
                  <a:pt x="59" y="148"/>
                </a:lnTo>
                <a:lnTo>
                  <a:pt x="63" y="127"/>
                </a:lnTo>
                <a:lnTo>
                  <a:pt x="71" y="108"/>
                </a:lnTo>
                <a:lnTo>
                  <a:pt x="80" y="94"/>
                </a:lnTo>
                <a:lnTo>
                  <a:pt x="92" y="83"/>
                </a:lnTo>
                <a:lnTo>
                  <a:pt x="105" y="77"/>
                </a:lnTo>
                <a:lnTo>
                  <a:pt x="125" y="67"/>
                </a:lnTo>
                <a:lnTo>
                  <a:pt x="148" y="56"/>
                </a:lnTo>
                <a:lnTo>
                  <a:pt x="165" y="35"/>
                </a:lnTo>
                <a:lnTo>
                  <a:pt x="171" y="21"/>
                </a:lnTo>
                <a:lnTo>
                  <a:pt x="173" y="10"/>
                </a:lnTo>
                <a:lnTo>
                  <a:pt x="176" y="0"/>
                </a:lnTo>
                <a:lnTo>
                  <a:pt x="219" y="6"/>
                </a:lnTo>
                <a:lnTo>
                  <a:pt x="251" y="10"/>
                </a:lnTo>
                <a:lnTo>
                  <a:pt x="288" y="21"/>
                </a:lnTo>
                <a:lnTo>
                  <a:pt x="347" y="37"/>
                </a:lnTo>
                <a:lnTo>
                  <a:pt x="349" y="48"/>
                </a:lnTo>
                <a:lnTo>
                  <a:pt x="357" y="60"/>
                </a:lnTo>
                <a:lnTo>
                  <a:pt x="386" y="69"/>
                </a:lnTo>
                <a:lnTo>
                  <a:pt x="415" y="73"/>
                </a:lnTo>
                <a:lnTo>
                  <a:pt x="434" y="79"/>
                </a:lnTo>
                <a:lnTo>
                  <a:pt x="457" y="77"/>
                </a:lnTo>
                <a:lnTo>
                  <a:pt x="466" y="73"/>
                </a:lnTo>
                <a:lnTo>
                  <a:pt x="476" y="71"/>
                </a:lnTo>
                <a:lnTo>
                  <a:pt x="486" y="67"/>
                </a:lnTo>
                <a:lnTo>
                  <a:pt x="495" y="58"/>
                </a:lnTo>
                <a:lnTo>
                  <a:pt x="514" y="44"/>
                </a:lnTo>
                <a:lnTo>
                  <a:pt x="534" y="21"/>
                </a:lnTo>
                <a:lnTo>
                  <a:pt x="549" y="19"/>
                </a:lnTo>
                <a:lnTo>
                  <a:pt x="561" y="19"/>
                </a:lnTo>
                <a:lnTo>
                  <a:pt x="570" y="29"/>
                </a:lnTo>
                <a:lnTo>
                  <a:pt x="574" y="37"/>
                </a:lnTo>
                <a:lnTo>
                  <a:pt x="576" y="44"/>
                </a:lnTo>
                <a:lnTo>
                  <a:pt x="576" y="56"/>
                </a:lnTo>
                <a:lnTo>
                  <a:pt x="597" y="69"/>
                </a:lnTo>
                <a:lnTo>
                  <a:pt x="620" y="79"/>
                </a:lnTo>
                <a:lnTo>
                  <a:pt x="664" y="92"/>
                </a:lnTo>
                <a:lnTo>
                  <a:pt x="743" y="117"/>
                </a:lnTo>
                <a:lnTo>
                  <a:pt x="735" y="144"/>
                </a:lnTo>
                <a:lnTo>
                  <a:pt x="730" y="173"/>
                </a:lnTo>
                <a:lnTo>
                  <a:pt x="720" y="173"/>
                </a:lnTo>
                <a:lnTo>
                  <a:pt x="712" y="173"/>
                </a:lnTo>
                <a:lnTo>
                  <a:pt x="712" y="198"/>
                </a:lnTo>
                <a:lnTo>
                  <a:pt x="712" y="227"/>
                </a:lnTo>
                <a:lnTo>
                  <a:pt x="712" y="252"/>
                </a:lnTo>
                <a:lnTo>
                  <a:pt x="712" y="282"/>
                </a:lnTo>
                <a:lnTo>
                  <a:pt x="720" y="282"/>
                </a:lnTo>
                <a:lnTo>
                  <a:pt x="730" y="282"/>
                </a:lnTo>
                <a:lnTo>
                  <a:pt x="731" y="311"/>
                </a:lnTo>
                <a:lnTo>
                  <a:pt x="735" y="342"/>
                </a:lnTo>
                <a:lnTo>
                  <a:pt x="753" y="344"/>
                </a:lnTo>
                <a:lnTo>
                  <a:pt x="766" y="346"/>
                </a:lnTo>
                <a:lnTo>
                  <a:pt x="776" y="375"/>
                </a:lnTo>
                <a:lnTo>
                  <a:pt x="787" y="398"/>
                </a:lnTo>
                <a:lnTo>
                  <a:pt x="795" y="411"/>
                </a:lnTo>
                <a:lnTo>
                  <a:pt x="799" y="423"/>
                </a:lnTo>
                <a:lnTo>
                  <a:pt x="801" y="436"/>
                </a:lnTo>
                <a:lnTo>
                  <a:pt x="801" y="453"/>
                </a:lnTo>
                <a:lnTo>
                  <a:pt x="772" y="448"/>
                </a:lnTo>
                <a:lnTo>
                  <a:pt x="751" y="442"/>
                </a:lnTo>
                <a:lnTo>
                  <a:pt x="731" y="434"/>
                </a:lnTo>
                <a:lnTo>
                  <a:pt x="708" y="423"/>
                </a:lnTo>
                <a:lnTo>
                  <a:pt x="703" y="436"/>
                </a:lnTo>
                <a:lnTo>
                  <a:pt x="697" y="446"/>
                </a:lnTo>
                <a:lnTo>
                  <a:pt x="687" y="451"/>
                </a:lnTo>
                <a:lnTo>
                  <a:pt x="676" y="455"/>
                </a:lnTo>
                <a:lnTo>
                  <a:pt x="672" y="467"/>
                </a:lnTo>
                <a:lnTo>
                  <a:pt x="670" y="478"/>
                </a:lnTo>
                <a:lnTo>
                  <a:pt x="666" y="486"/>
                </a:lnTo>
                <a:lnTo>
                  <a:pt x="660" y="494"/>
                </a:lnTo>
                <a:lnTo>
                  <a:pt x="657" y="501"/>
                </a:lnTo>
                <a:lnTo>
                  <a:pt x="649" y="507"/>
                </a:lnTo>
                <a:lnTo>
                  <a:pt x="643" y="511"/>
                </a:lnTo>
                <a:lnTo>
                  <a:pt x="634" y="513"/>
                </a:lnTo>
                <a:lnTo>
                  <a:pt x="597" y="522"/>
                </a:lnTo>
                <a:lnTo>
                  <a:pt x="547" y="532"/>
                </a:lnTo>
                <a:lnTo>
                  <a:pt x="534" y="521"/>
                </a:lnTo>
                <a:lnTo>
                  <a:pt x="524" y="503"/>
                </a:lnTo>
                <a:lnTo>
                  <a:pt x="513" y="482"/>
                </a:lnTo>
                <a:lnTo>
                  <a:pt x="499" y="455"/>
                </a:lnTo>
                <a:lnTo>
                  <a:pt x="478" y="455"/>
                </a:lnTo>
                <a:lnTo>
                  <a:pt x="463" y="453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30" name="Freeform 526"/>
          <p:cNvSpPr>
            <a:spLocks/>
          </p:cNvSpPr>
          <p:nvPr/>
        </p:nvSpPr>
        <p:spPr bwMode="auto">
          <a:xfrm>
            <a:off x="5200650" y="2287588"/>
            <a:ext cx="635000" cy="422275"/>
          </a:xfrm>
          <a:custGeom>
            <a:avLst/>
            <a:gdLst>
              <a:gd name="T0" fmla="*/ 2147483647 w 801"/>
              <a:gd name="T1" fmla="*/ 2147483647 h 532"/>
              <a:gd name="T2" fmla="*/ 2147483647 w 801"/>
              <a:gd name="T3" fmla="*/ 2147483647 h 532"/>
              <a:gd name="T4" fmla="*/ 2147483647 w 801"/>
              <a:gd name="T5" fmla="*/ 2147483647 h 532"/>
              <a:gd name="T6" fmla="*/ 2147483647 w 801"/>
              <a:gd name="T7" fmla="*/ 2147483647 h 532"/>
              <a:gd name="T8" fmla="*/ 2147483647 w 801"/>
              <a:gd name="T9" fmla="*/ 2147483647 h 532"/>
              <a:gd name="T10" fmla="*/ 2147483647 w 801"/>
              <a:gd name="T11" fmla="*/ 2147483647 h 532"/>
              <a:gd name="T12" fmla="*/ 2147483647 w 801"/>
              <a:gd name="T13" fmla="*/ 2147483647 h 532"/>
              <a:gd name="T14" fmla="*/ 2147483647 w 801"/>
              <a:gd name="T15" fmla="*/ 2147483647 h 532"/>
              <a:gd name="T16" fmla="*/ 2147483647 w 801"/>
              <a:gd name="T17" fmla="*/ 2147483647 h 532"/>
              <a:gd name="T18" fmla="*/ 2147483647 w 801"/>
              <a:gd name="T19" fmla="*/ 2147483647 h 532"/>
              <a:gd name="T20" fmla="*/ 2147483647 w 801"/>
              <a:gd name="T21" fmla="*/ 2147483647 h 532"/>
              <a:gd name="T22" fmla="*/ 2147483647 w 801"/>
              <a:gd name="T23" fmla="*/ 2147483647 h 532"/>
              <a:gd name="T24" fmla="*/ 2147483647 w 801"/>
              <a:gd name="T25" fmla="*/ 2147483647 h 532"/>
              <a:gd name="T26" fmla="*/ 2147483647 w 801"/>
              <a:gd name="T27" fmla="*/ 2147483647 h 532"/>
              <a:gd name="T28" fmla="*/ 2147483647 w 801"/>
              <a:gd name="T29" fmla="*/ 2147483647 h 532"/>
              <a:gd name="T30" fmla="*/ 2147483647 w 801"/>
              <a:gd name="T31" fmla="*/ 2147483647 h 532"/>
              <a:gd name="T32" fmla="*/ 2147483647 w 801"/>
              <a:gd name="T33" fmla="*/ 2147483647 h 532"/>
              <a:gd name="T34" fmla="*/ 2147483647 w 801"/>
              <a:gd name="T35" fmla="*/ 2147483647 h 532"/>
              <a:gd name="T36" fmla="*/ 2147483647 w 801"/>
              <a:gd name="T37" fmla="*/ 2147483647 h 532"/>
              <a:gd name="T38" fmla="*/ 2147483647 w 801"/>
              <a:gd name="T39" fmla="*/ 2147483647 h 532"/>
              <a:gd name="T40" fmla="*/ 2147483647 w 801"/>
              <a:gd name="T41" fmla="*/ 2147483647 h 532"/>
              <a:gd name="T42" fmla="*/ 2147483647 w 801"/>
              <a:gd name="T43" fmla="*/ 2147483647 h 532"/>
              <a:gd name="T44" fmla="*/ 2147483647 w 801"/>
              <a:gd name="T45" fmla="*/ 2147483647 h 532"/>
              <a:gd name="T46" fmla="*/ 2147483647 w 801"/>
              <a:gd name="T47" fmla="*/ 2147483647 h 532"/>
              <a:gd name="T48" fmla="*/ 2147483647 w 801"/>
              <a:gd name="T49" fmla="*/ 2147483647 h 532"/>
              <a:gd name="T50" fmla="*/ 2147483647 w 801"/>
              <a:gd name="T51" fmla="*/ 2147483647 h 532"/>
              <a:gd name="T52" fmla="*/ 2147483647 w 801"/>
              <a:gd name="T53" fmla="*/ 2147483647 h 532"/>
              <a:gd name="T54" fmla="*/ 2147483647 w 801"/>
              <a:gd name="T55" fmla="*/ 2147483647 h 532"/>
              <a:gd name="T56" fmla="*/ 2147483647 w 801"/>
              <a:gd name="T57" fmla="*/ 2147483647 h 532"/>
              <a:gd name="T58" fmla="*/ 2147483647 w 801"/>
              <a:gd name="T59" fmla="*/ 2147483647 h 532"/>
              <a:gd name="T60" fmla="*/ 2147483647 w 801"/>
              <a:gd name="T61" fmla="*/ 2147483647 h 532"/>
              <a:gd name="T62" fmla="*/ 2147483647 w 801"/>
              <a:gd name="T63" fmla="*/ 2147483647 h 532"/>
              <a:gd name="T64" fmla="*/ 2147483647 w 801"/>
              <a:gd name="T65" fmla="*/ 2147483647 h 532"/>
              <a:gd name="T66" fmla="*/ 2147483647 w 801"/>
              <a:gd name="T67" fmla="*/ 2147483647 h 532"/>
              <a:gd name="T68" fmla="*/ 2147483647 w 801"/>
              <a:gd name="T69" fmla="*/ 2147483647 h 532"/>
              <a:gd name="T70" fmla="*/ 2147483647 w 801"/>
              <a:gd name="T71" fmla="*/ 2147483647 h 532"/>
              <a:gd name="T72" fmla="*/ 2147483647 w 801"/>
              <a:gd name="T73" fmla="*/ 2147483647 h 532"/>
              <a:gd name="T74" fmla="*/ 2147483647 w 801"/>
              <a:gd name="T75" fmla="*/ 2147483647 h 532"/>
              <a:gd name="T76" fmla="*/ 2147483647 w 801"/>
              <a:gd name="T77" fmla="*/ 2147483647 h 532"/>
              <a:gd name="T78" fmla="*/ 2147483647 w 801"/>
              <a:gd name="T79" fmla="*/ 2147483647 h 532"/>
              <a:gd name="T80" fmla="*/ 2147483647 w 801"/>
              <a:gd name="T81" fmla="*/ 2147483647 h 532"/>
              <a:gd name="T82" fmla="*/ 2147483647 w 801"/>
              <a:gd name="T83" fmla="*/ 2147483647 h 532"/>
              <a:gd name="T84" fmla="*/ 2147483647 w 801"/>
              <a:gd name="T85" fmla="*/ 2147483647 h 532"/>
              <a:gd name="T86" fmla="*/ 2147483647 w 801"/>
              <a:gd name="T87" fmla="*/ 2147483647 h 532"/>
              <a:gd name="T88" fmla="*/ 2147483647 w 801"/>
              <a:gd name="T89" fmla="*/ 2147483647 h 532"/>
              <a:gd name="T90" fmla="*/ 2147483647 w 801"/>
              <a:gd name="T91" fmla="*/ 2147483647 h 532"/>
              <a:gd name="T92" fmla="*/ 2147483647 w 801"/>
              <a:gd name="T93" fmla="*/ 2147483647 h 532"/>
              <a:gd name="T94" fmla="*/ 2147483647 w 801"/>
              <a:gd name="T95" fmla="*/ 2147483647 h 532"/>
              <a:gd name="T96" fmla="*/ 2147483647 w 801"/>
              <a:gd name="T97" fmla="*/ 2147483647 h 532"/>
              <a:gd name="T98" fmla="*/ 2147483647 w 801"/>
              <a:gd name="T99" fmla="*/ 2147483647 h 532"/>
              <a:gd name="T100" fmla="*/ 2147483647 w 801"/>
              <a:gd name="T101" fmla="*/ 2147483647 h 532"/>
              <a:gd name="T102" fmla="*/ 2147483647 w 801"/>
              <a:gd name="T103" fmla="*/ 2147483647 h 532"/>
              <a:gd name="T104" fmla="*/ 2147483647 w 801"/>
              <a:gd name="T105" fmla="*/ 2147483647 h 532"/>
              <a:gd name="T106" fmla="*/ 2147483647 w 801"/>
              <a:gd name="T107" fmla="*/ 2147483647 h 532"/>
              <a:gd name="T108" fmla="*/ 2147483647 w 801"/>
              <a:gd name="T109" fmla="*/ 2147483647 h 532"/>
              <a:gd name="T110" fmla="*/ 2147483647 w 801"/>
              <a:gd name="T111" fmla="*/ 2147483647 h 532"/>
              <a:gd name="T112" fmla="*/ 2147483647 w 801"/>
              <a:gd name="T113" fmla="*/ 2147483647 h 532"/>
              <a:gd name="T114" fmla="*/ 2147483647 w 801"/>
              <a:gd name="T115" fmla="*/ 2147483647 h 532"/>
              <a:gd name="T116" fmla="*/ 2147483647 w 801"/>
              <a:gd name="T117" fmla="*/ 2147483647 h 532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801"/>
              <a:gd name="T178" fmla="*/ 0 h 532"/>
              <a:gd name="T179" fmla="*/ 801 w 801"/>
              <a:gd name="T180" fmla="*/ 532 h 532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801" h="532">
                <a:moveTo>
                  <a:pt x="463" y="453"/>
                </a:moveTo>
                <a:lnTo>
                  <a:pt x="453" y="440"/>
                </a:lnTo>
                <a:lnTo>
                  <a:pt x="440" y="434"/>
                </a:lnTo>
                <a:lnTo>
                  <a:pt x="428" y="426"/>
                </a:lnTo>
                <a:lnTo>
                  <a:pt x="415" y="419"/>
                </a:lnTo>
                <a:lnTo>
                  <a:pt x="386" y="413"/>
                </a:lnTo>
                <a:lnTo>
                  <a:pt x="359" y="405"/>
                </a:lnTo>
                <a:lnTo>
                  <a:pt x="349" y="390"/>
                </a:lnTo>
                <a:lnTo>
                  <a:pt x="344" y="376"/>
                </a:lnTo>
                <a:lnTo>
                  <a:pt x="336" y="367"/>
                </a:lnTo>
                <a:lnTo>
                  <a:pt x="330" y="359"/>
                </a:lnTo>
                <a:lnTo>
                  <a:pt x="320" y="355"/>
                </a:lnTo>
                <a:lnTo>
                  <a:pt x="309" y="350"/>
                </a:lnTo>
                <a:lnTo>
                  <a:pt x="294" y="344"/>
                </a:lnTo>
                <a:lnTo>
                  <a:pt x="276" y="342"/>
                </a:lnTo>
                <a:lnTo>
                  <a:pt x="272" y="330"/>
                </a:lnTo>
                <a:lnTo>
                  <a:pt x="265" y="321"/>
                </a:lnTo>
                <a:lnTo>
                  <a:pt x="259" y="315"/>
                </a:lnTo>
                <a:lnTo>
                  <a:pt x="247" y="307"/>
                </a:lnTo>
                <a:lnTo>
                  <a:pt x="226" y="294"/>
                </a:lnTo>
                <a:lnTo>
                  <a:pt x="199" y="284"/>
                </a:lnTo>
                <a:lnTo>
                  <a:pt x="173" y="277"/>
                </a:lnTo>
                <a:lnTo>
                  <a:pt x="144" y="275"/>
                </a:lnTo>
                <a:lnTo>
                  <a:pt x="119" y="273"/>
                </a:lnTo>
                <a:lnTo>
                  <a:pt x="96" y="273"/>
                </a:lnTo>
                <a:lnTo>
                  <a:pt x="96" y="261"/>
                </a:lnTo>
                <a:lnTo>
                  <a:pt x="96" y="250"/>
                </a:lnTo>
                <a:lnTo>
                  <a:pt x="69" y="246"/>
                </a:lnTo>
                <a:lnTo>
                  <a:pt x="40" y="234"/>
                </a:lnTo>
                <a:lnTo>
                  <a:pt x="32" y="229"/>
                </a:lnTo>
                <a:lnTo>
                  <a:pt x="21" y="221"/>
                </a:lnTo>
                <a:lnTo>
                  <a:pt x="9" y="213"/>
                </a:lnTo>
                <a:lnTo>
                  <a:pt x="0" y="200"/>
                </a:lnTo>
                <a:lnTo>
                  <a:pt x="11" y="188"/>
                </a:lnTo>
                <a:lnTo>
                  <a:pt x="25" y="184"/>
                </a:lnTo>
                <a:lnTo>
                  <a:pt x="38" y="179"/>
                </a:lnTo>
                <a:lnTo>
                  <a:pt x="55" y="177"/>
                </a:lnTo>
                <a:lnTo>
                  <a:pt x="59" y="148"/>
                </a:lnTo>
                <a:lnTo>
                  <a:pt x="63" y="127"/>
                </a:lnTo>
                <a:lnTo>
                  <a:pt x="71" y="108"/>
                </a:lnTo>
                <a:lnTo>
                  <a:pt x="80" y="94"/>
                </a:lnTo>
                <a:lnTo>
                  <a:pt x="92" y="83"/>
                </a:lnTo>
                <a:lnTo>
                  <a:pt x="105" y="77"/>
                </a:lnTo>
                <a:lnTo>
                  <a:pt x="125" y="67"/>
                </a:lnTo>
                <a:lnTo>
                  <a:pt x="148" y="56"/>
                </a:lnTo>
                <a:lnTo>
                  <a:pt x="165" y="35"/>
                </a:lnTo>
                <a:lnTo>
                  <a:pt x="171" y="21"/>
                </a:lnTo>
                <a:lnTo>
                  <a:pt x="173" y="10"/>
                </a:lnTo>
                <a:lnTo>
                  <a:pt x="176" y="0"/>
                </a:lnTo>
                <a:lnTo>
                  <a:pt x="219" y="6"/>
                </a:lnTo>
                <a:lnTo>
                  <a:pt x="251" y="10"/>
                </a:lnTo>
                <a:lnTo>
                  <a:pt x="288" y="21"/>
                </a:lnTo>
                <a:lnTo>
                  <a:pt x="347" y="37"/>
                </a:lnTo>
                <a:lnTo>
                  <a:pt x="349" y="48"/>
                </a:lnTo>
                <a:lnTo>
                  <a:pt x="357" y="60"/>
                </a:lnTo>
                <a:lnTo>
                  <a:pt x="386" y="69"/>
                </a:lnTo>
                <a:lnTo>
                  <a:pt x="415" y="73"/>
                </a:lnTo>
                <a:lnTo>
                  <a:pt x="434" y="79"/>
                </a:lnTo>
                <a:lnTo>
                  <a:pt x="457" y="77"/>
                </a:lnTo>
                <a:lnTo>
                  <a:pt x="466" y="73"/>
                </a:lnTo>
                <a:lnTo>
                  <a:pt x="476" y="71"/>
                </a:lnTo>
                <a:lnTo>
                  <a:pt x="486" y="67"/>
                </a:lnTo>
                <a:lnTo>
                  <a:pt x="495" y="58"/>
                </a:lnTo>
                <a:lnTo>
                  <a:pt x="514" y="44"/>
                </a:lnTo>
                <a:lnTo>
                  <a:pt x="534" y="21"/>
                </a:lnTo>
                <a:lnTo>
                  <a:pt x="549" y="19"/>
                </a:lnTo>
                <a:lnTo>
                  <a:pt x="561" y="19"/>
                </a:lnTo>
                <a:lnTo>
                  <a:pt x="570" y="29"/>
                </a:lnTo>
                <a:lnTo>
                  <a:pt x="574" y="37"/>
                </a:lnTo>
                <a:lnTo>
                  <a:pt x="576" y="44"/>
                </a:lnTo>
                <a:lnTo>
                  <a:pt x="576" y="56"/>
                </a:lnTo>
                <a:lnTo>
                  <a:pt x="597" y="69"/>
                </a:lnTo>
                <a:lnTo>
                  <a:pt x="620" y="79"/>
                </a:lnTo>
                <a:lnTo>
                  <a:pt x="664" y="92"/>
                </a:lnTo>
                <a:lnTo>
                  <a:pt x="743" y="117"/>
                </a:lnTo>
                <a:lnTo>
                  <a:pt x="735" y="144"/>
                </a:lnTo>
                <a:lnTo>
                  <a:pt x="730" y="173"/>
                </a:lnTo>
                <a:lnTo>
                  <a:pt x="720" y="173"/>
                </a:lnTo>
                <a:lnTo>
                  <a:pt x="712" y="173"/>
                </a:lnTo>
                <a:lnTo>
                  <a:pt x="712" y="198"/>
                </a:lnTo>
                <a:lnTo>
                  <a:pt x="712" y="227"/>
                </a:lnTo>
                <a:lnTo>
                  <a:pt x="712" y="252"/>
                </a:lnTo>
                <a:lnTo>
                  <a:pt x="712" y="282"/>
                </a:lnTo>
                <a:lnTo>
                  <a:pt x="720" y="282"/>
                </a:lnTo>
                <a:lnTo>
                  <a:pt x="730" y="282"/>
                </a:lnTo>
                <a:lnTo>
                  <a:pt x="731" y="311"/>
                </a:lnTo>
                <a:lnTo>
                  <a:pt x="735" y="342"/>
                </a:lnTo>
                <a:lnTo>
                  <a:pt x="753" y="344"/>
                </a:lnTo>
                <a:lnTo>
                  <a:pt x="766" y="346"/>
                </a:lnTo>
                <a:lnTo>
                  <a:pt x="776" y="375"/>
                </a:lnTo>
                <a:lnTo>
                  <a:pt x="787" y="398"/>
                </a:lnTo>
                <a:lnTo>
                  <a:pt x="795" y="411"/>
                </a:lnTo>
                <a:lnTo>
                  <a:pt x="799" y="423"/>
                </a:lnTo>
                <a:lnTo>
                  <a:pt x="801" y="436"/>
                </a:lnTo>
                <a:lnTo>
                  <a:pt x="801" y="453"/>
                </a:lnTo>
                <a:lnTo>
                  <a:pt x="772" y="448"/>
                </a:lnTo>
                <a:lnTo>
                  <a:pt x="751" y="442"/>
                </a:lnTo>
                <a:lnTo>
                  <a:pt x="731" y="434"/>
                </a:lnTo>
                <a:lnTo>
                  <a:pt x="708" y="423"/>
                </a:lnTo>
                <a:lnTo>
                  <a:pt x="703" y="436"/>
                </a:lnTo>
                <a:lnTo>
                  <a:pt x="697" y="446"/>
                </a:lnTo>
                <a:lnTo>
                  <a:pt x="687" y="451"/>
                </a:lnTo>
                <a:lnTo>
                  <a:pt x="676" y="455"/>
                </a:lnTo>
                <a:lnTo>
                  <a:pt x="672" y="467"/>
                </a:lnTo>
                <a:lnTo>
                  <a:pt x="670" y="478"/>
                </a:lnTo>
                <a:lnTo>
                  <a:pt x="666" y="486"/>
                </a:lnTo>
                <a:lnTo>
                  <a:pt x="660" y="494"/>
                </a:lnTo>
                <a:lnTo>
                  <a:pt x="657" y="501"/>
                </a:lnTo>
                <a:lnTo>
                  <a:pt x="649" y="507"/>
                </a:lnTo>
                <a:lnTo>
                  <a:pt x="643" y="511"/>
                </a:lnTo>
                <a:lnTo>
                  <a:pt x="634" y="513"/>
                </a:lnTo>
                <a:lnTo>
                  <a:pt x="597" y="522"/>
                </a:lnTo>
                <a:lnTo>
                  <a:pt x="547" y="532"/>
                </a:lnTo>
                <a:lnTo>
                  <a:pt x="534" y="521"/>
                </a:lnTo>
                <a:lnTo>
                  <a:pt x="524" y="503"/>
                </a:lnTo>
                <a:lnTo>
                  <a:pt x="513" y="482"/>
                </a:lnTo>
                <a:lnTo>
                  <a:pt x="499" y="455"/>
                </a:lnTo>
                <a:lnTo>
                  <a:pt x="478" y="455"/>
                </a:lnTo>
                <a:lnTo>
                  <a:pt x="463" y="453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31" name="Freeform 527"/>
          <p:cNvSpPr>
            <a:spLocks/>
          </p:cNvSpPr>
          <p:nvPr/>
        </p:nvSpPr>
        <p:spPr bwMode="auto">
          <a:xfrm>
            <a:off x="4049713" y="2200275"/>
            <a:ext cx="727075" cy="792163"/>
          </a:xfrm>
          <a:custGeom>
            <a:avLst/>
            <a:gdLst>
              <a:gd name="T0" fmla="*/ 2147483647 w 916"/>
              <a:gd name="T1" fmla="*/ 2147483647 h 998"/>
              <a:gd name="T2" fmla="*/ 2147483647 w 916"/>
              <a:gd name="T3" fmla="*/ 2147483647 h 998"/>
              <a:gd name="T4" fmla="*/ 2147483647 w 916"/>
              <a:gd name="T5" fmla="*/ 2147483647 h 998"/>
              <a:gd name="T6" fmla="*/ 2147483647 w 916"/>
              <a:gd name="T7" fmla="*/ 2147483647 h 998"/>
              <a:gd name="T8" fmla="*/ 0 w 916"/>
              <a:gd name="T9" fmla="*/ 2147483647 h 998"/>
              <a:gd name="T10" fmla="*/ 2147483647 w 916"/>
              <a:gd name="T11" fmla="*/ 2147483647 h 998"/>
              <a:gd name="T12" fmla="*/ 2147483647 w 916"/>
              <a:gd name="T13" fmla="*/ 2147483647 h 998"/>
              <a:gd name="T14" fmla="*/ 2147483647 w 916"/>
              <a:gd name="T15" fmla="*/ 2147483647 h 998"/>
              <a:gd name="T16" fmla="*/ 2147483647 w 916"/>
              <a:gd name="T17" fmla="*/ 2147483647 h 998"/>
              <a:gd name="T18" fmla="*/ 2147483647 w 916"/>
              <a:gd name="T19" fmla="*/ 2147483647 h 998"/>
              <a:gd name="T20" fmla="*/ 2147483647 w 916"/>
              <a:gd name="T21" fmla="*/ 2147483647 h 998"/>
              <a:gd name="T22" fmla="*/ 2147483647 w 916"/>
              <a:gd name="T23" fmla="*/ 2147483647 h 998"/>
              <a:gd name="T24" fmla="*/ 2147483647 w 916"/>
              <a:gd name="T25" fmla="*/ 2147483647 h 998"/>
              <a:gd name="T26" fmla="*/ 2147483647 w 916"/>
              <a:gd name="T27" fmla="*/ 2147483647 h 998"/>
              <a:gd name="T28" fmla="*/ 2147483647 w 916"/>
              <a:gd name="T29" fmla="*/ 2147483647 h 998"/>
              <a:gd name="T30" fmla="*/ 2147483647 w 916"/>
              <a:gd name="T31" fmla="*/ 2147483647 h 998"/>
              <a:gd name="T32" fmla="*/ 2147483647 w 916"/>
              <a:gd name="T33" fmla="*/ 2147483647 h 998"/>
              <a:gd name="T34" fmla="*/ 2147483647 w 916"/>
              <a:gd name="T35" fmla="*/ 2147483647 h 998"/>
              <a:gd name="T36" fmla="*/ 2147483647 w 916"/>
              <a:gd name="T37" fmla="*/ 0 h 998"/>
              <a:gd name="T38" fmla="*/ 2147483647 w 916"/>
              <a:gd name="T39" fmla="*/ 2147483647 h 998"/>
              <a:gd name="T40" fmla="*/ 2147483647 w 916"/>
              <a:gd name="T41" fmla="*/ 2147483647 h 998"/>
              <a:gd name="T42" fmla="*/ 2147483647 w 916"/>
              <a:gd name="T43" fmla="*/ 2147483647 h 998"/>
              <a:gd name="T44" fmla="*/ 2147483647 w 916"/>
              <a:gd name="T45" fmla="*/ 2147483647 h 998"/>
              <a:gd name="T46" fmla="*/ 2147483647 w 916"/>
              <a:gd name="T47" fmla="*/ 2147483647 h 998"/>
              <a:gd name="T48" fmla="*/ 2147483647 w 916"/>
              <a:gd name="T49" fmla="*/ 2147483647 h 998"/>
              <a:gd name="T50" fmla="*/ 2147483647 w 916"/>
              <a:gd name="T51" fmla="*/ 2147483647 h 998"/>
              <a:gd name="T52" fmla="*/ 2147483647 w 916"/>
              <a:gd name="T53" fmla="*/ 2147483647 h 998"/>
              <a:gd name="T54" fmla="*/ 2147483647 w 916"/>
              <a:gd name="T55" fmla="*/ 2147483647 h 998"/>
              <a:gd name="T56" fmla="*/ 2147483647 w 916"/>
              <a:gd name="T57" fmla="*/ 2147483647 h 998"/>
              <a:gd name="T58" fmla="*/ 2147483647 w 916"/>
              <a:gd name="T59" fmla="*/ 2147483647 h 998"/>
              <a:gd name="T60" fmla="*/ 2147483647 w 916"/>
              <a:gd name="T61" fmla="*/ 2147483647 h 998"/>
              <a:gd name="T62" fmla="*/ 2147483647 w 916"/>
              <a:gd name="T63" fmla="*/ 2147483647 h 998"/>
              <a:gd name="T64" fmla="*/ 2147483647 w 916"/>
              <a:gd name="T65" fmla="*/ 2147483647 h 998"/>
              <a:gd name="T66" fmla="*/ 2147483647 w 916"/>
              <a:gd name="T67" fmla="*/ 2147483647 h 998"/>
              <a:gd name="T68" fmla="*/ 2147483647 w 916"/>
              <a:gd name="T69" fmla="*/ 2147483647 h 998"/>
              <a:gd name="T70" fmla="*/ 2147483647 w 916"/>
              <a:gd name="T71" fmla="*/ 2147483647 h 998"/>
              <a:gd name="T72" fmla="*/ 2147483647 w 916"/>
              <a:gd name="T73" fmla="*/ 2147483647 h 998"/>
              <a:gd name="T74" fmla="*/ 2147483647 w 916"/>
              <a:gd name="T75" fmla="*/ 2147483647 h 998"/>
              <a:gd name="T76" fmla="*/ 2147483647 w 916"/>
              <a:gd name="T77" fmla="*/ 2147483647 h 998"/>
              <a:gd name="T78" fmla="*/ 2147483647 w 916"/>
              <a:gd name="T79" fmla="*/ 2147483647 h 998"/>
              <a:gd name="T80" fmla="*/ 2147483647 w 916"/>
              <a:gd name="T81" fmla="*/ 2147483647 h 998"/>
              <a:gd name="T82" fmla="*/ 2147483647 w 916"/>
              <a:gd name="T83" fmla="*/ 2147483647 h 998"/>
              <a:gd name="T84" fmla="*/ 2147483647 w 916"/>
              <a:gd name="T85" fmla="*/ 2147483647 h 998"/>
              <a:gd name="T86" fmla="*/ 2147483647 w 916"/>
              <a:gd name="T87" fmla="*/ 2147483647 h 998"/>
              <a:gd name="T88" fmla="*/ 2147483647 w 916"/>
              <a:gd name="T89" fmla="*/ 2147483647 h 998"/>
              <a:gd name="T90" fmla="*/ 2147483647 w 916"/>
              <a:gd name="T91" fmla="*/ 2147483647 h 998"/>
              <a:gd name="T92" fmla="*/ 2147483647 w 916"/>
              <a:gd name="T93" fmla="*/ 2147483647 h 998"/>
              <a:gd name="T94" fmla="*/ 2147483647 w 916"/>
              <a:gd name="T95" fmla="*/ 2147483647 h 998"/>
              <a:gd name="T96" fmla="*/ 2147483647 w 916"/>
              <a:gd name="T97" fmla="*/ 2147483647 h 998"/>
              <a:gd name="T98" fmla="*/ 2147483647 w 916"/>
              <a:gd name="T99" fmla="*/ 2147483647 h 998"/>
              <a:gd name="T100" fmla="*/ 2147483647 w 916"/>
              <a:gd name="T101" fmla="*/ 2147483647 h 998"/>
              <a:gd name="T102" fmla="*/ 2147483647 w 916"/>
              <a:gd name="T103" fmla="*/ 2147483647 h 998"/>
              <a:gd name="T104" fmla="*/ 2147483647 w 916"/>
              <a:gd name="T105" fmla="*/ 2147483647 h 998"/>
              <a:gd name="T106" fmla="*/ 2147483647 w 916"/>
              <a:gd name="T107" fmla="*/ 2147483647 h 99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916"/>
              <a:gd name="T163" fmla="*/ 0 h 998"/>
              <a:gd name="T164" fmla="*/ 916 w 916"/>
              <a:gd name="T165" fmla="*/ 998 h 998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916" h="998">
                <a:moveTo>
                  <a:pt x="69" y="998"/>
                </a:moveTo>
                <a:lnTo>
                  <a:pt x="67" y="992"/>
                </a:lnTo>
                <a:lnTo>
                  <a:pt x="65" y="987"/>
                </a:lnTo>
                <a:lnTo>
                  <a:pt x="63" y="952"/>
                </a:lnTo>
                <a:lnTo>
                  <a:pt x="63" y="918"/>
                </a:lnTo>
                <a:lnTo>
                  <a:pt x="59" y="881"/>
                </a:lnTo>
                <a:lnTo>
                  <a:pt x="59" y="848"/>
                </a:lnTo>
                <a:lnTo>
                  <a:pt x="53" y="843"/>
                </a:lnTo>
                <a:lnTo>
                  <a:pt x="46" y="841"/>
                </a:lnTo>
                <a:lnTo>
                  <a:pt x="30" y="814"/>
                </a:lnTo>
                <a:lnTo>
                  <a:pt x="15" y="781"/>
                </a:lnTo>
                <a:lnTo>
                  <a:pt x="9" y="764"/>
                </a:lnTo>
                <a:lnTo>
                  <a:pt x="5" y="747"/>
                </a:lnTo>
                <a:lnTo>
                  <a:pt x="0" y="729"/>
                </a:lnTo>
                <a:lnTo>
                  <a:pt x="0" y="716"/>
                </a:lnTo>
                <a:lnTo>
                  <a:pt x="19" y="701"/>
                </a:lnTo>
                <a:lnTo>
                  <a:pt x="42" y="687"/>
                </a:lnTo>
                <a:lnTo>
                  <a:pt x="48" y="681"/>
                </a:lnTo>
                <a:lnTo>
                  <a:pt x="55" y="679"/>
                </a:lnTo>
                <a:lnTo>
                  <a:pt x="57" y="631"/>
                </a:lnTo>
                <a:lnTo>
                  <a:pt x="63" y="570"/>
                </a:lnTo>
                <a:lnTo>
                  <a:pt x="59" y="537"/>
                </a:lnTo>
                <a:lnTo>
                  <a:pt x="59" y="512"/>
                </a:lnTo>
                <a:lnTo>
                  <a:pt x="57" y="499"/>
                </a:lnTo>
                <a:lnTo>
                  <a:pt x="53" y="487"/>
                </a:lnTo>
                <a:lnTo>
                  <a:pt x="52" y="478"/>
                </a:lnTo>
                <a:lnTo>
                  <a:pt x="46" y="472"/>
                </a:lnTo>
                <a:lnTo>
                  <a:pt x="34" y="461"/>
                </a:lnTo>
                <a:lnTo>
                  <a:pt x="23" y="451"/>
                </a:lnTo>
                <a:lnTo>
                  <a:pt x="30" y="403"/>
                </a:lnTo>
                <a:lnTo>
                  <a:pt x="34" y="370"/>
                </a:lnTo>
                <a:lnTo>
                  <a:pt x="40" y="347"/>
                </a:lnTo>
                <a:lnTo>
                  <a:pt x="42" y="326"/>
                </a:lnTo>
                <a:lnTo>
                  <a:pt x="46" y="320"/>
                </a:lnTo>
                <a:lnTo>
                  <a:pt x="52" y="313"/>
                </a:lnTo>
                <a:lnTo>
                  <a:pt x="55" y="311"/>
                </a:lnTo>
                <a:lnTo>
                  <a:pt x="63" y="311"/>
                </a:lnTo>
                <a:lnTo>
                  <a:pt x="76" y="309"/>
                </a:lnTo>
                <a:lnTo>
                  <a:pt x="90" y="309"/>
                </a:lnTo>
                <a:lnTo>
                  <a:pt x="90" y="299"/>
                </a:lnTo>
                <a:lnTo>
                  <a:pt x="90" y="290"/>
                </a:lnTo>
                <a:lnTo>
                  <a:pt x="107" y="290"/>
                </a:lnTo>
                <a:lnTo>
                  <a:pt x="126" y="290"/>
                </a:lnTo>
                <a:lnTo>
                  <a:pt x="130" y="253"/>
                </a:lnTo>
                <a:lnTo>
                  <a:pt x="136" y="220"/>
                </a:lnTo>
                <a:lnTo>
                  <a:pt x="126" y="199"/>
                </a:lnTo>
                <a:lnTo>
                  <a:pt x="117" y="182"/>
                </a:lnTo>
                <a:lnTo>
                  <a:pt x="115" y="165"/>
                </a:lnTo>
                <a:lnTo>
                  <a:pt x="115" y="151"/>
                </a:lnTo>
                <a:lnTo>
                  <a:pt x="117" y="138"/>
                </a:lnTo>
                <a:lnTo>
                  <a:pt x="125" y="124"/>
                </a:lnTo>
                <a:lnTo>
                  <a:pt x="128" y="111"/>
                </a:lnTo>
                <a:lnTo>
                  <a:pt x="138" y="103"/>
                </a:lnTo>
                <a:lnTo>
                  <a:pt x="159" y="82"/>
                </a:lnTo>
                <a:lnTo>
                  <a:pt x="184" y="57"/>
                </a:lnTo>
                <a:lnTo>
                  <a:pt x="209" y="32"/>
                </a:lnTo>
                <a:lnTo>
                  <a:pt x="236" y="0"/>
                </a:lnTo>
                <a:lnTo>
                  <a:pt x="261" y="7"/>
                </a:lnTo>
                <a:lnTo>
                  <a:pt x="292" y="15"/>
                </a:lnTo>
                <a:lnTo>
                  <a:pt x="303" y="25"/>
                </a:lnTo>
                <a:lnTo>
                  <a:pt x="317" y="36"/>
                </a:lnTo>
                <a:lnTo>
                  <a:pt x="326" y="46"/>
                </a:lnTo>
                <a:lnTo>
                  <a:pt x="330" y="59"/>
                </a:lnTo>
                <a:lnTo>
                  <a:pt x="340" y="59"/>
                </a:lnTo>
                <a:lnTo>
                  <a:pt x="351" y="59"/>
                </a:lnTo>
                <a:lnTo>
                  <a:pt x="426" y="59"/>
                </a:lnTo>
                <a:lnTo>
                  <a:pt x="468" y="59"/>
                </a:lnTo>
                <a:lnTo>
                  <a:pt x="487" y="55"/>
                </a:lnTo>
                <a:lnTo>
                  <a:pt x="499" y="50"/>
                </a:lnTo>
                <a:lnTo>
                  <a:pt x="499" y="71"/>
                </a:lnTo>
                <a:lnTo>
                  <a:pt x="499" y="94"/>
                </a:lnTo>
                <a:lnTo>
                  <a:pt x="518" y="140"/>
                </a:lnTo>
                <a:lnTo>
                  <a:pt x="528" y="163"/>
                </a:lnTo>
                <a:lnTo>
                  <a:pt x="534" y="172"/>
                </a:lnTo>
                <a:lnTo>
                  <a:pt x="541" y="180"/>
                </a:lnTo>
                <a:lnTo>
                  <a:pt x="566" y="186"/>
                </a:lnTo>
                <a:lnTo>
                  <a:pt x="578" y="188"/>
                </a:lnTo>
                <a:lnTo>
                  <a:pt x="584" y="190"/>
                </a:lnTo>
                <a:lnTo>
                  <a:pt x="587" y="194"/>
                </a:lnTo>
                <a:lnTo>
                  <a:pt x="570" y="249"/>
                </a:lnTo>
                <a:lnTo>
                  <a:pt x="557" y="305"/>
                </a:lnTo>
                <a:lnTo>
                  <a:pt x="541" y="359"/>
                </a:lnTo>
                <a:lnTo>
                  <a:pt x="530" y="412"/>
                </a:lnTo>
                <a:lnTo>
                  <a:pt x="534" y="424"/>
                </a:lnTo>
                <a:lnTo>
                  <a:pt x="541" y="430"/>
                </a:lnTo>
                <a:lnTo>
                  <a:pt x="560" y="430"/>
                </a:lnTo>
                <a:lnTo>
                  <a:pt x="580" y="430"/>
                </a:lnTo>
                <a:lnTo>
                  <a:pt x="580" y="439"/>
                </a:lnTo>
                <a:lnTo>
                  <a:pt x="580" y="451"/>
                </a:lnTo>
                <a:lnTo>
                  <a:pt x="645" y="451"/>
                </a:lnTo>
                <a:lnTo>
                  <a:pt x="687" y="449"/>
                </a:lnTo>
                <a:lnTo>
                  <a:pt x="720" y="449"/>
                </a:lnTo>
                <a:lnTo>
                  <a:pt x="747" y="449"/>
                </a:lnTo>
                <a:lnTo>
                  <a:pt x="754" y="472"/>
                </a:lnTo>
                <a:lnTo>
                  <a:pt x="758" y="495"/>
                </a:lnTo>
                <a:lnTo>
                  <a:pt x="760" y="522"/>
                </a:lnTo>
                <a:lnTo>
                  <a:pt x="760" y="545"/>
                </a:lnTo>
                <a:lnTo>
                  <a:pt x="766" y="572"/>
                </a:lnTo>
                <a:lnTo>
                  <a:pt x="770" y="595"/>
                </a:lnTo>
                <a:lnTo>
                  <a:pt x="774" y="608"/>
                </a:lnTo>
                <a:lnTo>
                  <a:pt x="779" y="618"/>
                </a:lnTo>
                <a:lnTo>
                  <a:pt x="783" y="630"/>
                </a:lnTo>
                <a:lnTo>
                  <a:pt x="791" y="639"/>
                </a:lnTo>
                <a:lnTo>
                  <a:pt x="814" y="635"/>
                </a:lnTo>
                <a:lnTo>
                  <a:pt x="831" y="635"/>
                </a:lnTo>
                <a:lnTo>
                  <a:pt x="837" y="616"/>
                </a:lnTo>
                <a:lnTo>
                  <a:pt x="839" y="595"/>
                </a:lnTo>
                <a:lnTo>
                  <a:pt x="874" y="597"/>
                </a:lnTo>
                <a:lnTo>
                  <a:pt x="908" y="599"/>
                </a:lnTo>
                <a:lnTo>
                  <a:pt x="912" y="608"/>
                </a:lnTo>
                <a:lnTo>
                  <a:pt x="916" y="618"/>
                </a:lnTo>
                <a:lnTo>
                  <a:pt x="916" y="630"/>
                </a:lnTo>
                <a:lnTo>
                  <a:pt x="914" y="643"/>
                </a:lnTo>
                <a:lnTo>
                  <a:pt x="912" y="656"/>
                </a:lnTo>
                <a:lnTo>
                  <a:pt x="908" y="668"/>
                </a:lnTo>
                <a:lnTo>
                  <a:pt x="897" y="691"/>
                </a:lnTo>
                <a:lnTo>
                  <a:pt x="879" y="716"/>
                </a:lnTo>
                <a:lnTo>
                  <a:pt x="866" y="739"/>
                </a:lnTo>
                <a:lnTo>
                  <a:pt x="850" y="762"/>
                </a:lnTo>
                <a:lnTo>
                  <a:pt x="837" y="785"/>
                </a:lnTo>
                <a:lnTo>
                  <a:pt x="827" y="808"/>
                </a:lnTo>
                <a:lnTo>
                  <a:pt x="804" y="806"/>
                </a:lnTo>
                <a:lnTo>
                  <a:pt x="779" y="806"/>
                </a:lnTo>
                <a:lnTo>
                  <a:pt x="756" y="802"/>
                </a:lnTo>
                <a:lnTo>
                  <a:pt x="731" y="802"/>
                </a:lnTo>
                <a:lnTo>
                  <a:pt x="731" y="793"/>
                </a:lnTo>
                <a:lnTo>
                  <a:pt x="731" y="783"/>
                </a:lnTo>
                <a:lnTo>
                  <a:pt x="708" y="783"/>
                </a:lnTo>
                <a:lnTo>
                  <a:pt x="689" y="781"/>
                </a:lnTo>
                <a:lnTo>
                  <a:pt x="683" y="777"/>
                </a:lnTo>
                <a:lnTo>
                  <a:pt x="674" y="774"/>
                </a:lnTo>
                <a:lnTo>
                  <a:pt x="666" y="770"/>
                </a:lnTo>
                <a:lnTo>
                  <a:pt x="655" y="762"/>
                </a:lnTo>
                <a:lnTo>
                  <a:pt x="641" y="762"/>
                </a:lnTo>
                <a:lnTo>
                  <a:pt x="632" y="766"/>
                </a:lnTo>
                <a:lnTo>
                  <a:pt x="630" y="793"/>
                </a:lnTo>
                <a:lnTo>
                  <a:pt x="626" y="814"/>
                </a:lnTo>
                <a:lnTo>
                  <a:pt x="620" y="833"/>
                </a:lnTo>
                <a:lnTo>
                  <a:pt x="616" y="848"/>
                </a:lnTo>
                <a:lnTo>
                  <a:pt x="608" y="860"/>
                </a:lnTo>
                <a:lnTo>
                  <a:pt x="603" y="870"/>
                </a:lnTo>
                <a:lnTo>
                  <a:pt x="591" y="877"/>
                </a:lnTo>
                <a:lnTo>
                  <a:pt x="580" y="881"/>
                </a:lnTo>
                <a:lnTo>
                  <a:pt x="557" y="891"/>
                </a:lnTo>
                <a:lnTo>
                  <a:pt x="528" y="898"/>
                </a:lnTo>
                <a:lnTo>
                  <a:pt x="491" y="910"/>
                </a:lnTo>
                <a:lnTo>
                  <a:pt x="447" y="929"/>
                </a:lnTo>
                <a:lnTo>
                  <a:pt x="420" y="931"/>
                </a:lnTo>
                <a:lnTo>
                  <a:pt x="390" y="935"/>
                </a:lnTo>
                <a:lnTo>
                  <a:pt x="357" y="939"/>
                </a:lnTo>
                <a:lnTo>
                  <a:pt x="330" y="941"/>
                </a:lnTo>
                <a:lnTo>
                  <a:pt x="292" y="941"/>
                </a:lnTo>
                <a:lnTo>
                  <a:pt x="253" y="944"/>
                </a:lnTo>
                <a:lnTo>
                  <a:pt x="213" y="944"/>
                </a:lnTo>
                <a:lnTo>
                  <a:pt x="174" y="948"/>
                </a:lnTo>
                <a:lnTo>
                  <a:pt x="174" y="954"/>
                </a:lnTo>
                <a:lnTo>
                  <a:pt x="173" y="964"/>
                </a:lnTo>
                <a:lnTo>
                  <a:pt x="140" y="966"/>
                </a:lnTo>
                <a:lnTo>
                  <a:pt x="113" y="967"/>
                </a:lnTo>
                <a:lnTo>
                  <a:pt x="103" y="971"/>
                </a:lnTo>
                <a:lnTo>
                  <a:pt x="92" y="977"/>
                </a:lnTo>
                <a:lnTo>
                  <a:pt x="82" y="985"/>
                </a:lnTo>
                <a:lnTo>
                  <a:pt x="69" y="998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32" name="Freeform 528"/>
          <p:cNvSpPr>
            <a:spLocks/>
          </p:cNvSpPr>
          <p:nvPr/>
        </p:nvSpPr>
        <p:spPr bwMode="auto">
          <a:xfrm>
            <a:off x="4049713" y="2200275"/>
            <a:ext cx="727075" cy="792163"/>
          </a:xfrm>
          <a:custGeom>
            <a:avLst/>
            <a:gdLst>
              <a:gd name="T0" fmla="*/ 2147483647 w 916"/>
              <a:gd name="T1" fmla="*/ 2147483647 h 998"/>
              <a:gd name="T2" fmla="*/ 2147483647 w 916"/>
              <a:gd name="T3" fmla="*/ 2147483647 h 998"/>
              <a:gd name="T4" fmla="*/ 2147483647 w 916"/>
              <a:gd name="T5" fmla="*/ 2147483647 h 998"/>
              <a:gd name="T6" fmla="*/ 2147483647 w 916"/>
              <a:gd name="T7" fmla="*/ 2147483647 h 998"/>
              <a:gd name="T8" fmla="*/ 0 w 916"/>
              <a:gd name="T9" fmla="*/ 2147483647 h 998"/>
              <a:gd name="T10" fmla="*/ 2147483647 w 916"/>
              <a:gd name="T11" fmla="*/ 2147483647 h 998"/>
              <a:gd name="T12" fmla="*/ 2147483647 w 916"/>
              <a:gd name="T13" fmla="*/ 2147483647 h 998"/>
              <a:gd name="T14" fmla="*/ 2147483647 w 916"/>
              <a:gd name="T15" fmla="*/ 2147483647 h 998"/>
              <a:gd name="T16" fmla="*/ 2147483647 w 916"/>
              <a:gd name="T17" fmla="*/ 2147483647 h 998"/>
              <a:gd name="T18" fmla="*/ 2147483647 w 916"/>
              <a:gd name="T19" fmla="*/ 2147483647 h 998"/>
              <a:gd name="T20" fmla="*/ 2147483647 w 916"/>
              <a:gd name="T21" fmla="*/ 2147483647 h 998"/>
              <a:gd name="T22" fmla="*/ 2147483647 w 916"/>
              <a:gd name="T23" fmla="*/ 2147483647 h 998"/>
              <a:gd name="T24" fmla="*/ 2147483647 w 916"/>
              <a:gd name="T25" fmla="*/ 2147483647 h 998"/>
              <a:gd name="T26" fmla="*/ 2147483647 w 916"/>
              <a:gd name="T27" fmla="*/ 2147483647 h 998"/>
              <a:gd name="T28" fmla="*/ 2147483647 w 916"/>
              <a:gd name="T29" fmla="*/ 2147483647 h 998"/>
              <a:gd name="T30" fmla="*/ 2147483647 w 916"/>
              <a:gd name="T31" fmla="*/ 2147483647 h 998"/>
              <a:gd name="T32" fmla="*/ 2147483647 w 916"/>
              <a:gd name="T33" fmla="*/ 2147483647 h 998"/>
              <a:gd name="T34" fmla="*/ 2147483647 w 916"/>
              <a:gd name="T35" fmla="*/ 2147483647 h 998"/>
              <a:gd name="T36" fmla="*/ 2147483647 w 916"/>
              <a:gd name="T37" fmla="*/ 0 h 998"/>
              <a:gd name="T38" fmla="*/ 2147483647 w 916"/>
              <a:gd name="T39" fmla="*/ 2147483647 h 998"/>
              <a:gd name="T40" fmla="*/ 2147483647 w 916"/>
              <a:gd name="T41" fmla="*/ 2147483647 h 998"/>
              <a:gd name="T42" fmla="*/ 2147483647 w 916"/>
              <a:gd name="T43" fmla="*/ 2147483647 h 998"/>
              <a:gd name="T44" fmla="*/ 2147483647 w 916"/>
              <a:gd name="T45" fmla="*/ 2147483647 h 998"/>
              <a:gd name="T46" fmla="*/ 2147483647 w 916"/>
              <a:gd name="T47" fmla="*/ 2147483647 h 998"/>
              <a:gd name="T48" fmla="*/ 2147483647 w 916"/>
              <a:gd name="T49" fmla="*/ 2147483647 h 998"/>
              <a:gd name="T50" fmla="*/ 2147483647 w 916"/>
              <a:gd name="T51" fmla="*/ 2147483647 h 998"/>
              <a:gd name="T52" fmla="*/ 2147483647 w 916"/>
              <a:gd name="T53" fmla="*/ 2147483647 h 998"/>
              <a:gd name="T54" fmla="*/ 2147483647 w 916"/>
              <a:gd name="T55" fmla="*/ 2147483647 h 998"/>
              <a:gd name="T56" fmla="*/ 2147483647 w 916"/>
              <a:gd name="T57" fmla="*/ 2147483647 h 998"/>
              <a:gd name="T58" fmla="*/ 2147483647 w 916"/>
              <a:gd name="T59" fmla="*/ 2147483647 h 998"/>
              <a:gd name="T60" fmla="*/ 2147483647 w 916"/>
              <a:gd name="T61" fmla="*/ 2147483647 h 998"/>
              <a:gd name="T62" fmla="*/ 2147483647 w 916"/>
              <a:gd name="T63" fmla="*/ 2147483647 h 998"/>
              <a:gd name="T64" fmla="*/ 2147483647 w 916"/>
              <a:gd name="T65" fmla="*/ 2147483647 h 998"/>
              <a:gd name="T66" fmla="*/ 2147483647 w 916"/>
              <a:gd name="T67" fmla="*/ 2147483647 h 998"/>
              <a:gd name="T68" fmla="*/ 2147483647 w 916"/>
              <a:gd name="T69" fmla="*/ 2147483647 h 998"/>
              <a:gd name="T70" fmla="*/ 2147483647 w 916"/>
              <a:gd name="T71" fmla="*/ 2147483647 h 998"/>
              <a:gd name="T72" fmla="*/ 2147483647 w 916"/>
              <a:gd name="T73" fmla="*/ 2147483647 h 998"/>
              <a:gd name="T74" fmla="*/ 2147483647 w 916"/>
              <a:gd name="T75" fmla="*/ 2147483647 h 998"/>
              <a:gd name="T76" fmla="*/ 2147483647 w 916"/>
              <a:gd name="T77" fmla="*/ 2147483647 h 998"/>
              <a:gd name="T78" fmla="*/ 2147483647 w 916"/>
              <a:gd name="T79" fmla="*/ 2147483647 h 998"/>
              <a:gd name="T80" fmla="*/ 2147483647 w 916"/>
              <a:gd name="T81" fmla="*/ 2147483647 h 998"/>
              <a:gd name="T82" fmla="*/ 2147483647 w 916"/>
              <a:gd name="T83" fmla="*/ 2147483647 h 998"/>
              <a:gd name="T84" fmla="*/ 2147483647 w 916"/>
              <a:gd name="T85" fmla="*/ 2147483647 h 998"/>
              <a:gd name="T86" fmla="*/ 2147483647 w 916"/>
              <a:gd name="T87" fmla="*/ 2147483647 h 998"/>
              <a:gd name="T88" fmla="*/ 2147483647 w 916"/>
              <a:gd name="T89" fmla="*/ 2147483647 h 998"/>
              <a:gd name="T90" fmla="*/ 2147483647 w 916"/>
              <a:gd name="T91" fmla="*/ 2147483647 h 998"/>
              <a:gd name="T92" fmla="*/ 2147483647 w 916"/>
              <a:gd name="T93" fmla="*/ 2147483647 h 998"/>
              <a:gd name="T94" fmla="*/ 2147483647 w 916"/>
              <a:gd name="T95" fmla="*/ 2147483647 h 998"/>
              <a:gd name="T96" fmla="*/ 2147483647 w 916"/>
              <a:gd name="T97" fmla="*/ 2147483647 h 998"/>
              <a:gd name="T98" fmla="*/ 2147483647 w 916"/>
              <a:gd name="T99" fmla="*/ 2147483647 h 998"/>
              <a:gd name="T100" fmla="*/ 2147483647 w 916"/>
              <a:gd name="T101" fmla="*/ 2147483647 h 998"/>
              <a:gd name="T102" fmla="*/ 2147483647 w 916"/>
              <a:gd name="T103" fmla="*/ 2147483647 h 998"/>
              <a:gd name="T104" fmla="*/ 2147483647 w 916"/>
              <a:gd name="T105" fmla="*/ 2147483647 h 998"/>
              <a:gd name="T106" fmla="*/ 2147483647 w 916"/>
              <a:gd name="T107" fmla="*/ 2147483647 h 99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916"/>
              <a:gd name="T163" fmla="*/ 0 h 998"/>
              <a:gd name="T164" fmla="*/ 916 w 916"/>
              <a:gd name="T165" fmla="*/ 998 h 998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916" h="998">
                <a:moveTo>
                  <a:pt x="69" y="998"/>
                </a:moveTo>
                <a:lnTo>
                  <a:pt x="67" y="992"/>
                </a:lnTo>
                <a:lnTo>
                  <a:pt x="65" y="987"/>
                </a:lnTo>
                <a:lnTo>
                  <a:pt x="63" y="952"/>
                </a:lnTo>
                <a:lnTo>
                  <a:pt x="63" y="918"/>
                </a:lnTo>
                <a:lnTo>
                  <a:pt x="59" y="881"/>
                </a:lnTo>
                <a:lnTo>
                  <a:pt x="59" y="848"/>
                </a:lnTo>
                <a:lnTo>
                  <a:pt x="53" y="843"/>
                </a:lnTo>
                <a:lnTo>
                  <a:pt x="46" y="841"/>
                </a:lnTo>
                <a:lnTo>
                  <a:pt x="30" y="814"/>
                </a:lnTo>
                <a:lnTo>
                  <a:pt x="15" y="781"/>
                </a:lnTo>
                <a:lnTo>
                  <a:pt x="9" y="764"/>
                </a:lnTo>
                <a:lnTo>
                  <a:pt x="5" y="747"/>
                </a:lnTo>
                <a:lnTo>
                  <a:pt x="0" y="729"/>
                </a:lnTo>
                <a:lnTo>
                  <a:pt x="0" y="716"/>
                </a:lnTo>
                <a:lnTo>
                  <a:pt x="19" y="701"/>
                </a:lnTo>
                <a:lnTo>
                  <a:pt x="42" y="687"/>
                </a:lnTo>
                <a:lnTo>
                  <a:pt x="48" y="681"/>
                </a:lnTo>
                <a:lnTo>
                  <a:pt x="55" y="679"/>
                </a:lnTo>
                <a:lnTo>
                  <a:pt x="57" y="631"/>
                </a:lnTo>
                <a:lnTo>
                  <a:pt x="63" y="570"/>
                </a:lnTo>
                <a:lnTo>
                  <a:pt x="59" y="537"/>
                </a:lnTo>
                <a:lnTo>
                  <a:pt x="59" y="512"/>
                </a:lnTo>
                <a:lnTo>
                  <a:pt x="57" y="499"/>
                </a:lnTo>
                <a:lnTo>
                  <a:pt x="53" y="487"/>
                </a:lnTo>
                <a:lnTo>
                  <a:pt x="52" y="478"/>
                </a:lnTo>
                <a:lnTo>
                  <a:pt x="46" y="472"/>
                </a:lnTo>
                <a:lnTo>
                  <a:pt x="34" y="461"/>
                </a:lnTo>
                <a:lnTo>
                  <a:pt x="23" y="451"/>
                </a:lnTo>
                <a:lnTo>
                  <a:pt x="30" y="403"/>
                </a:lnTo>
                <a:lnTo>
                  <a:pt x="34" y="370"/>
                </a:lnTo>
                <a:lnTo>
                  <a:pt x="40" y="347"/>
                </a:lnTo>
                <a:lnTo>
                  <a:pt x="42" y="326"/>
                </a:lnTo>
                <a:lnTo>
                  <a:pt x="46" y="320"/>
                </a:lnTo>
                <a:lnTo>
                  <a:pt x="52" y="313"/>
                </a:lnTo>
                <a:lnTo>
                  <a:pt x="55" y="311"/>
                </a:lnTo>
                <a:lnTo>
                  <a:pt x="63" y="311"/>
                </a:lnTo>
                <a:lnTo>
                  <a:pt x="76" y="309"/>
                </a:lnTo>
                <a:lnTo>
                  <a:pt x="90" y="309"/>
                </a:lnTo>
                <a:lnTo>
                  <a:pt x="90" y="299"/>
                </a:lnTo>
                <a:lnTo>
                  <a:pt x="90" y="290"/>
                </a:lnTo>
                <a:lnTo>
                  <a:pt x="107" y="290"/>
                </a:lnTo>
                <a:lnTo>
                  <a:pt x="126" y="290"/>
                </a:lnTo>
                <a:lnTo>
                  <a:pt x="130" y="253"/>
                </a:lnTo>
                <a:lnTo>
                  <a:pt x="136" y="220"/>
                </a:lnTo>
                <a:lnTo>
                  <a:pt x="126" y="199"/>
                </a:lnTo>
                <a:lnTo>
                  <a:pt x="117" y="182"/>
                </a:lnTo>
                <a:lnTo>
                  <a:pt x="115" y="165"/>
                </a:lnTo>
                <a:lnTo>
                  <a:pt x="115" y="151"/>
                </a:lnTo>
                <a:lnTo>
                  <a:pt x="117" y="138"/>
                </a:lnTo>
                <a:lnTo>
                  <a:pt x="125" y="124"/>
                </a:lnTo>
                <a:lnTo>
                  <a:pt x="128" y="111"/>
                </a:lnTo>
                <a:lnTo>
                  <a:pt x="138" y="103"/>
                </a:lnTo>
                <a:lnTo>
                  <a:pt x="159" y="82"/>
                </a:lnTo>
                <a:lnTo>
                  <a:pt x="184" y="57"/>
                </a:lnTo>
                <a:lnTo>
                  <a:pt x="209" y="32"/>
                </a:lnTo>
                <a:lnTo>
                  <a:pt x="236" y="0"/>
                </a:lnTo>
                <a:lnTo>
                  <a:pt x="261" y="7"/>
                </a:lnTo>
                <a:lnTo>
                  <a:pt x="292" y="15"/>
                </a:lnTo>
                <a:lnTo>
                  <a:pt x="303" y="25"/>
                </a:lnTo>
                <a:lnTo>
                  <a:pt x="317" y="36"/>
                </a:lnTo>
                <a:lnTo>
                  <a:pt x="326" y="46"/>
                </a:lnTo>
                <a:lnTo>
                  <a:pt x="330" y="59"/>
                </a:lnTo>
                <a:lnTo>
                  <a:pt x="340" y="59"/>
                </a:lnTo>
                <a:lnTo>
                  <a:pt x="351" y="59"/>
                </a:lnTo>
                <a:lnTo>
                  <a:pt x="426" y="59"/>
                </a:lnTo>
                <a:lnTo>
                  <a:pt x="468" y="59"/>
                </a:lnTo>
                <a:lnTo>
                  <a:pt x="487" y="55"/>
                </a:lnTo>
                <a:lnTo>
                  <a:pt x="499" y="50"/>
                </a:lnTo>
                <a:lnTo>
                  <a:pt x="499" y="71"/>
                </a:lnTo>
                <a:lnTo>
                  <a:pt x="499" y="94"/>
                </a:lnTo>
                <a:lnTo>
                  <a:pt x="518" y="140"/>
                </a:lnTo>
                <a:lnTo>
                  <a:pt x="528" y="163"/>
                </a:lnTo>
                <a:lnTo>
                  <a:pt x="534" y="172"/>
                </a:lnTo>
                <a:lnTo>
                  <a:pt x="541" y="180"/>
                </a:lnTo>
                <a:lnTo>
                  <a:pt x="566" y="186"/>
                </a:lnTo>
                <a:lnTo>
                  <a:pt x="578" y="188"/>
                </a:lnTo>
                <a:lnTo>
                  <a:pt x="584" y="190"/>
                </a:lnTo>
                <a:lnTo>
                  <a:pt x="587" y="194"/>
                </a:lnTo>
                <a:lnTo>
                  <a:pt x="570" y="249"/>
                </a:lnTo>
                <a:lnTo>
                  <a:pt x="557" y="305"/>
                </a:lnTo>
                <a:lnTo>
                  <a:pt x="541" y="359"/>
                </a:lnTo>
                <a:lnTo>
                  <a:pt x="530" y="412"/>
                </a:lnTo>
                <a:lnTo>
                  <a:pt x="534" y="424"/>
                </a:lnTo>
                <a:lnTo>
                  <a:pt x="541" y="430"/>
                </a:lnTo>
                <a:lnTo>
                  <a:pt x="560" y="430"/>
                </a:lnTo>
                <a:lnTo>
                  <a:pt x="580" y="430"/>
                </a:lnTo>
                <a:lnTo>
                  <a:pt x="580" y="439"/>
                </a:lnTo>
                <a:lnTo>
                  <a:pt x="580" y="451"/>
                </a:lnTo>
                <a:lnTo>
                  <a:pt x="645" y="451"/>
                </a:lnTo>
                <a:lnTo>
                  <a:pt x="687" y="449"/>
                </a:lnTo>
                <a:lnTo>
                  <a:pt x="720" y="449"/>
                </a:lnTo>
                <a:lnTo>
                  <a:pt x="747" y="449"/>
                </a:lnTo>
                <a:lnTo>
                  <a:pt x="754" y="472"/>
                </a:lnTo>
                <a:lnTo>
                  <a:pt x="758" y="495"/>
                </a:lnTo>
                <a:lnTo>
                  <a:pt x="760" y="522"/>
                </a:lnTo>
                <a:lnTo>
                  <a:pt x="760" y="545"/>
                </a:lnTo>
                <a:lnTo>
                  <a:pt x="766" y="572"/>
                </a:lnTo>
                <a:lnTo>
                  <a:pt x="770" y="595"/>
                </a:lnTo>
                <a:lnTo>
                  <a:pt x="774" y="608"/>
                </a:lnTo>
                <a:lnTo>
                  <a:pt x="779" y="618"/>
                </a:lnTo>
                <a:lnTo>
                  <a:pt x="783" y="630"/>
                </a:lnTo>
                <a:lnTo>
                  <a:pt x="791" y="639"/>
                </a:lnTo>
                <a:lnTo>
                  <a:pt x="814" y="635"/>
                </a:lnTo>
                <a:lnTo>
                  <a:pt x="831" y="635"/>
                </a:lnTo>
                <a:lnTo>
                  <a:pt x="837" y="616"/>
                </a:lnTo>
                <a:lnTo>
                  <a:pt x="839" y="595"/>
                </a:lnTo>
                <a:lnTo>
                  <a:pt x="874" y="597"/>
                </a:lnTo>
                <a:lnTo>
                  <a:pt x="908" y="599"/>
                </a:lnTo>
                <a:lnTo>
                  <a:pt x="912" y="608"/>
                </a:lnTo>
                <a:lnTo>
                  <a:pt x="916" y="618"/>
                </a:lnTo>
                <a:lnTo>
                  <a:pt x="916" y="630"/>
                </a:lnTo>
                <a:lnTo>
                  <a:pt x="914" y="643"/>
                </a:lnTo>
                <a:lnTo>
                  <a:pt x="912" y="656"/>
                </a:lnTo>
                <a:lnTo>
                  <a:pt x="908" y="668"/>
                </a:lnTo>
                <a:lnTo>
                  <a:pt x="897" y="691"/>
                </a:lnTo>
                <a:lnTo>
                  <a:pt x="879" y="716"/>
                </a:lnTo>
                <a:lnTo>
                  <a:pt x="866" y="739"/>
                </a:lnTo>
                <a:lnTo>
                  <a:pt x="850" y="762"/>
                </a:lnTo>
                <a:lnTo>
                  <a:pt x="837" y="785"/>
                </a:lnTo>
                <a:lnTo>
                  <a:pt x="827" y="808"/>
                </a:lnTo>
                <a:lnTo>
                  <a:pt x="804" y="806"/>
                </a:lnTo>
                <a:lnTo>
                  <a:pt x="779" y="806"/>
                </a:lnTo>
                <a:lnTo>
                  <a:pt x="756" y="802"/>
                </a:lnTo>
                <a:lnTo>
                  <a:pt x="731" y="802"/>
                </a:lnTo>
                <a:lnTo>
                  <a:pt x="731" y="793"/>
                </a:lnTo>
                <a:lnTo>
                  <a:pt x="731" y="783"/>
                </a:lnTo>
                <a:lnTo>
                  <a:pt x="708" y="783"/>
                </a:lnTo>
                <a:lnTo>
                  <a:pt x="689" y="781"/>
                </a:lnTo>
                <a:lnTo>
                  <a:pt x="683" y="777"/>
                </a:lnTo>
                <a:lnTo>
                  <a:pt x="674" y="774"/>
                </a:lnTo>
                <a:lnTo>
                  <a:pt x="666" y="770"/>
                </a:lnTo>
                <a:lnTo>
                  <a:pt x="655" y="762"/>
                </a:lnTo>
                <a:lnTo>
                  <a:pt x="641" y="762"/>
                </a:lnTo>
                <a:lnTo>
                  <a:pt x="632" y="766"/>
                </a:lnTo>
                <a:lnTo>
                  <a:pt x="630" y="793"/>
                </a:lnTo>
                <a:lnTo>
                  <a:pt x="626" y="814"/>
                </a:lnTo>
                <a:lnTo>
                  <a:pt x="620" y="833"/>
                </a:lnTo>
                <a:lnTo>
                  <a:pt x="616" y="848"/>
                </a:lnTo>
                <a:lnTo>
                  <a:pt x="608" y="860"/>
                </a:lnTo>
                <a:lnTo>
                  <a:pt x="603" y="870"/>
                </a:lnTo>
                <a:lnTo>
                  <a:pt x="591" y="877"/>
                </a:lnTo>
                <a:lnTo>
                  <a:pt x="580" y="881"/>
                </a:lnTo>
                <a:lnTo>
                  <a:pt x="557" y="891"/>
                </a:lnTo>
                <a:lnTo>
                  <a:pt x="528" y="898"/>
                </a:lnTo>
                <a:lnTo>
                  <a:pt x="491" y="910"/>
                </a:lnTo>
                <a:lnTo>
                  <a:pt x="447" y="929"/>
                </a:lnTo>
                <a:lnTo>
                  <a:pt x="420" y="931"/>
                </a:lnTo>
                <a:lnTo>
                  <a:pt x="390" y="935"/>
                </a:lnTo>
                <a:lnTo>
                  <a:pt x="357" y="939"/>
                </a:lnTo>
                <a:lnTo>
                  <a:pt x="330" y="941"/>
                </a:lnTo>
                <a:lnTo>
                  <a:pt x="292" y="941"/>
                </a:lnTo>
                <a:lnTo>
                  <a:pt x="253" y="944"/>
                </a:lnTo>
                <a:lnTo>
                  <a:pt x="213" y="944"/>
                </a:lnTo>
                <a:lnTo>
                  <a:pt x="174" y="948"/>
                </a:lnTo>
                <a:lnTo>
                  <a:pt x="174" y="954"/>
                </a:lnTo>
                <a:lnTo>
                  <a:pt x="173" y="964"/>
                </a:lnTo>
                <a:lnTo>
                  <a:pt x="140" y="966"/>
                </a:lnTo>
                <a:lnTo>
                  <a:pt x="113" y="967"/>
                </a:lnTo>
                <a:lnTo>
                  <a:pt x="103" y="971"/>
                </a:lnTo>
                <a:lnTo>
                  <a:pt x="92" y="977"/>
                </a:lnTo>
                <a:lnTo>
                  <a:pt x="82" y="985"/>
                </a:lnTo>
                <a:lnTo>
                  <a:pt x="69" y="998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33" name="Freeform 529"/>
          <p:cNvSpPr>
            <a:spLocks/>
          </p:cNvSpPr>
          <p:nvPr/>
        </p:nvSpPr>
        <p:spPr bwMode="auto">
          <a:xfrm>
            <a:off x="3300413" y="1922463"/>
            <a:ext cx="271462" cy="238125"/>
          </a:xfrm>
          <a:custGeom>
            <a:avLst/>
            <a:gdLst>
              <a:gd name="T0" fmla="*/ 2147483647 w 342"/>
              <a:gd name="T1" fmla="*/ 2147483647 h 300"/>
              <a:gd name="T2" fmla="*/ 2147483647 w 342"/>
              <a:gd name="T3" fmla="*/ 2147483647 h 300"/>
              <a:gd name="T4" fmla="*/ 2147483647 w 342"/>
              <a:gd name="T5" fmla="*/ 2147483647 h 300"/>
              <a:gd name="T6" fmla="*/ 2147483647 w 342"/>
              <a:gd name="T7" fmla="*/ 2147483647 h 300"/>
              <a:gd name="T8" fmla="*/ 2147483647 w 342"/>
              <a:gd name="T9" fmla="*/ 2147483647 h 300"/>
              <a:gd name="T10" fmla="*/ 2147483647 w 342"/>
              <a:gd name="T11" fmla="*/ 2147483647 h 300"/>
              <a:gd name="T12" fmla="*/ 2147483647 w 342"/>
              <a:gd name="T13" fmla="*/ 2147483647 h 300"/>
              <a:gd name="T14" fmla="*/ 2147483647 w 342"/>
              <a:gd name="T15" fmla="*/ 2147483647 h 300"/>
              <a:gd name="T16" fmla="*/ 2147483647 w 342"/>
              <a:gd name="T17" fmla="*/ 2147483647 h 300"/>
              <a:gd name="T18" fmla="*/ 0 w 342"/>
              <a:gd name="T19" fmla="*/ 2147483647 h 300"/>
              <a:gd name="T20" fmla="*/ 2147483647 w 342"/>
              <a:gd name="T21" fmla="*/ 2147483647 h 300"/>
              <a:gd name="T22" fmla="*/ 2147483647 w 342"/>
              <a:gd name="T23" fmla="*/ 2147483647 h 300"/>
              <a:gd name="T24" fmla="*/ 2147483647 w 342"/>
              <a:gd name="T25" fmla="*/ 2147483647 h 300"/>
              <a:gd name="T26" fmla="*/ 2147483647 w 342"/>
              <a:gd name="T27" fmla="*/ 2147483647 h 300"/>
              <a:gd name="T28" fmla="*/ 2147483647 w 342"/>
              <a:gd name="T29" fmla="*/ 2147483647 h 300"/>
              <a:gd name="T30" fmla="*/ 2147483647 w 342"/>
              <a:gd name="T31" fmla="*/ 2147483647 h 300"/>
              <a:gd name="T32" fmla="*/ 2147483647 w 342"/>
              <a:gd name="T33" fmla="*/ 2147483647 h 300"/>
              <a:gd name="T34" fmla="*/ 2147483647 w 342"/>
              <a:gd name="T35" fmla="*/ 2147483647 h 300"/>
              <a:gd name="T36" fmla="*/ 2147483647 w 342"/>
              <a:gd name="T37" fmla="*/ 2147483647 h 300"/>
              <a:gd name="T38" fmla="*/ 2147483647 w 342"/>
              <a:gd name="T39" fmla="*/ 2147483647 h 300"/>
              <a:gd name="T40" fmla="*/ 2147483647 w 342"/>
              <a:gd name="T41" fmla="*/ 2147483647 h 300"/>
              <a:gd name="T42" fmla="*/ 2147483647 w 342"/>
              <a:gd name="T43" fmla="*/ 0 h 300"/>
              <a:gd name="T44" fmla="*/ 2147483647 w 342"/>
              <a:gd name="T45" fmla="*/ 2147483647 h 300"/>
              <a:gd name="T46" fmla="*/ 2147483647 w 342"/>
              <a:gd name="T47" fmla="*/ 2147483647 h 300"/>
              <a:gd name="T48" fmla="*/ 2147483647 w 342"/>
              <a:gd name="T49" fmla="*/ 2147483647 h 300"/>
              <a:gd name="T50" fmla="*/ 2147483647 w 342"/>
              <a:gd name="T51" fmla="*/ 2147483647 h 300"/>
              <a:gd name="T52" fmla="*/ 2147483647 w 342"/>
              <a:gd name="T53" fmla="*/ 2147483647 h 300"/>
              <a:gd name="T54" fmla="*/ 2147483647 w 342"/>
              <a:gd name="T55" fmla="*/ 2147483647 h 300"/>
              <a:gd name="T56" fmla="*/ 2147483647 w 342"/>
              <a:gd name="T57" fmla="*/ 2147483647 h 300"/>
              <a:gd name="T58" fmla="*/ 2147483647 w 342"/>
              <a:gd name="T59" fmla="*/ 2147483647 h 300"/>
              <a:gd name="T60" fmla="*/ 2147483647 w 342"/>
              <a:gd name="T61" fmla="*/ 2147483647 h 300"/>
              <a:gd name="T62" fmla="*/ 2147483647 w 342"/>
              <a:gd name="T63" fmla="*/ 2147483647 h 300"/>
              <a:gd name="T64" fmla="*/ 2147483647 w 342"/>
              <a:gd name="T65" fmla="*/ 2147483647 h 300"/>
              <a:gd name="T66" fmla="*/ 2147483647 w 342"/>
              <a:gd name="T67" fmla="*/ 2147483647 h 300"/>
              <a:gd name="T68" fmla="*/ 2147483647 w 342"/>
              <a:gd name="T69" fmla="*/ 2147483647 h 300"/>
              <a:gd name="T70" fmla="*/ 2147483647 w 342"/>
              <a:gd name="T71" fmla="*/ 2147483647 h 300"/>
              <a:gd name="T72" fmla="*/ 2147483647 w 342"/>
              <a:gd name="T73" fmla="*/ 2147483647 h 30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342"/>
              <a:gd name="T112" fmla="*/ 0 h 300"/>
              <a:gd name="T113" fmla="*/ 342 w 342"/>
              <a:gd name="T114" fmla="*/ 300 h 300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342" h="300">
                <a:moveTo>
                  <a:pt x="113" y="300"/>
                </a:moveTo>
                <a:lnTo>
                  <a:pt x="78" y="227"/>
                </a:lnTo>
                <a:lnTo>
                  <a:pt x="65" y="219"/>
                </a:lnTo>
                <a:lnTo>
                  <a:pt x="52" y="215"/>
                </a:lnTo>
                <a:lnTo>
                  <a:pt x="30" y="208"/>
                </a:lnTo>
                <a:lnTo>
                  <a:pt x="11" y="198"/>
                </a:lnTo>
                <a:lnTo>
                  <a:pt x="9" y="181"/>
                </a:lnTo>
                <a:lnTo>
                  <a:pt x="5" y="163"/>
                </a:lnTo>
                <a:lnTo>
                  <a:pt x="2" y="159"/>
                </a:lnTo>
                <a:lnTo>
                  <a:pt x="0" y="156"/>
                </a:lnTo>
                <a:lnTo>
                  <a:pt x="5" y="111"/>
                </a:lnTo>
                <a:lnTo>
                  <a:pt x="80" y="67"/>
                </a:lnTo>
                <a:lnTo>
                  <a:pt x="101" y="67"/>
                </a:lnTo>
                <a:lnTo>
                  <a:pt x="121" y="65"/>
                </a:lnTo>
                <a:lnTo>
                  <a:pt x="128" y="62"/>
                </a:lnTo>
                <a:lnTo>
                  <a:pt x="136" y="56"/>
                </a:lnTo>
                <a:lnTo>
                  <a:pt x="140" y="50"/>
                </a:lnTo>
                <a:lnTo>
                  <a:pt x="140" y="37"/>
                </a:lnTo>
                <a:lnTo>
                  <a:pt x="176" y="27"/>
                </a:lnTo>
                <a:lnTo>
                  <a:pt x="213" y="17"/>
                </a:lnTo>
                <a:lnTo>
                  <a:pt x="251" y="8"/>
                </a:lnTo>
                <a:lnTo>
                  <a:pt x="286" y="0"/>
                </a:lnTo>
                <a:lnTo>
                  <a:pt x="292" y="17"/>
                </a:lnTo>
                <a:lnTo>
                  <a:pt x="299" y="37"/>
                </a:lnTo>
                <a:lnTo>
                  <a:pt x="307" y="56"/>
                </a:lnTo>
                <a:lnTo>
                  <a:pt x="317" y="73"/>
                </a:lnTo>
                <a:lnTo>
                  <a:pt x="322" y="88"/>
                </a:lnTo>
                <a:lnTo>
                  <a:pt x="330" y="108"/>
                </a:lnTo>
                <a:lnTo>
                  <a:pt x="338" y="125"/>
                </a:lnTo>
                <a:lnTo>
                  <a:pt x="342" y="144"/>
                </a:lnTo>
                <a:lnTo>
                  <a:pt x="328" y="159"/>
                </a:lnTo>
                <a:lnTo>
                  <a:pt x="317" y="173"/>
                </a:lnTo>
                <a:lnTo>
                  <a:pt x="305" y="184"/>
                </a:lnTo>
                <a:lnTo>
                  <a:pt x="292" y="196"/>
                </a:lnTo>
                <a:lnTo>
                  <a:pt x="263" y="213"/>
                </a:lnTo>
                <a:lnTo>
                  <a:pt x="226" y="229"/>
                </a:lnTo>
                <a:lnTo>
                  <a:pt x="113" y="30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34" name="Freeform 530"/>
          <p:cNvSpPr>
            <a:spLocks/>
          </p:cNvSpPr>
          <p:nvPr/>
        </p:nvSpPr>
        <p:spPr bwMode="auto">
          <a:xfrm>
            <a:off x="3300413" y="1922463"/>
            <a:ext cx="271462" cy="238125"/>
          </a:xfrm>
          <a:custGeom>
            <a:avLst/>
            <a:gdLst>
              <a:gd name="T0" fmla="*/ 2147483647 w 342"/>
              <a:gd name="T1" fmla="*/ 2147483647 h 300"/>
              <a:gd name="T2" fmla="*/ 2147483647 w 342"/>
              <a:gd name="T3" fmla="*/ 2147483647 h 300"/>
              <a:gd name="T4" fmla="*/ 2147483647 w 342"/>
              <a:gd name="T5" fmla="*/ 2147483647 h 300"/>
              <a:gd name="T6" fmla="*/ 2147483647 w 342"/>
              <a:gd name="T7" fmla="*/ 2147483647 h 300"/>
              <a:gd name="T8" fmla="*/ 2147483647 w 342"/>
              <a:gd name="T9" fmla="*/ 2147483647 h 300"/>
              <a:gd name="T10" fmla="*/ 2147483647 w 342"/>
              <a:gd name="T11" fmla="*/ 2147483647 h 300"/>
              <a:gd name="T12" fmla="*/ 2147483647 w 342"/>
              <a:gd name="T13" fmla="*/ 2147483647 h 300"/>
              <a:gd name="T14" fmla="*/ 2147483647 w 342"/>
              <a:gd name="T15" fmla="*/ 2147483647 h 300"/>
              <a:gd name="T16" fmla="*/ 2147483647 w 342"/>
              <a:gd name="T17" fmla="*/ 2147483647 h 300"/>
              <a:gd name="T18" fmla="*/ 0 w 342"/>
              <a:gd name="T19" fmla="*/ 2147483647 h 300"/>
              <a:gd name="T20" fmla="*/ 2147483647 w 342"/>
              <a:gd name="T21" fmla="*/ 2147483647 h 300"/>
              <a:gd name="T22" fmla="*/ 2147483647 w 342"/>
              <a:gd name="T23" fmla="*/ 2147483647 h 300"/>
              <a:gd name="T24" fmla="*/ 2147483647 w 342"/>
              <a:gd name="T25" fmla="*/ 2147483647 h 300"/>
              <a:gd name="T26" fmla="*/ 2147483647 w 342"/>
              <a:gd name="T27" fmla="*/ 2147483647 h 300"/>
              <a:gd name="T28" fmla="*/ 2147483647 w 342"/>
              <a:gd name="T29" fmla="*/ 2147483647 h 300"/>
              <a:gd name="T30" fmla="*/ 2147483647 w 342"/>
              <a:gd name="T31" fmla="*/ 2147483647 h 300"/>
              <a:gd name="T32" fmla="*/ 2147483647 w 342"/>
              <a:gd name="T33" fmla="*/ 2147483647 h 300"/>
              <a:gd name="T34" fmla="*/ 2147483647 w 342"/>
              <a:gd name="T35" fmla="*/ 2147483647 h 300"/>
              <a:gd name="T36" fmla="*/ 2147483647 w 342"/>
              <a:gd name="T37" fmla="*/ 2147483647 h 300"/>
              <a:gd name="T38" fmla="*/ 2147483647 w 342"/>
              <a:gd name="T39" fmla="*/ 2147483647 h 300"/>
              <a:gd name="T40" fmla="*/ 2147483647 w 342"/>
              <a:gd name="T41" fmla="*/ 2147483647 h 300"/>
              <a:gd name="T42" fmla="*/ 2147483647 w 342"/>
              <a:gd name="T43" fmla="*/ 0 h 300"/>
              <a:gd name="T44" fmla="*/ 2147483647 w 342"/>
              <a:gd name="T45" fmla="*/ 2147483647 h 300"/>
              <a:gd name="T46" fmla="*/ 2147483647 w 342"/>
              <a:gd name="T47" fmla="*/ 2147483647 h 300"/>
              <a:gd name="T48" fmla="*/ 2147483647 w 342"/>
              <a:gd name="T49" fmla="*/ 2147483647 h 300"/>
              <a:gd name="T50" fmla="*/ 2147483647 w 342"/>
              <a:gd name="T51" fmla="*/ 2147483647 h 300"/>
              <a:gd name="T52" fmla="*/ 2147483647 w 342"/>
              <a:gd name="T53" fmla="*/ 2147483647 h 300"/>
              <a:gd name="T54" fmla="*/ 2147483647 w 342"/>
              <a:gd name="T55" fmla="*/ 2147483647 h 300"/>
              <a:gd name="T56" fmla="*/ 2147483647 w 342"/>
              <a:gd name="T57" fmla="*/ 2147483647 h 300"/>
              <a:gd name="T58" fmla="*/ 2147483647 w 342"/>
              <a:gd name="T59" fmla="*/ 2147483647 h 300"/>
              <a:gd name="T60" fmla="*/ 2147483647 w 342"/>
              <a:gd name="T61" fmla="*/ 2147483647 h 300"/>
              <a:gd name="T62" fmla="*/ 2147483647 w 342"/>
              <a:gd name="T63" fmla="*/ 2147483647 h 300"/>
              <a:gd name="T64" fmla="*/ 2147483647 w 342"/>
              <a:gd name="T65" fmla="*/ 2147483647 h 300"/>
              <a:gd name="T66" fmla="*/ 2147483647 w 342"/>
              <a:gd name="T67" fmla="*/ 2147483647 h 300"/>
              <a:gd name="T68" fmla="*/ 2147483647 w 342"/>
              <a:gd name="T69" fmla="*/ 2147483647 h 300"/>
              <a:gd name="T70" fmla="*/ 2147483647 w 342"/>
              <a:gd name="T71" fmla="*/ 2147483647 h 300"/>
              <a:gd name="T72" fmla="*/ 2147483647 w 342"/>
              <a:gd name="T73" fmla="*/ 2147483647 h 30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342"/>
              <a:gd name="T112" fmla="*/ 0 h 300"/>
              <a:gd name="T113" fmla="*/ 342 w 342"/>
              <a:gd name="T114" fmla="*/ 300 h 300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342" h="300">
                <a:moveTo>
                  <a:pt x="113" y="300"/>
                </a:moveTo>
                <a:lnTo>
                  <a:pt x="78" y="227"/>
                </a:lnTo>
                <a:lnTo>
                  <a:pt x="65" y="219"/>
                </a:lnTo>
                <a:lnTo>
                  <a:pt x="52" y="215"/>
                </a:lnTo>
                <a:lnTo>
                  <a:pt x="30" y="208"/>
                </a:lnTo>
                <a:lnTo>
                  <a:pt x="11" y="198"/>
                </a:lnTo>
                <a:lnTo>
                  <a:pt x="9" y="181"/>
                </a:lnTo>
                <a:lnTo>
                  <a:pt x="5" y="163"/>
                </a:lnTo>
                <a:lnTo>
                  <a:pt x="2" y="159"/>
                </a:lnTo>
                <a:lnTo>
                  <a:pt x="0" y="156"/>
                </a:lnTo>
                <a:lnTo>
                  <a:pt x="5" y="111"/>
                </a:lnTo>
                <a:lnTo>
                  <a:pt x="80" y="67"/>
                </a:lnTo>
                <a:lnTo>
                  <a:pt x="101" y="67"/>
                </a:lnTo>
                <a:lnTo>
                  <a:pt x="121" y="65"/>
                </a:lnTo>
                <a:lnTo>
                  <a:pt x="128" y="62"/>
                </a:lnTo>
                <a:lnTo>
                  <a:pt x="136" y="56"/>
                </a:lnTo>
                <a:lnTo>
                  <a:pt x="140" y="50"/>
                </a:lnTo>
                <a:lnTo>
                  <a:pt x="140" y="37"/>
                </a:lnTo>
                <a:lnTo>
                  <a:pt x="176" y="27"/>
                </a:lnTo>
                <a:lnTo>
                  <a:pt x="213" y="17"/>
                </a:lnTo>
                <a:lnTo>
                  <a:pt x="251" y="8"/>
                </a:lnTo>
                <a:lnTo>
                  <a:pt x="286" y="0"/>
                </a:lnTo>
                <a:lnTo>
                  <a:pt x="292" y="17"/>
                </a:lnTo>
                <a:lnTo>
                  <a:pt x="299" y="37"/>
                </a:lnTo>
                <a:lnTo>
                  <a:pt x="307" y="56"/>
                </a:lnTo>
                <a:lnTo>
                  <a:pt x="317" y="73"/>
                </a:lnTo>
                <a:lnTo>
                  <a:pt x="322" y="88"/>
                </a:lnTo>
                <a:lnTo>
                  <a:pt x="330" y="108"/>
                </a:lnTo>
                <a:lnTo>
                  <a:pt x="338" y="125"/>
                </a:lnTo>
                <a:lnTo>
                  <a:pt x="342" y="144"/>
                </a:lnTo>
                <a:lnTo>
                  <a:pt x="328" y="159"/>
                </a:lnTo>
                <a:lnTo>
                  <a:pt x="317" y="173"/>
                </a:lnTo>
                <a:lnTo>
                  <a:pt x="305" y="184"/>
                </a:lnTo>
                <a:lnTo>
                  <a:pt x="292" y="196"/>
                </a:lnTo>
                <a:lnTo>
                  <a:pt x="263" y="213"/>
                </a:lnTo>
                <a:lnTo>
                  <a:pt x="226" y="229"/>
                </a:lnTo>
                <a:lnTo>
                  <a:pt x="113" y="300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35" name="Freeform 531"/>
          <p:cNvSpPr>
            <a:spLocks/>
          </p:cNvSpPr>
          <p:nvPr/>
        </p:nvSpPr>
        <p:spPr bwMode="auto">
          <a:xfrm>
            <a:off x="3527425" y="1822450"/>
            <a:ext cx="736600" cy="636588"/>
          </a:xfrm>
          <a:custGeom>
            <a:avLst/>
            <a:gdLst>
              <a:gd name="T0" fmla="*/ 2147483647 w 927"/>
              <a:gd name="T1" fmla="*/ 2147483647 h 803"/>
              <a:gd name="T2" fmla="*/ 2147483647 w 927"/>
              <a:gd name="T3" fmla="*/ 2147483647 h 803"/>
              <a:gd name="T4" fmla="*/ 2147483647 w 927"/>
              <a:gd name="T5" fmla="*/ 2147483647 h 803"/>
              <a:gd name="T6" fmla="*/ 2147483647 w 927"/>
              <a:gd name="T7" fmla="*/ 2147483647 h 803"/>
              <a:gd name="T8" fmla="*/ 2147483647 w 927"/>
              <a:gd name="T9" fmla="*/ 2147483647 h 803"/>
              <a:gd name="T10" fmla="*/ 2147483647 w 927"/>
              <a:gd name="T11" fmla="*/ 2147483647 h 803"/>
              <a:gd name="T12" fmla="*/ 2147483647 w 927"/>
              <a:gd name="T13" fmla="*/ 2147483647 h 803"/>
              <a:gd name="T14" fmla="*/ 2147483647 w 927"/>
              <a:gd name="T15" fmla="*/ 2147483647 h 803"/>
              <a:gd name="T16" fmla="*/ 2147483647 w 927"/>
              <a:gd name="T17" fmla="*/ 2147483647 h 803"/>
              <a:gd name="T18" fmla="*/ 2147483647 w 927"/>
              <a:gd name="T19" fmla="*/ 2147483647 h 803"/>
              <a:gd name="T20" fmla="*/ 2147483647 w 927"/>
              <a:gd name="T21" fmla="*/ 2147483647 h 803"/>
              <a:gd name="T22" fmla="*/ 2147483647 w 927"/>
              <a:gd name="T23" fmla="*/ 2147483647 h 803"/>
              <a:gd name="T24" fmla="*/ 2147483647 w 927"/>
              <a:gd name="T25" fmla="*/ 2147483647 h 803"/>
              <a:gd name="T26" fmla="*/ 2147483647 w 927"/>
              <a:gd name="T27" fmla="*/ 2147483647 h 803"/>
              <a:gd name="T28" fmla="*/ 2147483647 w 927"/>
              <a:gd name="T29" fmla="*/ 2147483647 h 803"/>
              <a:gd name="T30" fmla="*/ 2147483647 w 927"/>
              <a:gd name="T31" fmla="*/ 2147483647 h 803"/>
              <a:gd name="T32" fmla="*/ 2147483647 w 927"/>
              <a:gd name="T33" fmla="*/ 2147483647 h 803"/>
              <a:gd name="T34" fmla="*/ 2147483647 w 927"/>
              <a:gd name="T35" fmla="*/ 2147483647 h 803"/>
              <a:gd name="T36" fmla="*/ 0 w 927"/>
              <a:gd name="T37" fmla="*/ 2147483647 h 803"/>
              <a:gd name="T38" fmla="*/ 2147483647 w 927"/>
              <a:gd name="T39" fmla="*/ 2147483647 h 803"/>
              <a:gd name="T40" fmla="*/ 2147483647 w 927"/>
              <a:gd name="T41" fmla="*/ 2147483647 h 803"/>
              <a:gd name="T42" fmla="*/ 2147483647 w 927"/>
              <a:gd name="T43" fmla="*/ 2147483647 h 803"/>
              <a:gd name="T44" fmla="*/ 2147483647 w 927"/>
              <a:gd name="T45" fmla="*/ 2147483647 h 803"/>
              <a:gd name="T46" fmla="*/ 2147483647 w 927"/>
              <a:gd name="T47" fmla="*/ 2147483647 h 803"/>
              <a:gd name="T48" fmla="*/ 2147483647 w 927"/>
              <a:gd name="T49" fmla="*/ 2147483647 h 803"/>
              <a:gd name="T50" fmla="*/ 2147483647 w 927"/>
              <a:gd name="T51" fmla="*/ 2147483647 h 803"/>
              <a:gd name="T52" fmla="*/ 2147483647 w 927"/>
              <a:gd name="T53" fmla="*/ 2147483647 h 803"/>
              <a:gd name="T54" fmla="*/ 2147483647 w 927"/>
              <a:gd name="T55" fmla="*/ 2147483647 h 803"/>
              <a:gd name="T56" fmla="*/ 2147483647 w 927"/>
              <a:gd name="T57" fmla="*/ 2147483647 h 803"/>
              <a:gd name="T58" fmla="*/ 2147483647 w 927"/>
              <a:gd name="T59" fmla="*/ 2147483647 h 803"/>
              <a:gd name="T60" fmla="*/ 2147483647 w 927"/>
              <a:gd name="T61" fmla="*/ 2147483647 h 803"/>
              <a:gd name="T62" fmla="*/ 2147483647 w 927"/>
              <a:gd name="T63" fmla="*/ 2147483647 h 803"/>
              <a:gd name="T64" fmla="*/ 2147483647 w 927"/>
              <a:gd name="T65" fmla="*/ 2147483647 h 803"/>
              <a:gd name="T66" fmla="*/ 2147483647 w 927"/>
              <a:gd name="T67" fmla="*/ 2147483647 h 803"/>
              <a:gd name="T68" fmla="*/ 2147483647 w 927"/>
              <a:gd name="T69" fmla="*/ 2147483647 h 803"/>
              <a:gd name="T70" fmla="*/ 2147483647 w 927"/>
              <a:gd name="T71" fmla="*/ 2147483647 h 803"/>
              <a:gd name="T72" fmla="*/ 2147483647 w 927"/>
              <a:gd name="T73" fmla="*/ 2147483647 h 803"/>
              <a:gd name="T74" fmla="*/ 2147483647 w 927"/>
              <a:gd name="T75" fmla="*/ 2147483647 h 803"/>
              <a:gd name="T76" fmla="*/ 2147483647 w 927"/>
              <a:gd name="T77" fmla="*/ 2147483647 h 803"/>
              <a:gd name="T78" fmla="*/ 2147483647 w 927"/>
              <a:gd name="T79" fmla="*/ 2147483647 h 803"/>
              <a:gd name="T80" fmla="*/ 2147483647 w 927"/>
              <a:gd name="T81" fmla="*/ 2147483647 h 803"/>
              <a:gd name="T82" fmla="*/ 2147483647 w 927"/>
              <a:gd name="T83" fmla="*/ 2147483647 h 803"/>
              <a:gd name="T84" fmla="*/ 2147483647 w 927"/>
              <a:gd name="T85" fmla="*/ 2147483647 h 803"/>
              <a:gd name="T86" fmla="*/ 2147483647 w 927"/>
              <a:gd name="T87" fmla="*/ 2147483647 h 803"/>
              <a:gd name="T88" fmla="*/ 2147483647 w 927"/>
              <a:gd name="T89" fmla="*/ 2147483647 h 803"/>
              <a:gd name="T90" fmla="*/ 2147483647 w 927"/>
              <a:gd name="T91" fmla="*/ 2147483647 h 803"/>
              <a:gd name="T92" fmla="*/ 2147483647 w 927"/>
              <a:gd name="T93" fmla="*/ 2147483647 h 803"/>
              <a:gd name="T94" fmla="*/ 2147483647 w 927"/>
              <a:gd name="T95" fmla="*/ 2147483647 h 803"/>
              <a:gd name="T96" fmla="*/ 2147483647 w 927"/>
              <a:gd name="T97" fmla="*/ 2147483647 h 803"/>
              <a:gd name="T98" fmla="*/ 2147483647 w 927"/>
              <a:gd name="T99" fmla="*/ 2147483647 h 803"/>
              <a:gd name="T100" fmla="*/ 2147483647 w 927"/>
              <a:gd name="T101" fmla="*/ 2147483647 h 803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927"/>
              <a:gd name="T154" fmla="*/ 0 h 803"/>
              <a:gd name="T155" fmla="*/ 927 w 927"/>
              <a:gd name="T156" fmla="*/ 803 h 803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927" h="803">
                <a:moveTo>
                  <a:pt x="603" y="667"/>
                </a:moveTo>
                <a:lnTo>
                  <a:pt x="603" y="655"/>
                </a:lnTo>
                <a:lnTo>
                  <a:pt x="603" y="644"/>
                </a:lnTo>
                <a:lnTo>
                  <a:pt x="547" y="644"/>
                </a:lnTo>
                <a:lnTo>
                  <a:pt x="492" y="644"/>
                </a:lnTo>
                <a:lnTo>
                  <a:pt x="436" y="646"/>
                </a:lnTo>
                <a:lnTo>
                  <a:pt x="380" y="646"/>
                </a:lnTo>
                <a:lnTo>
                  <a:pt x="380" y="657"/>
                </a:lnTo>
                <a:lnTo>
                  <a:pt x="380" y="667"/>
                </a:lnTo>
                <a:lnTo>
                  <a:pt x="344" y="676"/>
                </a:lnTo>
                <a:lnTo>
                  <a:pt x="305" y="678"/>
                </a:lnTo>
                <a:lnTo>
                  <a:pt x="282" y="680"/>
                </a:lnTo>
                <a:lnTo>
                  <a:pt x="261" y="680"/>
                </a:lnTo>
                <a:lnTo>
                  <a:pt x="238" y="678"/>
                </a:lnTo>
                <a:lnTo>
                  <a:pt x="217" y="676"/>
                </a:lnTo>
                <a:lnTo>
                  <a:pt x="198" y="671"/>
                </a:lnTo>
                <a:lnTo>
                  <a:pt x="178" y="665"/>
                </a:lnTo>
                <a:lnTo>
                  <a:pt x="163" y="657"/>
                </a:lnTo>
                <a:lnTo>
                  <a:pt x="144" y="644"/>
                </a:lnTo>
                <a:lnTo>
                  <a:pt x="132" y="632"/>
                </a:lnTo>
                <a:lnTo>
                  <a:pt x="121" y="619"/>
                </a:lnTo>
                <a:lnTo>
                  <a:pt x="115" y="601"/>
                </a:lnTo>
                <a:lnTo>
                  <a:pt x="113" y="582"/>
                </a:lnTo>
                <a:lnTo>
                  <a:pt x="96" y="569"/>
                </a:lnTo>
                <a:lnTo>
                  <a:pt x="84" y="557"/>
                </a:lnTo>
                <a:lnTo>
                  <a:pt x="79" y="528"/>
                </a:lnTo>
                <a:lnTo>
                  <a:pt x="73" y="513"/>
                </a:lnTo>
                <a:lnTo>
                  <a:pt x="67" y="496"/>
                </a:lnTo>
                <a:lnTo>
                  <a:pt x="56" y="477"/>
                </a:lnTo>
                <a:lnTo>
                  <a:pt x="67" y="454"/>
                </a:lnTo>
                <a:lnTo>
                  <a:pt x="77" y="436"/>
                </a:lnTo>
                <a:lnTo>
                  <a:pt x="81" y="427"/>
                </a:lnTo>
                <a:lnTo>
                  <a:pt x="88" y="417"/>
                </a:lnTo>
                <a:lnTo>
                  <a:pt x="94" y="413"/>
                </a:lnTo>
                <a:lnTo>
                  <a:pt x="104" y="406"/>
                </a:lnTo>
                <a:lnTo>
                  <a:pt x="109" y="384"/>
                </a:lnTo>
                <a:lnTo>
                  <a:pt x="113" y="369"/>
                </a:lnTo>
                <a:lnTo>
                  <a:pt x="119" y="354"/>
                </a:lnTo>
                <a:lnTo>
                  <a:pt x="130" y="336"/>
                </a:lnTo>
                <a:lnTo>
                  <a:pt x="130" y="331"/>
                </a:lnTo>
                <a:lnTo>
                  <a:pt x="130" y="325"/>
                </a:lnTo>
                <a:lnTo>
                  <a:pt x="119" y="325"/>
                </a:lnTo>
                <a:lnTo>
                  <a:pt x="104" y="325"/>
                </a:lnTo>
                <a:lnTo>
                  <a:pt x="102" y="313"/>
                </a:lnTo>
                <a:lnTo>
                  <a:pt x="100" y="308"/>
                </a:lnTo>
                <a:lnTo>
                  <a:pt x="92" y="300"/>
                </a:lnTo>
                <a:lnTo>
                  <a:pt x="88" y="294"/>
                </a:lnTo>
                <a:lnTo>
                  <a:pt x="73" y="283"/>
                </a:lnTo>
                <a:lnTo>
                  <a:pt x="56" y="271"/>
                </a:lnTo>
                <a:lnTo>
                  <a:pt x="52" y="252"/>
                </a:lnTo>
                <a:lnTo>
                  <a:pt x="44" y="235"/>
                </a:lnTo>
                <a:lnTo>
                  <a:pt x="36" y="215"/>
                </a:lnTo>
                <a:lnTo>
                  <a:pt x="31" y="200"/>
                </a:lnTo>
                <a:lnTo>
                  <a:pt x="21" y="183"/>
                </a:lnTo>
                <a:lnTo>
                  <a:pt x="13" y="164"/>
                </a:lnTo>
                <a:lnTo>
                  <a:pt x="6" y="144"/>
                </a:lnTo>
                <a:lnTo>
                  <a:pt x="0" y="127"/>
                </a:lnTo>
                <a:lnTo>
                  <a:pt x="19" y="119"/>
                </a:lnTo>
                <a:lnTo>
                  <a:pt x="34" y="116"/>
                </a:lnTo>
                <a:lnTo>
                  <a:pt x="34" y="104"/>
                </a:lnTo>
                <a:lnTo>
                  <a:pt x="34" y="94"/>
                </a:lnTo>
                <a:lnTo>
                  <a:pt x="109" y="85"/>
                </a:lnTo>
                <a:lnTo>
                  <a:pt x="180" y="69"/>
                </a:lnTo>
                <a:lnTo>
                  <a:pt x="251" y="56"/>
                </a:lnTo>
                <a:lnTo>
                  <a:pt x="326" y="46"/>
                </a:lnTo>
                <a:lnTo>
                  <a:pt x="326" y="35"/>
                </a:lnTo>
                <a:lnTo>
                  <a:pt x="326" y="23"/>
                </a:lnTo>
                <a:lnTo>
                  <a:pt x="353" y="21"/>
                </a:lnTo>
                <a:lnTo>
                  <a:pt x="378" y="20"/>
                </a:lnTo>
                <a:lnTo>
                  <a:pt x="390" y="16"/>
                </a:lnTo>
                <a:lnTo>
                  <a:pt x="401" y="12"/>
                </a:lnTo>
                <a:lnTo>
                  <a:pt x="413" y="8"/>
                </a:lnTo>
                <a:lnTo>
                  <a:pt x="422" y="0"/>
                </a:lnTo>
                <a:lnTo>
                  <a:pt x="461" y="14"/>
                </a:lnTo>
                <a:lnTo>
                  <a:pt x="482" y="21"/>
                </a:lnTo>
                <a:lnTo>
                  <a:pt x="495" y="23"/>
                </a:lnTo>
                <a:lnTo>
                  <a:pt x="507" y="23"/>
                </a:lnTo>
                <a:lnTo>
                  <a:pt x="507" y="35"/>
                </a:lnTo>
                <a:lnTo>
                  <a:pt x="507" y="46"/>
                </a:lnTo>
                <a:lnTo>
                  <a:pt x="534" y="46"/>
                </a:lnTo>
                <a:lnTo>
                  <a:pt x="570" y="50"/>
                </a:lnTo>
                <a:lnTo>
                  <a:pt x="637" y="56"/>
                </a:lnTo>
                <a:lnTo>
                  <a:pt x="749" y="62"/>
                </a:lnTo>
                <a:lnTo>
                  <a:pt x="751" y="66"/>
                </a:lnTo>
                <a:lnTo>
                  <a:pt x="751" y="69"/>
                </a:lnTo>
                <a:lnTo>
                  <a:pt x="747" y="93"/>
                </a:lnTo>
                <a:lnTo>
                  <a:pt x="741" y="116"/>
                </a:lnTo>
                <a:lnTo>
                  <a:pt x="733" y="119"/>
                </a:lnTo>
                <a:lnTo>
                  <a:pt x="724" y="127"/>
                </a:lnTo>
                <a:lnTo>
                  <a:pt x="724" y="141"/>
                </a:lnTo>
                <a:lnTo>
                  <a:pt x="724" y="154"/>
                </a:lnTo>
                <a:lnTo>
                  <a:pt x="733" y="162"/>
                </a:lnTo>
                <a:lnTo>
                  <a:pt x="741" y="164"/>
                </a:lnTo>
                <a:lnTo>
                  <a:pt x="758" y="164"/>
                </a:lnTo>
                <a:lnTo>
                  <a:pt x="787" y="164"/>
                </a:lnTo>
                <a:lnTo>
                  <a:pt x="787" y="177"/>
                </a:lnTo>
                <a:lnTo>
                  <a:pt x="787" y="187"/>
                </a:lnTo>
                <a:lnTo>
                  <a:pt x="822" y="198"/>
                </a:lnTo>
                <a:lnTo>
                  <a:pt x="858" y="210"/>
                </a:lnTo>
                <a:lnTo>
                  <a:pt x="893" y="225"/>
                </a:lnTo>
                <a:lnTo>
                  <a:pt x="927" y="237"/>
                </a:lnTo>
                <a:lnTo>
                  <a:pt x="927" y="258"/>
                </a:lnTo>
                <a:lnTo>
                  <a:pt x="927" y="283"/>
                </a:lnTo>
                <a:lnTo>
                  <a:pt x="927" y="302"/>
                </a:lnTo>
                <a:lnTo>
                  <a:pt x="927" y="325"/>
                </a:lnTo>
                <a:lnTo>
                  <a:pt x="903" y="331"/>
                </a:lnTo>
                <a:lnTo>
                  <a:pt x="889" y="335"/>
                </a:lnTo>
                <a:lnTo>
                  <a:pt x="878" y="340"/>
                </a:lnTo>
                <a:lnTo>
                  <a:pt x="864" y="346"/>
                </a:lnTo>
                <a:lnTo>
                  <a:pt x="866" y="359"/>
                </a:lnTo>
                <a:lnTo>
                  <a:pt x="868" y="377"/>
                </a:lnTo>
                <a:lnTo>
                  <a:pt x="876" y="392"/>
                </a:lnTo>
                <a:lnTo>
                  <a:pt x="879" y="406"/>
                </a:lnTo>
                <a:lnTo>
                  <a:pt x="883" y="425"/>
                </a:lnTo>
                <a:lnTo>
                  <a:pt x="889" y="440"/>
                </a:lnTo>
                <a:lnTo>
                  <a:pt x="891" y="455"/>
                </a:lnTo>
                <a:lnTo>
                  <a:pt x="893" y="477"/>
                </a:lnTo>
                <a:lnTo>
                  <a:pt x="866" y="509"/>
                </a:lnTo>
                <a:lnTo>
                  <a:pt x="841" y="534"/>
                </a:lnTo>
                <a:lnTo>
                  <a:pt x="816" y="559"/>
                </a:lnTo>
                <a:lnTo>
                  <a:pt x="795" y="580"/>
                </a:lnTo>
                <a:lnTo>
                  <a:pt x="785" y="588"/>
                </a:lnTo>
                <a:lnTo>
                  <a:pt x="782" y="601"/>
                </a:lnTo>
                <a:lnTo>
                  <a:pt x="774" y="615"/>
                </a:lnTo>
                <a:lnTo>
                  <a:pt x="772" y="628"/>
                </a:lnTo>
                <a:lnTo>
                  <a:pt x="772" y="642"/>
                </a:lnTo>
                <a:lnTo>
                  <a:pt x="774" y="659"/>
                </a:lnTo>
                <a:lnTo>
                  <a:pt x="783" y="676"/>
                </a:lnTo>
                <a:lnTo>
                  <a:pt x="793" y="697"/>
                </a:lnTo>
                <a:lnTo>
                  <a:pt x="787" y="730"/>
                </a:lnTo>
                <a:lnTo>
                  <a:pt x="783" y="767"/>
                </a:lnTo>
                <a:lnTo>
                  <a:pt x="764" y="767"/>
                </a:lnTo>
                <a:lnTo>
                  <a:pt x="747" y="767"/>
                </a:lnTo>
                <a:lnTo>
                  <a:pt x="747" y="776"/>
                </a:lnTo>
                <a:lnTo>
                  <a:pt x="747" y="786"/>
                </a:lnTo>
                <a:lnTo>
                  <a:pt x="733" y="786"/>
                </a:lnTo>
                <a:lnTo>
                  <a:pt x="720" y="788"/>
                </a:lnTo>
                <a:lnTo>
                  <a:pt x="712" y="788"/>
                </a:lnTo>
                <a:lnTo>
                  <a:pt x="709" y="790"/>
                </a:lnTo>
                <a:lnTo>
                  <a:pt x="703" y="797"/>
                </a:lnTo>
                <a:lnTo>
                  <a:pt x="699" y="803"/>
                </a:lnTo>
                <a:lnTo>
                  <a:pt x="672" y="799"/>
                </a:lnTo>
                <a:lnTo>
                  <a:pt x="649" y="793"/>
                </a:lnTo>
                <a:lnTo>
                  <a:pt x="620" y="790"/>
                </a:lnTo>
                <a:lnTo>
                  <a:pt x="597" y="786"/>
                </a:lnTo>
                <a:lnTo>
                  <a:pt x="578" y="755"/>
                </a:lnTo>
                <a:lnTo>
                  <a:pt x="561" y="722"/>
                </a:lnTo>
                <a:lnTo>
                  <a:pt x="572" y="707"/>
                </a:lnTo>
                <a:lnTo>
                  <a:pt x="584" y="697"/>
                </a:lnTo>
                <a:lnTo>
                  <a:pt x="591" y="690"/>
                </a:lnTo>
                <a:lnTo>
                  <a:pt x="595" y="686"/>
                </a:lnTo>
                <a:lnTo>
                  <a:pt x="601" y="678"/>
                </a:lnTo>
                <a:lnTo>
                  <a:pt x="603" y="667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36" name="Freeform 532"/>
          <p:cNvSpPr>
            <a:spLocks/>
          </p:cNvSpPr>
          <p:nvPr/>
        </p:nvSpPr>
        <p:spPr bwMode="auto">
          <a:xfrm>
            <a:off x="3527425" y="1822450"/>
            <a:ext cx="736600" cy="636588"/>
          </a:xfrm>
          <a:custGeom>
            <a:avLst/>
            <a:gdLst>
              <a:gd name="T0" fmla="*/ 2147483647 w 927"/>
              <a:gd name="T1" fmla="*/ 2147483647 h 803"/>
              <a:gd name="T2" fmla="*/ 2147483647 w 927"/>
              <a:gd name="T3" fmla="*/ 2147483647 h 803"/>
              <a:gd name="T4" fmla="*/ 2147483647 w 927"/>
              <a:gd name="T5" fmla="*/ 2147483647 h 803"/>
              <a:gd name="T6" fmla="*/ 2147483647 w 927"/>
              <a:gd name="T7" fmla="*/ 2147483647 h 803"/>
              <a:gd name="T8" fmla="*/ 2147483647 w 927"/>
              <a:gd name="T9" fmla="*/ 2147483647 h 803"/>
              <a:gd name="T10" fmla="*/ 2147483647 w 927"/>
              <a:gd name="T11" fmla="*/ 2147483647 h 803"/>
              <a:gd name="T12" fmla="*/ 2147483647 w 927"/>
              <a:gd name="T13" fmla="*/ 2147483647 h 803"/>
              <a:gd name="T14" fmla="*/ 2147483647 w 927"/>
              <a:gd name="T15" fmla="*/ 2147483647 h 803"/>
              <a:gd name="T16" fmla="*/ 2147483647 w 927"/>
              <a:gd name="T17" fmla="*/ 2147483647 h 803"/>
              <a:gd name="T18" fmla="*/ 2147483647 w 927"/>
              <a:gd name="T19" fmla="*/ 2147483647 h 803"/>
              <a:gd name="T20" fmla="*/ 2147483647 w 927"/>
              <a:gd name="T21" fmla="*/ 2147483647 h 803"/>
              <a:gd name="T22" fmla="*/ 2147483647 w 927"/>
              <a:gd name="T23" fmla="*/ 2147483647 h 803"/>
              <a:gd name="T24" fmla="*/ 2147483647 w 927"/>
              <a:gd name="T25" fmla="*/ 2147483647 h 803"/>
              <a:gd name="T26" fmla="*/ 2147483647 w 927"/>
              <a:gd name="T27" fmla="*/ 2147483647 h 803"/>
              <a:gd name="T28" fmla="*/ 2147483647 w 927"/>
              <a:gd name="T29" fmla="*/ 2147483647 h 803"/>
              <a:gd name="T30" fmla="*/ 2147483647 w 927"/>
              <a:gd name="T31" fmla="*/ 2147483647 h 803"/>
              <a:gd name="T32" fmla="*/ 2147483647 w 927"/>
              <a:gd name="T33" fmla="*/ 2147483647 h 803"/>
              <a:gd name="T34" fmla="*/ 2147483647 w 927"/>
              <a:gd name="T35" fmla="*/ 2147483647 h 803"/>
              <a:gd name="T36" fmla="*/ 0 w 927"/>
              <a:gd name="T37" fmla="*/ 2147483647 h 803"/>
              <a:gd name="T38" fmla="*/ 2147483647 w 927"/>
              <a:gd name="T39" fmla="*/ 2147483647 h 803"/>
              <a:gd name="T40" fmla="*/ 2147483647 w 927"/>
              <a:gd name="T41" fmla="*/ 2147483647 h 803"/>
              <a:gd name="T42" fmla="*/ 2147483647 w 927"/>
              <a:gd name="T43" fmla="*/ 2147483647 h 803"/>
              <a:gd name="T44" fmla="*/ 2147483647 w 927"/>
              <a:gd name="T45" fmla="*/ 2147483647 h 803"/>
              <a:gd name="T46" fmla="*/ 2147483647 w 927"/>
              <a:gd name="T47" fmla="*/ 2147483647 h 803"/>
              <a:gd name="T48" fmla="*/ 2147483647 w 927"/>
              <a:gd name="T49" fmla="*/ 2147483647 h 803"/>
              <a:gd name="T50" fmla="*/ 2147483647 w 927"/>
              <a:gd name="T51" fmla="*/ 2147483647 h 803"/>
              <a:gd name="T52" fmla="*/ 2147483647 w 927"/>
              <a:gd name="T53" fmla="*/ 2147483647 h 803"/>
              <a:gd name="T54" fmla="*/ 2147483647 w 927"/>
              <a:gd name="T55" fmla="*/ 2147483647 h 803"/>
              <a:gd name="T56" fmla="*/ 2147483647 w 927"/>
              <a:gd name="T57" fmla="*/ 2147483647 h 803"/>
              <a:gd name="T58" fmla="*/ 2147483647 w 927"/>
              <a:gd name="T59" fmla="*/ 2147483647 h 803"/>
              <a:gd name="T60" fmla="*/ 2147483647 w 927"/>
              <a:gd name="T61" fmla="*/ 2147483647 h 803"/>
              <a:gd name="T62" fmla="*/ 2147483647 w 927"/>
              <a:gd name="T63" fmla="*/ 2147483647 h 803"/>
              <a:gd name="T64" fmla="*/ 2147483647 w 927"/>
              <a:gd name="T65" fmla="*/ 2147483647 h 803"/>
              <a:gd name="T66" fmla="*/ 2147483647 w 927"/>
              <a:gd name="T67" fmla="*/ 2147483647 h 803"/>
              <a:gd name="T68" fmla="*/ 2147483647 w 927"/>
              <a:gd name="T69" fmla="*/ 2147483647 h 803"/>
              <a:gd name="T70" fmla="*/ 2147483647 w 927"/>
              <a:gd name="T71" fmla="*/ 2147483647 h 803"/>
              <a:gd name="T72" fmla="*/ 2147483647 w 927"/>
              <a:gd name="T73" fmla="*/ 2147483647 h 803"/>
              <a:gd name="T74" fmla="*/ 2147483647 w 927"/>
              <a:gd name="T75" fmla="*/ 2147483647 h 803"/>
              <a:gd name="T76" fmla="*/ 2147483647 w 927"/>
              <a:gd name="T77" fmla="*/ 2147483647 h 803"/>
              <a:gd name="T78" fmla="*/ 2147483647 w 927"/>
              <a:gd name="T79" fmla="*/ 2147483647 h 803"/>
              <a:gd name="T80" fmla="*/ 2147483647 w 927"/>
              <a:gd name="T81" fmla="*/ 2147483647 h 803"/>
              <a:gd name="T82" fmla="*/ 2147483647 w 927"/>
              <a:gd name="T83" fmla="*/ 2147483647 h 803"/>
              <a:gd name="T84" fmla="*/ 2147483647 w 927"/>
              <a:gd name="T85" fmla="*/ 2147483647 h 803"/>
              <a:gd name="T86" fmla="*/ 2147483647 w 927"/>
              <a:gd name="T87" fmla="*/ 2147483647 h 803"/>
              <a:gd name="T88" fmla="*/ 2147483647 w 927"/>
              <a:gd name="T89" fmla="*/ 2147483647 h 803"/>
              <a:gd name="T90" fmla="*/ 2147483647 w 927"/>
              <a:gd name="T91" fmla="*/ 2147483647 h 803"/>
              <a:gd name="T92" fmla="*/ 2147483647 w 927"/>
              <a:gd name="T93" fmla="*/ 2147483647 h 803"/>
              <a:gd name="T94" fmla="*/ 2147483647 w 927"/>
              <a:gd name="T95" fmla="*/ 2147483647 h 803"/>
              <a:gd name="T96" fmla="*/ 2147483647 w 927"/>
              <a:gd name="T97" fmla="*/ 2147483647 h 803"/>
              <a:gd name="T98" fmla="*/ 2147483647 w 927"/>
              <a:gd name="T99" fmla="*/ 2147483647 h 803"/>
              <a:gd name="T100" fmla="*/ 2147483647 w 927"/>
              <a:gd name="T101" fmla="*/ 2147483647 h 803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927"/>
              <a:gd name="T154" fmla="*/ 0 h 803"/>
              <a:gd name="T155" fmla="*/ 927 w 927"/>
              <a:gd name="T156" fmla="*/ 803 h 803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927" h="803">
                <a:moveTo>
                  <a:pt x="603" y="667"/>
                </a:moveTo>
                <a:lnTo>
                  <a:pt x="603" y="655"/>
                </a:lnTo>
                <a:lnTo>
                  <a:pt x="603" y="644"/>
                </a:lnTo>
                <a:lnTo>
                  <a:pt x="547" y="644"/>
                </a:lnTo>
                <a:lnTo>
                  <a:pt x="492" y="644"/>
                </a:lnTo>
                <a:lnTo>
                  <a:pt x="436" y="646"/>
                </a:lnTo>
                <a:lnTo>
                  <a:pt x="380" y="646"/>
                </a:lnTo>
                <a:lnTo>
                  <a:pt x="380" y="657"/>
                </a:lnTo>
                <a:lnTo>
                  <a:pt x="380" y="667"/>
                </a:lnTo>
                <a:lnTo>
                  <a:pt x="344" y="676"/>
                </a:lnTo>
                <a:lnTo>
                  <a:pt x="305" y="678"/>
                </a:lnTo>
                <a:lnTo>
                  <a:pt x="282" y="680"/>
                </a:lnTo>
                <a:lnTo>
                  <a:pt x="261" y="680"/>
                </a:lnTo>
                <a:lnTo>
                  <a:pt x="238" y="678"/>
                </a:lnTo>
                <a:lnTo>
                  <a:pt x="217" y="676"/>
                </a:lnTo>
                <a:lnTo>
                  <a:pt x="198" y="671"/>
                </a:lnTo>
                <a:lnTo>
                  <a:pt x="178" y="665"/>
                </a:lnTo>
                <a:lnTo>
                  <a:pt x="163" y="657"/>
                </a:lnTo>
                <a:lnTo>
                  <a:pt x="144" y="644"/>
                </a:lnTo>
                <a:lnTo>
                  <a:pt x="132" y="632"/>
                </a:lnTo>
                <a:lnTo>
                  <a:pt x="121" y="619"/>
                </a:lnTo>
                <a:lnTo>
                  <a:pt x="115" y="601"/>
                </a:lnTo>
                <a:lnTo>
                  <a:pt x="113" y="582"/>
                </a:lnTo>
                <a:lnTo>
                  <a:pt x="96" y="569"/>
                </a:lnTo>
                <a:lnTo>
                  <a:pt x="84" y="557"/>
                </a:lnTo>
                <a:lnTo>
                  <a:pt x="79" y="528"/>
                </a:lnTo>
                <a:lnTo>
                  <a:pt x="73" y="513"/>
                </a:lnTo>
                <a:lnTo>
                  <a:pt x="67" y="496"/>
                </a:lnTo>
                <a:lnTo>
                  <a:pt x="56" y="477"/>
                </a:lnTo>
                <a:lnTo>
                  <a:pt x="67" y="454"/>
                </a:lnTo>
                <a:lnTo>
                  <a:pt x="77" y="436"/>
                </a:lnTo>
                <a:lnTo>
                  <a:pt x="81" y="427"/>
                </a:lnTo>
                <a:lnTo>
                  <a:pt x="88" y="417"/>
                </a:lnTo>
                <a:lnTo>
                  <a:pt x="94" y="413"/>
                </a:lnTo>
                <a:lnTo>
                  <a:pt x="104" y="406"/>
                </a:lnTo>
                <a:lnTo>
                  <a:pt x="109" y="384"/>
                </a:lnTo>
                <a:lnTo>
                  <a:pt x="113" y="369"/>
                </a:lnTo>
                <a:lnTo>
                  <a:pt x="119" y="354"/>
                </a:lnTo>
                <a:lnTo>
                  <a:pt x="130" y="336"/>
                </a:lnTo>
                <a:lnTo>
                  <a:pt x="130" y="331"/>
                </a:lnTo>
                <a:lnTo>
                  <a:pt x="130" y="325"/>
                </a:lnTo>
                <a:lnTo>
                  <a:pt x="119" y="325"/>
                </a:lnTo>
                <a:lnTo>
                  <a:pt x="104" y="325"/>
                </a:lnTo>
                <a:lnTo>
                  <a:pt x="102" y="313"/>
                </a:lnTo>
                <a:lnTo>
                  <a:pt x="100" y="308"/>
                </a:lnTo>
                <a:lnTo>
                  <a:pt x="92" y="300"/>
                </a:lnTo>
                <a:lnTo>
                  <a:pt x="88" y="294"/>
                </a:lnTo>
                <a:lnTo>
                  <a:pt x="73" y="283"/>
                </a:lnTo>
                <a:lnTo>
                  <a:pt x="56" y="271"/>
                </a:lnTo>
                <a:lnTo>
                  <a:pt x="52" y="252"/>
                </a:lnTo>
                <a:lnTo>
                  <a:pt x="44" y="235"/>
                </a:lnTo>
                <a:lnTo>
                  <a:pt x="36" y="215"/>
                </a:lnTo>
                <a:lnTo>
                  <a:pt x="31" y="200"/>
                </a:lnTo>
                <a:lnTo>
                  <a:pt x="21" y="183"/>
                </a:lnTo>
                <a:lnTo>
                  <a:pt x="13" y="164"/>
                </a:lnTo>
                <a:lnTo>
                  <a:pt x="6" y="144"/>
                </a:lnTo>
                <a:lnTo>
                  <a:pt x="0" y="127"/>
                </a:lnTo>
                <a:lnTo>
                  <a:pt x="19" y="119"/>
                </a:lnTo>
                <a:lnTo>
                  <a:pt x="34" y="116"/>
                </a:lnTo>
                <a:lnTo>
                  <a:pt x="34" y="104"/>
                </a:lnTo>
                <a:lnTo>
                  <a:pt x="34" y="94"/>
                </a:lnTo>
                <a:lnTo>
                  <a:pt x="109" y="85"/>
                </a:lnTo>
                <a:lnTo>
                  <a:pt x="180" y="69"/>
                </a:lnTo>
                <a:lnTo>
                  <a:pt x="251" y="56"/>
                </a:lnTo>
                <a:lnTo>
                  <a:pt x="326" y="46"/>
                </a:lnTo>
                <a:lnTo>
                  <a:pt x="326" y="35"/>
                </a:lnTo>
                <a:lnTo>
                  <a:pt x="326" y="23"/>
                </a:lnTo>
                <a:lnTo>
                  <a:pt x="353" y="21"/>
                </a:lnTo>
                <a:lnTo>
                  <a:pt x="378" y="20"/>
                </a:lnTo>
                <a:lnTo>
                  <a:pt x="390" y="16"/>
                </a:lnTo>
                <a:lnTo>
                  <a:pt x="401" y="12"/>
                </a:lnTo>
                <a:lnTo>
                  <a:pt x="413" y="8"/>
                </a:lnTo>
                <a:lnTo>
                  <a:pt x="422" y="0"/>
                </a:lnTo>
                <a:lnTo>
                  <a:pt x="461" y="14"/>
                </a:lnTo>
                <a:lnTo>
                  <a:pt x="482" y="21"/>
                </a:lnTo>
                <a:lnTo>
                  <a:pt x="495" y="23"/>
                </a:lnTo>
                <a:lnTo>
                  <a:pt x="507" y="23"/>
                </a:lnTo>
                <a:lnTo>
                  <a:pt x="507" y="35"/>
                </a:lnTo>
                <a:lnTo>
                  <a:pt x="507" y="46"/>
                </a:lnTo>
                <a:lnTo>
                  <a:pt x="534" y="46"/>
                </a:lnTo>
                <a:lnTo>
                  <a:pt x="570" y="50"/>
                </a:lnTo>
                <a:lnTo>
                  <a:pt x="637" y="56"/>
                </a:lnTo>
                <a:lnTo>
                  <a:pt x="749" y="62"/>
                </a:lnTo>
                <a:lnTo>
                  <a:pt x="751" y="66"/>
                </a:lnTo>
                <a:lnTo>
                  <a:pt x="751" y="69"/>
                </a:lnTo>
                <a:lnTo>
                  <a:pt x="747" y="93"/>
                </a:lnTo>
                <a:lnTo>
                  <a:pt x="741" y="116"/>
                </a:lnTo>
                <a:lnTo>
                  <a:pt x="733" y="119"/>
                </a:lnTo>
                <a:lnTo>
                  <a:pt x="724" y="127"/>
                </a:lnTo>
                <a:lnTo>
                  <a:pt x="724" y="141"/>
                </a:lnTo>
                <a:lnTo>
                  <a:pt x="724" y="154"/>
                </a:lnTo>
                <a:lnTo>
                  <a:pt x="733" y="162"/>
                </a:lnTo>
                <a:lnTo>
                  <a:pt x="741" y="164"/>
                </a:lnTo>
                <a:lnTo>
                  <a:pt x="758" y="164"/>
                </a:lnTo>
                <a:lnTo>
                  <a:pt x="787" y="164"/>
                </a:lnTo>
                <a:lnTo>
                  <a:pt x="787" y="177"/>
                </a:lnTo>
                <a:lnTo>
                  <a:pt x="787" y="187"/>
                </a:lnTo>
                <a:lnTo>
                  <a:pt x="822" y="198"/>
                </a:lnTo>
                <a:lnTo>
                  <a:pt x="858" y="210"/>
                </a:lnTo>
                <a:lnTo>
                  <a:pt x="893" y="225"/>
                </a:lnTo>
                <a:lnTo>
                  <a:pt x="927" y="237"/>
                </a:lnTo>
                <a:lnTo>
                  <a:pt x="927" y="258"/>
                </a:lnTo>
                <a:lnTo>
                  <a:pt x="927" y="283"/>
                </a:lnTo>
                <a:lnTo>
                  <a:pt x="927" y="302"/>
                </a:lnTo>
                <a:lnTo>
                  <a:pt x="927" y="325"/>
                </a:lnTo>
                <a:lnTo>
                  <a:pt x="903" y="331"/>
                </a:lnTo>
                <a:lnTo>
                  <a:pt x="889" y="335"/>
                </a:lnTo>
                <a:lnTo>
                  <a:pt x="878" y="340"/>
                </a:lnTo>
                <a:lnTo>
                  <a:pt x="864" y="346"/>
                </a:lnTo>
                <a:lnTo>
                  <a:pt x="866" y="359"/>
                </a:lnTo>
                <a:lnTo>
                  <a:pt x="868" y="377"/>
                </a:lnTo>
                <a:lnTo>
                  <a:pt x="876" y="392"/>
                </a:lnTo>
                <a:lnTo>
                  <a:pt x="879" y="406"/>
                </a:lnTo>
                <a:lnTo>
                  <a:pt x="883" y="425"/>
                </a:lnTo>
                <a:lnTo>
                  <a:pt x="889" y="440"/>
                </a:lnTo>
                <a:lnTo>
                  <a:pt x="891" y="455"/>
                </a:lnTo>
                <a:lnTo>
                  <a:pt x="893" y="477"/>
                </a:lnTo>
                <a:lnTo>
                  <a:pt x="866" y="509"/>
                </a:lnTo>
                <a:lnTo>
                  <a:pt x="841" y="534"/>
                </a:lnTo>
                <a:lnTo>
                  <a:pt x="816" y="559"/>
                </a:lnTo>
                <a:lnTo>
                  <a:pt x="795" y="580"/>
                </a:lnTo>
                <a:lnTo>
                  <a:pt x="785" y="588"/>
                </a:lnTo>
                <a:lnTo>
                  <a:pt x="782" y="601"/>
                </a:lnTo>
                <a:lnTo>
                  <a:pt x="774" y="615"/>
                </a:lnTo>
                <a:lnTo>
                  <a:pt x="772" y="628"/>
                </a:lnTo>
                <a:lnTo>
                  <a:pt x="772" y="642"/>
                </a:lnTo>
                <a:lnTo>
                  <a:pt x="774" y="659"/>
                </a:lnTo>
                <a:lnTo>
                  <a:pt x="783" y="676"/>
                </a:lnTo>
                <a:lnTo>
                  <a:pt x="793" y="697"/>
                </a:lnTo>
                <a:lnTo>
                  <a:pt x="787" y="730"/>
                </a:lnTo>
                <a:lnTo>
                  <a:pt x="783" y="767"/>
                </a:lnTo>
                <a:lnTo>
                  <a:pt x="764" y="767"/>
                </a:lnTo>
                <a:lnTo>
                  <a:pt x="747" y="767"/>
                </a:lnTo>
                <a:lnTo>
                  <a:pt x="747" y="776"/>
                </a:lnTo>
                <a:lnTo>
                  <a:pt x="747" y="786"/>
                </a:lnTo>
                <a:lnTo>
                  <a:pt x="733" y="786"/>
                </a:lnTo>
                <a:lnTo>
                  <a:pt x="720" y="788"/>
                </a:lnTo>
                <a:lnTo>
                  <a:pt x="712" y="788"/>
                </a:lnTo>
                <a:lnTo>
                  <a:pt x="709" y="790"/>
                </a:lnTo>
                <a:lnTo>
                  <a:pt x="703" y="797"/>
                </a:lnTo>
                <a:lnTo>
                  <a:pt x="699" y="803"/>
                </a:lnTo>
                <a:lnTo>
                  <a:pt x="672" y="799"/>
                </a:lnTo>
                <a:lnTo>
                  <a:pt x="649" y="793"/>
                </a:lnTo>
                <a:lnTo>
                  <a:pt x="620" y="790"/>
                </a:lnTo>
                <a:lnTo>
                  <a:pt x="597" y="786"/>
                </a:lnTo>
                <a:lnTo>
                  <a:pt x="578" y="755"/>
                </a:lnTo>
                <a:lnTo>
                  <a:pt x="561" y="722"/>
                </a:lnTo>
                <a:lnTo>
                  <a:pt x="572" y="707"/>
                </a:lnTo>
                <a:lnTo>
                  <a:pt x="584" y="697"/>
                </a:lnTo>
                <a:lnTo>
                  <a:pt x="591" y="690"/>
                </a:lnTo>
                <a:lnTo>
                  <a:pt x="595" y="686"/>
                </a:lnTo>
                <a:lnTo>
                  <a:pt x="601" y="678"/>
                </a:lnTo>
                <a:lnTo>
                  <a:pt x="603" y="667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37" name="Freeform 533"/>
          <p:cNvSpPr>
            <a:spLocks/>
          </p:cNvSpPr>
          <p:nvPr/>
        </p:nvSpPr>
        <p:spPr bwMode="auto">
          <a:xfrm>
            <a:off x="3373438" y="2036763"/>
            <a:ext cx="258762" cy="269875"/>
          </a:xfrm>
          <a:custGeom>
            <a:avLst/>
            <a:gdLst>
              <a:gd name="T0" fmla="*/ 2147483647 w 324"/>
              <a:gd name="T1" fmla="*/ 2147483647 h 340"/>
              <a:gd name="T2" fmla="*/ 2147483647 w 324"/>
              <a:gd name="T3" fmla="*/ 2147483647 h 340"/>
              <a:gd name="T4" fmla="*/ 2147483647 w 324"/>
              <a:gd name="T5" fmla="*/ 2147483647 h 340"/>
              <a:gd name="T6" fmla="*/ 2147483647 w 324"/>
              <a:gd name="T7" fmla="*/ 2147483647 h 340"/>
              <a:gd name="T8" fmla="*/ 2147483647 w 324"/>
              <a:gd name="T9" fmla="*/ 2147483647 h 340"/>
              <a:gd name="T10" fmla="*/ 2147483647 w 324"/>
              <a:gd name="T11" fmla="*/ 2147483647 h 340"/>
              <a:gd name="T12" fmla="*/ 2147483647 w 324"/>
              <a:gd name="T13" fmla="*/ 2147483647 h 340"/>
              <a:gd name="T14" fmla="*/ 2147483647 w 324"/>
              <a:gd name="T15" fmla="*/ 2147483647 h 340"/>
              <a:gd name="T16" fmla="*/ 2147483647 w 324"/>
              <a:gd name="T17" fmla="*/ 2147483647 h 340"/>
              <a:gd name="T18" fmla="*/ 2147483647 w 324"/>
              <a:gd name="T19" fmla="*/ 2147483647 h 340"/>
              <a:gd name="T20" fmla="*/ 2147483647 w 324"/>
              <a:gd name="T21" fmla="*/ 2147483647 h 340"/>
              <a:gd name="T22" fmla="*/ 2147483647 w 324"/>
              <a:gd name="T23" fmla="*/ 2147483647 h 340"/>
              <a:gd name="T24" fmla="*/ 2147483647 w 324"/>
              <a:gd name="T25" fmla="*/ 2147483647 h 340"/>
              <a:gd name="T26" fmla="*/ 2147483647 w 324"/>
              <a:gd name="T27" fmla="*/ 0 h 340"/>
              <a:gd name="T28" fmla="*/ 2147483647 w 324"/>
              <a:gd name="T29" fmla="*/ 2147483647 h 340"/>
              <a:gd name="T30" fmla="*/ 2147483647 w 324"/>
              <a:gd name="T31" fmla="*/ 2147483647 h 340"/>
              <a:gd name="T32" fmla="*/ 2147483647 w 324"/>
              <a:gd name="T33" fmla="*/ 2147483647 h 340"/>
              <a:gd name="T34" fmla="*/ 2147483647 w 324"/>
              <a:gd name="T35" fmla="*/ 2147483647 h 340"/>
              <a:gd name="T36" fmla="*/ 2147483647 w 324"/>
              <a:gd name="T37" fmla="*/ 2147483647 h 340"/>
              <a:gd name="T38" fmla="*/ 2147483647 w 324"/>
              <a:gd name="T39" fmla="*/ 2147483647 h 340"/>
              <a:gd name="T40" fmla="*/ 2147483647 w 324"/>
              <a:gd name="T41" fmla="*/ 2147483647 h 340"/>
              <a:gd name="T42" fmla="*/ 2147483647 w 324"/>
              <a:gd name="T43" fmla="*/ 2147483647 h 340"/>
              <a:gd name="T44" fmla="*/ 2147483647 w 324"/>
              <a:gd name="T45" fmla="*/ 2147483647 h 340"/>
              <a:gd name="T46" fmla="*/ 2147483647 w 324"/>
              <a:gd name="T47" fmla="*/ 2147483647 h 340"/>
              <a:gd name="T48" fmla="*/ 2147483647 w 324"/>
              <a:gd name="T49" fmla="*/ 2147483647 h 340"/>
              <a:gd name="T50" fmla="*/ 2147483647 w 324"/>
              <a:gd name="T51" fmla="*/ 2147483647 h 340"/>
              <a:gd name="T52" fmla="*/ 2147483647 w 324"/>
              <a:gd name="T53" fmla="*/ 2147483647 h 340"/>
              <a:gd name="T54" fmla="*/ 2147483647 w 324"/>
              <a:gd name="T55" fmla="*/ 2147483647 h 340"/>
              <a:gd name="T56" fmla="*/ 2147483647 w 324"/>
              <a:gd name="T57" fmla="*/ 2147483647 h 340"/>
              <a:gd name="T58" fmla="*/ 2147483647 w 324"/>
              <a:gd name="T59" fmla="*/ 2147483647 h 340"/>
              <a:gd name="T60" fmla="*/ 2147483647 w 324"/>
              <a:gd name="T61" fmla="*/ 2147483647 h 340"/>
              <a:gd name="T62" fmla="*/ 2147483647 w 324"/>
              <a:gd name="T63" fmla="*/ 2147483647 h 340"/>
              <a:gd name="T64" fmla="*/ 2147483647 w 324"/>
              <a:gd name="T65" fmla="*/ 2147483647 h 340"/>
              <a:gd name="T66" fmla="*/ 2147483647 w 324"/>
              <a:gd name="T67" fmla="*/ 2147483647 h 340"/>
              <a:gd name="T68" fmla="*/ 2147483647 w 324"/>
              <a:gd name="T69" fmla="*/ 2147483647 h 340"/>
              <a:gd name="T70" fmla="*/ 2147483647 w 324"/>
              <a:gd name="T71" fmla="*/ 2147483647 h 340"/>
              <a:gd name="T72" fmla="*/ 2147483647 w 324"/>
              <a:gd name="T73" fmla="*/ 2147483647 h 340"/>
              <a:gd name="T74" fmla="*/ 2147483647 w 324"/>
              <a:gd name="T75" fmla="*/ 2147483647 h 340"/>
              <a:gd name="T76" fmla="*/ 2147483647 w 324"/>
              <a:gd name="T77" fmla="*/ 2147483647 h 340"/>
              <a:gd name="T78" fmla="*/ 2147483647 w 324"/>
              <a:gd name="T79" fmla="*/ 2147483647 h 340"/>
              <a:gd name="T80" fmla="*/ 2147483647 w 324"/>
              <a:gd name="T81" fmla="*/ 2147483647 h 340"/>
              <a:gd name="T82" fmla="*/ 2147483647 w 324"/>
              <a:gd name="T83" fmla="*/ 2147483647 h 340"/>
              <a:gd name="T84" fmla="*/ 2147483647 w 324"/>
              <a:gd name="T85" fmla="*/ 2147483647 h 340"/>
              <a:gd name="T86" fmla="*/ 2147483647 w 324"/>
              <a:gd name="T87" fmla="*/ 2147483647 h 340"/>
              <a:gd name="T88" fmla="*/ 2147483647 w 324"/>
              <a:gd name="T89" fmla="*/ 2147483647 h 340"/>
              <a:gd name="T90" fmla="*/ 2147483647 w 324"/>
              <a:gd name="T91" fmla="*/ 2147483647 h 340"/>
              <a:gd name="T92" fmla="*/ 2147483647 w 324"/>
              <a:gd name="T93" fmla="*/ 2147483647 h 340"/>
              <a:gd name="T94" fmla="*/ 2147483647 w 324"/>
              <a:gd name="T95" fmla="*/ 2147483647 h 340"/>
              <a:gd name="T96" fmla="*/ 2147483647 w 324"/>
              <a:gd name="T97" fmla="*/ 2147483647 h 340"/>
              <a:gd name="T98" fmla="*/ 0 w 324"/>
              <a:gd name="T99" fmla="*/ 2147483647 h 340"/>
              <a:gd name="T100" fmla="*/ 2147483647 w 324"/>
              <a:gd name="T101" fmla="*/ 2147483647 h 340"/>
              <a:gd name="T102" fmla="*/ 2147483647 w 324"/>
              <a:gd name="T103" fmla="*/ 2147483647 h 340"/>
              <a:gd name="T104" fmla="*/ 2147483647 w 324"/>
              <a:gd name="T105" fmla="*/ 2147483647 h 340"/>
              <a:gd name="T106" fmla="*/ 2147483647 w 324"/>
              <a:gd name="T107" fmla="*/ 2147483647 h 34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324"/>
              <a:gd name="T163" fmla="*/ 0 h 340"/>
              <a:gd name="T164" fmla="*/ 324 w 324"/>
              <a:gd name="T165" fmla="*/ 340 h 340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324" h="340">
                <a:moveTo>
                  <a:pt x="25" y="246"/>
                </a:moveTo>
                <a:lnTo>
                  <a:pt x="25" y="221"/>
                </a:lnTo>
                <a:lnTo>
                  <a:pt x="25" y="202"/>
                </a:lnTo>
                <a:lnTo>
                  <a:pt x="23" y="194"/>
                </a:lnTo>
                <a:lnTo>
                  <a:pt x="21" y="184"/>
                </a:lnTo>
                <a:lnTo>
                  <a:pt x="21" y="169"/>
                </a:lnTo>
                <a:lnTo>
                  <a:pt x="21" y="156"/>
                </a:lnTo>
                <a:lnTo>
                  <a:pt x="134" y="85"/>
                </a:lnTo>
                <a:lnTo>
                  <a:pt x="171" y="69"/>
                </a:lnTo>
                <a:lnTo>
                  <a:pt x="200" y="52"/>
                </a:lnTo>
                <a:lnTo>
                  <a:pt x="213" y="40"/>
                </a:lnTo>
                <a:lnTo>
                  <a:pt x="225" y="29"/>
                </a:lnTo>
                <a:lnTo>
                  <a:pt x="236" y="15"/>
                </a:lnTo>
                <a:lnTo>
                  <a:pt x="250" y="0"/>
                </a:lnTo>
                <a:lnTo>
                  <a:pt x="267" y="12"/>
                </a:lnTo>
                <a:lnTo>
                  <a:pt x="282" y="23"/>
                </a:lnTo>
                <a:lnTo>
                  <a:pt x="286" y="29"/>
                </a:lnTo>
                <a:lnTo>
                  <a:pt x="294" y="37"/>
                </a:lnTo>
                <a:lnTo>
                  <a:pt x="296" y="42"/>
                </a:lnTo>
                <a:lnTo>
                  <a:pt x="298" y="54"/>
                </a:lnTo>
                <a:lnTo>
                  <a:pt x="313" y="54"/>
                </a:lnTo>
                <a:lnTo>
                  <a:pt x="324" y="54"/>
                </a:lnTo>
                <a:lnTo>
                  <a:pt x="324" y="60"/>
                </a:lnTo>
                <a:lnTo>
                  <a:pt x="324" y="65"/>
                </a:lnTo>
                <a:lnTo>
                  <a:pt x="313" y="83"/>
                </a:lnTo>
                <a:lnTo>
                  <a:pt x="307" y="98"/>
                </a:lnTo>
                <a:lnTo>
                  <a:pt x="303" y="113"/>
                </a:lnTo>
                <a:lnTo>
                  <a:pt x="298" y="135"/>
                </a:lnTo>
                <a:lnTo>
                  <a:pt x="288" y="142"/>
                </a:lnTo>
                <a:lnTo>
                  <a:pt x="282" y="146"/>
                </a:lnTo>
                <a:lnTo>
                  <a:pt x="275" y="156"/>
                </a:lnTo>
                <a:lnTo>
                  <a:pt x="271" y="165"/>
                </a:lnTo>
                <a:lnTo>
                  <a:pt x="261" y="183"/>
                </a:lnTo>
                <a:lnTo>
                  <a:pt x="250" y="206"/>
                </a:lnTo>
                <a:lnTo>
                  <a:pt x="261" y="225"/>
                </a:lnTo>
                <a:lnTo>
                  <a:pt x="267" y="242"/>
                </a:lnTo>
                <a:lnTo>
                  <a:pt x="273" y="257"/>
                </a:lnTo>
                <a:lnTo>
                  <a:pt x="278" y="286"/>
                </a:lnTo>
                <a:lnTo>
                  <a:pt x="271" y="286"/>
                </a:lnTo>
                <a:lnTo>
                  <a:pt x="261" y="286"/>
                </a:lnTo>
                <a:lnTo>
                  <a:pt x="250" y="302"/>
                </a:lnTo>
                <a:lnTo>
                  <a:pt x="240" y="315"/>
                </a:lnTo>
                <a:lnTo>
                  <a:pt x="219" y="315"/>
                </a:lnTo>
                <a:lnTo>
                  <a:pt x="200" y="315"/>
                </a:lnTo>
                <a:lnTo>
                  <a:pt x="200" y="327"/>
                </a:lnTo>
                <a:lnTo>
                  <a:pt x="200" y="340"/>
                </a:lnTo>
                <a:lnTo>
                  <a:pt x="100" y="336"/>
                </a:lnTo>
                <a:lnTo>
                  <a:pt x="48" y="334"/>
                </a:lnTo>
                <a:lnTo>
                  <a:pt x="21" y="327"/>
                </a:lnTo>
                <a:lnTo>
                  <a:pt x="0" y="321"/>
                </a:lnTo>
                <a:lnTo>
                  <a:pt x="4" y="302"/>
                </a:lnTo>
                <a:lnTo>
                  <a:pt x="13" y="281"/>
                </a:lnTo>
                <a:lnTo>
                  <a:pt x="21" y="263"/>
                </a:lnTo>
                <a:lnTo>
                  <a:pt x="25" y="246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38" name="Freeform 534"/>
          <p:cNvSpPr>
            <a:spLocks/>
          </p:cNvSpPr>
          <p:nvPr/>
        </p:nvSpPr>
        <p:spPr bwMode="auto">
          <a:xfrm>
            <a:off x="3373438" y="2036763"/>
            <a:ext cx="258762" cy="269875"/>
          </a:xfrm>
          <a:custGeom>
            <a:avLst/>
            <a:gdLst>
              <a:gd name="T0" fmla="*/ 2147483647 w 324"/>
              <a:gd name="T1" fmla="*/ 2147483647 h 340"/>
              <a:gd name="T2" fmla="*/ 2147483647 w 324"/>
              <a:gd name="T3" fmla="*/ 2147483647 h 340"/>
              <a:gd name="T4" fmla="*/ 2147483647 w 324"/>
              <a:gd name="T5" fmla="*/ 2147483647 h 340"/>
              <a:gd name="T6" fmla="*/ 2147483647 w 324"/>
              <a:gd name="T7" fmla="*/ 2147483647 h 340"/>
              <a:gd name="T8" fmla="*/ 2147483647 w 324"/>
              <a:gd name="T9" fmla="*/ 2147483647 h 340"/>
              <a:gd name="T10" fmla="*/ 2147483647 w 324"/>
              <a:gd name="T11" fmla="*/ 2147483647 h 340"/>
              <a:gd name="T12" fmla="*/ 2147483647 w 324"/>
              <a:gd name="T13" fmla="*/ 2147483647 h 340"/>
              <a:gd name="T14" fmla="*/ 2147483647 w 324"/>
              <a:gd name="T15" fmla="*/ 2147483647 h 340"/>
              <a:gd name="T16" fmla="*/ 2147483647 w 324"/>
              <a:gd name="T17" fmla="*/ 2147483647 h 340"/>
              <a:gd name="T18" fmla="*/ 2147483647 w 324"/>
              <a:gd name="T19" fmla="*/ 2147483647 h 340"/>
              <a:gd name="T20" fmla="*/ 2147483647 w 324"/>
              <a:gd name="T21" fmla="*/ 2147483647 h 340"/>
              <a:gd name="T22" fmla="*/ 2147483647 w 324"/>
              <a:gd name="T23" fmla="*/ 2147483647 h 340"/>
              <a:gd name="T24" fmla="*/ 2147483647 w 324"/>
              <a:gd name="T25" fmla="*/ 2147483647 h 340"/>
              <a:gd name="T26" fmla="*/ 2147483647 w 324"/>
              <a:gd name="T27" fmla="*/ 0 h 340"/>
              <a:gd name="T28" fmla="*/ 2147483647 w 324"/>
              <a:gd name="T29" fmla="*/ 2147483647 h 340"/>
              <a:gd name="T30" fmla="*/ 2147483647 w 324"/>
              <a:gd name="T31" fmla="*/ 2147483647 h 340"/>
              <a:gd name="T32" fmla="*/ 2147483647 w 324"/>
              <a:gd name="T33" fmla="*/ 2147483647 h 340"/>
              <a:gd name="T34" fmla="*/ 2147483647 w 324"/>
              <a:gd name="T35" fmla="*/ 2147483647 h 340"/>
              <a:gd name="T36" fmla="*/ 2147483647 w 324"/>
              <a:gd name="T37" fmla="*/ 2147483647 h 340"/>
              <a:gd name="T38" fmla="*/ 2147483647 w 324"/>
              <a:gd name="T39" fmla="*/ 2147483647 h 340"/>
              <a:gd name="T40" fmla="*/ 2147483647 w 324"/>
              <a:gd name="T41" fmla="*/ 2147483647 h 340"/>
              <a:gd name="T42" fmla="*/ 2147483647 w 324"/>
              <a:gd name="T43" fmla="*/ 2147483647 h 340"/>
              <a:gd name="T44" fmla="*/ 2147483647 w 324"/>
              <a:gd name="T45" fmla="*/ 2147483647 h 340"/>
              <a:gd name="T46" fmla="*/ 2147483647 w 324"/>
              <a:gd name="T47" fmla="*/ 2147483647 h 340"/>
              <a:gd name="T48" fmla="*/ 2147483647 w 324"/>
              <a:gd name="T49" fmla="*/ 2147483647 h 340"/>
              <a:gd name="T50" fmla="*/ 2147483647 w 324"/>
              <a:gd name="T51" fmla="*/ 2147483647 h 340"/>
              <a:gd name="T52" fmla="*/ 2147483647 w 324"/>
              <a:gd name="T53" fmla="*/ 2147483647 h 340"/>
              <a:gd name="T54" fmla="*/ 2147483647 w 324"/>
              <a:gd name="T55" fmla="*/ 2147483647 h 340"/>
              <a:gd name="T56" fmla="*/ 2147483647 w 324"/>
              <a:gd name="T57" fmla="*/ 2147483647 h 340"/>
              <a:gd name="T58" fmla="*/ 2147483647 w 324"/>
              <a:gd name="T59" fmla="*/ 2147483647 h 340"/>
              <a:gd name="T60" fmla="*/ 2147483647 w 324"/>
              <a:gd name="T61" fmla="*/ 2147483647 h 340"/>
              <a:gd name="T62" fmla="*/ 2147483647 w 324"/>
              <a:gd name="T63" fmla="*/ 2147483647 h 340"/>
              <a:gd name="T64" fmla="*/ 2147483647 w 324"/>
              <a:gd name="T65" fmla="*/ 2147483647 h 340"/>
              <a:gd name="T66" fmla="*/ 2147483647 w 324"/>
              <a:gd name="T67" fmla="*/ 2147483647 h 340"/>
              <a:gd name="T68" fmla="*/ 2147483647 w 324"/>
              <a:gd name="T69" fmla="*/ 2147483647 h 340"/>
              <a:gd name="T70" fmla="*/ 2147483647 w 324"/>
              <a:gd name="T71" fmla="*/ 2147483647 h 340"/>
              <a:gd name="T72" fmla="*/ 2147483647 w 324"/>
              <a:gd name="T73" fmla="*/ 2147483647 h 340"/>
              <a:gd name="T74" fmla="*/ 2147483647 w 324"/>
              <a:gd name="T75" fmla="*/ 2147483647 h 340"/>
              <a:gd name="T76" fmla="*/ 2147483647 w 324"/>
              <a:gd name="T77" fmla="*/ 2147483647 h 340"/>
              <a:gd name="T78" fmla="*/ 2147483647 w 324"/>
              <a:gd name="T79" fmla="*/ 2147483647 h 340"/>
              <a:gd name="T80" fmla="*/ 2147483647 w 324"/>
              <a:gd name="T81" fmla="*/ 2147483647 h 340"/>
              <a:gd name="T82" fmla="*/ 2147483647 w 324"/>
              <a:gd name="T83" fmla="*/ 2147483647 h 340"/>
              <a:gd name="T84" fmla="*/ 2147483647 w 324"/>
              <a:gd name="T85" fmla="*/ 2147483647 h 340"/>
              <a:gd name="T86" fmla="*/ 2147483647 w 324"/>
              <a:gd name="T87" fmla="*/ 2147483647 h 340"/>
              <a:gd name="T88" fmla="*/ 2147483647 w 324"/>
              <a:gd name="T89" fmla="*/ 2147483647 h 340"/>
              <a:gd name="T90" fmla="*/ 2147483647 w 324"/>
              <a:gd name="T91" fmla="*/ 2147483647 h 340"/>
              <a:gd name="T92" fmla="*/ 2147483647 w 324"/>
              <a:gd name="T93" fmla="*/ 2147483647 h 340"/>
              <a:gd name="T94" fmla="*/ 2147483647 w 324"/>
              <a:gd name="T95" fmla="*/ 2147483647 h 340"/>
              <a:gd name="T96" fmla="*/ 2147483647 w 324"/>
              <a:gd name="T97" fmla="*/ 2147483647 h 340"/>
              <a:gd name="T98" fmla="*/ 0 w 324"/>
              <a:gd name="T99" fmla="*/ 2147483647 h 340"/>
              <a:gd name="T100" fmla="*/ 2147483647 w 324"/>
              <a:gd name="T101" fmla="*/ 2147483647 h 340"/>
              <a:gd name="T102" fmla="*/ 2147483647 w 324"/>
              <a:gd name="T103" fmla="*/ 2147483647 h 340"/>
              <a:gd name="T104" fmla="*/ 2147483647 w 324"/>
              <a:gd name="T105" fmla="*/ 2147483647 h 340"/>
              <a:gd name="T106" fmla="*/ 2147483647 w 324"/>
              <a:gd name="T107" fmla="*/ 2147483647 h 34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324"/>
              <a:gd name="T163" fmla="*/ 0 h 340"/>
              <a:gd name="T164" fmla="*/ 324 w 324"/>
              <a:gd name="T165" fmla="*/ 340 h 340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324" h="340">
                <a:moveTo>
                  <a:pt x="25" y="246"/>
                </a:moveTo>
                <a:lnTo>
                  <a:pt x="25" y="221"/>
                </a:lnTo>
                <a:lnTo>
                  <a:pt x="25" y="202"/>
                </a:lnTo>
                <a:lnTo>
                  <a:pt x="23" y="194"/>
                </a:lnTo>
                <a:lnTo>
                  <a:pt x="21" y="184"/>
                </a:lnTo>
                <a:lnTo>
                  <a:pt x="21" y="169"/>
                </a:lnTo>
                <a:lnTo>
                  <a:pt x="21" y="156"/>
                </a:lnTo>
                <a:lnTo>
                  <a:pt x="134" y="85"/>
                </a:lnTo>
                <a:lnTo>
                  <a:pt x="171" y="69"/>
                </a:lnTo>
                <a:lnTo>
                  <a:pt x="200" y="52"/>
                </a:lnTo>
                <a:lnTo>
                  <a:pt x="213" y="40"/>
                </a:lnTo>
                <a:lnTo>
                  <a:pt x="225" y="29"/>
                </a:lnTo>
                <a:lnTo>
                  <a:pt x="236" y="15"/>
                </a:lnTo>
                <a:lnTo>
                  <a:pt x="250" y="0"/>
                </a:lnTo>
                <a:lnTo>
                  <a:pt x="267" y="12"/>
                </a:lnTo>
                <a:lnTo>
                  <a:pt x="282" y="23"/>
                </a:lnTo>
                <a:lnTo>
                  <a:pt x="286" y="29"/>
                </a:lnTo>
                <a:lnTo>
                  <a:pt x="294" y="37"/>
                </a:lnTo>
                <a:lnTo>
                  <a:pt x="296" y="42"/>
                </a:lnTo>
                <a:lnTo>
                  <a:pt x="298" y="54"/>
                </a:lnTo>
                <a:lnTo>
                  <a:pt x="313" y="54"/>
                </a:lnTo>
                <a:lnTo>
                  <a:pt x="324" y="54"/>
                </a:lnTo>
                <a:lnTo>
                  <a:pt x="324" y="60"/>
                </a:lnTo>
                <a:lnTo>
                  <a:pt x="324" y="65"/>
                </a:lnTo>
                <a:lnTo>
                  <a:pt x="313" y="83"/>
                </a:lnTo>
                <a:lnTo>
                  <a:pt x="307" y="98"/>
                </a:lnTo>
                <a:lnTo>
                  <a:pt x="303" y="113"/>
                </a:lnTo>
                <a:lnTo>
                  <a:pt x="298" y="135"/>
                </a:lnTo>
                <a:lnTo>
                  <a:pt x="288" y="142"/>
                </a:lnTo>
                <a:lnTo>
                  <a:pt x="282" y="146"/>
                </a:lnTo>
                <a:lnTo>
                  <a:pt x="275" y="156"/>
                </a:lnTo>
                <a:lnTo>
                  <a:pt x="271" y="165"/>
                </a:lnTo>
                <a:lnTo>
                  <a:pt x="261" y="183"/>
                </a:lnTo>
                <a:lnTo>
                  <a:pt x="250" y="206"/>
                </a:lnTo>
                <a:lnTo>
                  <a:pt x="261" y="225"/>
                </a:lnTo>
                <a:lnTo>
                  <a:pt x="267" y="242"/>
                </a:lnTo>
                <a:lnTo>
                  <a:pt x="273" y="257"/>
                </a:lnTo>
                <a:lnTo>
                  <a:pt x="278" y="286"/>
                </a:lnTo>
                <a:lnTo>
                  <a:pt x="271" y="286"/>
                </a:lnTo>
                <a:lnTo>
                  <a:pt x="261" y="286"/>
                </a:lnTo>
                <a:lnTo>
                  <a:pt x="250" y="302"/>
                </a:lnTo>
                <a:lnTo>
                  <a:pt x="240" y="315"/>
                </a:lnTo>
                <a:lnTo>
                  <a:pt x="219" y="315"/>
                </a:lnTo>
                <a:lnTo>
                  <a:pt x="200" y="315"/>
                </a:lnTo>
                <a:lnTo>
                  <a:pt x="200" y="327"/>
                </a:lnTo>
                <a:lnTo>
                  <a:pt x="200" y="340"/>
                </a:lnTo>
                <a:lnTo>
                  <a:pt x="100" y="336"/>
                </a:lnTo>
                <a:lnTo>
                  <a:pt x="48" y="334"/>
                </a:lnTo>
                <a:lnTo>
                  <a:pt x="21" y="327"/>
                </a:lnTo>
                <a:lnTo>
                  <a:pt x="0" y="321"/>
                </a:lnTo>
                <a:lnTo>
                  <a:pt x="4" y="302"/>
                </a:lnTo>
                <a:lnTo>
                  <a:pt x="13" y="281"/>
                </a:lnTo>
                <a:lnTo>
                  <a:pt x="21" y="263"/>
                </a:lnTo>
                <a:lnTo>
                  <a:pt x="25" y="246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39" name="Freeform 535"/>
          <p:cNvSpPr>
            <a:spLocks/>
          </p:cNvSpPr>
          <p:nvPr/>
        </p:nvSpPr>
        <p:spPr bwMode="auto">
          <a:xfrm>
            <a:off x="2638425" y="2273300"/>
            <a:ext cx="835025" cy="450850"/>
          </a:xfrm>
          <a:custGeom>
            <a:avLst/>
            <a:gdLst>
              <a:gd name="T0" fmla="*/ 2147483647 w 1053"/>
              <a:gd name="T1" fmla="*/ 2147483647 h 568"/>
              <a:gd name="T2" fmla="*/ 2147483647 w 1053"/>
              <a:gd name="T3" fmla="*/ 2147483647 h 568"/>
              <a:gd name="T4" fmla="*/ 2147483647 w 1053"/>
              <a:gd name="T5" fmla="*/ 2147483647 h 568"/>
              <a:gd name="T6" fmla="*/ 2147483647 w 1053"/>
              <a:gd name="T7" fmla="*/ 2147483647 h 568"/>
              <a:gd name="T8" fmla="*/ 2147483647 w 1053"/>
              <a:gd name="T9" fmla="*/ 2147483647 h 568"/>
              <a:gd name="T10" fmla="*/ 2147483647 w 1053"/>
              <a:gd name="T11" fmla="*/ 2147483647 h 568"/>
              <a:gd name="T12" fmla="*/ 2147483647 w 1053"/>
              <a:gd name="T13" fmla="*/ 2147483647 h 568"/>
              <a:gd name="T14" fmla="*/ 2147483647 w 1053"/>
              <a:gd name="T15" fmla="*/ 2147483647 h 568"/>
              <a:gd name="T16" fmla="*/ 2147483647 w 1053"/>
              <a:gd name="T17" fmla="*/ 2147483647 h 568"/>
              <a:gd name="T18" fmla="*/ 2147483647 w 1053"/>
              <a:gd name="T19" fmla="*/ 2147483647 h 568"/>
              <a:gd name="T20" fmla="*/ 2147483647 w 1053"/>
              <a:gd name="T21" fmla="*/ 2147483647 h 568"/>
              <a:gd name="T22" fmla="*/ 2147483647 w 1053"/>
              <a:gd name="T23" fmla="*/ 2147483647 h 568"/>
              <a:gd name="T24" fmla="*/ 2147483647 w 1053"/>
              <a:gd name="T25" fmla="*/ 2147483647 h 568"/>
              <a:gd name="T26" fmla="*/ 2147483647 w 1053"/>
              <a:gd name="T27" fmla="*/ 2147483647 h 568"/>
              <a:gd name="T28" fmla="*/ 2147483647 w 1053"/>
              <a:gd name="T29" fmla="*/ 2147483647 h 568"/>
              <a:gd name="T30" fmla="*/ 2147483647 w 1053"/>
              <a:gd name="T31" fmla="*/ 2147483647 h 568"/>
              <a:gd name="T32" fmla="*/ 2147483647 w 1053"/>
              <a:gd name="T33" fmla="*/ 2147483647 h 568"/>
              <a:gd name="T34" fmla="*/ 2147483647 w 1053"/>
              <a:gd name="T35" fmla="*/ 2147483647 h 568"/>
              <a:gd name="T36" fmla="*/ 2147483647 w 1053"/>
              <a:gd name="T37" fmla="*/ 2147483647 h 568"/>
              <a:gd name="T38" fmla="*/ 2147483647 w 1053"/>
              <a:gd name="T39" fmla="*/ 2147483647 h 568"/>
              <a:gd name="T40" fmla="*/ 2147483647 w 1053"/>
              <a:gd name="T41" fmla="*/ 2147483647 h 568"/>
              <a:gd name="T42" fmla="*/ 2147483647 w 1053"/>
              <a:gd name="T43" fmla="*/ 2147483647 h 568"/>
              <a:gd name="T44" fmla="*/ 2147483647 w 1053"/>
              <a:gd name="T45" fmla="*/ 2147483647 h 568"/>
              <a:gd name="T46" fmla="*/ 2147483647 w 1053"/>
              <a:gd name="T47" fmla="*/ 2147483647 h 568"/>
              <a:gd name="T48" fmla="*/ 2147483647 w 1053"/>
              <a:gd name="T49" fmla="*/ 2147483647 h 568"/>
              <a:gd name="T50" fmla="*/ 2147483647 w 1053"/>
              <a:gd name="T51" fmla="*/ 2147483647 h 568"/>
              <a:gd name="T52" fmla="*/ 2147483647 w 1053"/>
              <a:gd name="T53" fmla="*/ 2147483647 h 568"/>
              <a:gd name="T54" fmla="*/ 2147483647 w 1053"/>
              <a:gd name="T55" fmla="*/ 2147483647 h 568"/>
              <a:gd name="T56" fmla="*/ 2147483647 w 1053"/>
              <a:gd name="T57" fmla="*/ 2147483647 h 568"/>
              <a:gd name="T58" fmla="*/ 2147483647 w 1053"/>
              <a:gd name="T59" fmla="*/ 2147483647 h 568"/>
              <a:gd name="T60" fmla="*/ 2147483647 w 1053"/>
              <a:gd name="T61" fmla="*/ 0 h 568"/>
              <a:gd name="T62" fmla="*/ 2147483647 w 1053"/>
              <a:gd name="T63" fmla="*/ 2147483647 h 568"/>
              <a:gd name="T64" fmla="*/ 2147483647 w 1053"/>
              <a:gd name="T65" fmla="*/ 2147483647 h 568"/>
              <a:gd name="T66" fmla="*/ 2147483647 w 1053"/>
              <a:gd name="T67" fmla="*/ 2147483647 h 568"/>
              <a:gd name="T68" fmla="*/ 2147483647 w 1053"/>
              <a:gd name="T69" fmla="*/ 2147483647 h 568"/>
              <a:gd name="T70" fmla="*/ 2147483647 w 1053"/>
              <a:gd name="T71" fmla="*/ 2147483647 h 568"/>
              <a:gd name="T72" fmla="*/ 2147483647 w 1053"/>
              <a:gd name="T73" fmla="*/ 2147483647 h 568"/>
              <a:gd name="T74" fmla="*/ 2147483647 w 1053"/>
              <a:gd name="T75" fmla="*/ 2147483647 h 568"/>
              <a:gd name="T76" fmla="*/ 2147483647 w 1053"/>
              <a:gd name="T77" fmla="*/ 2147483647 h 568"/>
              <a:gd name="T78" fmla="*/ 2147483647 w 1053"/>
              <a:gd name="T79" fmla="*/ 2147483647 h 568"/>
              <a:gd name="T80" fmla="*/ 2147483647 w 1053"/>
              <a:gd name="T81" fmla="*/ 2147483647 h 568"/>
              <a:gd name="T82" fmla="*/ 2147483647 w 1053"/>
              <a:gd name="T83" fmla="*/ 2147483647 h 568"/>
              <a:gd name="T84" fmla="*/ 2147483647 w 1053"/>
              <a:gd name="T85" fmla="*/ 2147483647 h 568"/>
              <a:gd name="T86" fmla="*/ 2147483647 w 1053"/>
              <a:gd name="T87" fmla="*/ 2147483647 h 568"/>
              <a:gd name="T88" fmla="*/ 2147483647 w 1053"/>
              <a:gd name="T89" fmla="*/ 2147483647 h 568"/>
              <a:gd name="T90" fmla="*/ 2147483647 w 1053"/>
              <a:gd name="T91" fmla="*/ 2147483647 h 568"/>
              <a:gd name="T92" fmla="*/ 2147483647 w 1053"/>
              <a:gd name="T93" fmla="*/ 2147483647 h 568"/>
              <a:gd name="T94" fmla="*/ 2147483647 w 1053"/>
              <a:gd name="T95" fmla="*/ 2147483647 h 568"/>
              <a:gd name="T96" fmla="*/ 2147483647 w 1053"/>
              <a:gd name="T97" fmla="*/ 2147483647 h 568"/>
              <a:gd name="T98" fmla="*/ 2147483647 w 1053"/>
              <a:gd name="T99" fmla="*/ 2147483647 h 568"/>
              <a:gd name="T100" fmla="*/ 2147483647 w 1053"/>
              <a:gd name="T101" fmla="*/ 2147483647 h 568"/>
              <a:gd name="T102" fmla="*/ 2147483647 w 1053"/>
              <a:gd name="T103" fmla="*/ 2147483647 h 568"/>
              <a:gd name="T104" fmla="*/ 2147483647 w 1053"/>
              <a:gd name="T105" fmla="*/ 2147483647 h 568"/>
              <a:gd name="T106" fmla="*/ 2147483647 w 1053"/>
              <a:gd name="T107" fmla="*/ 2147483647 h 568"/>
              <a:gd name="T108" fmla="*/ 2147483647 w 1053"/>
              <a:gd name="T109" fmla="*/ 2147483647 h 568"/>
              <a:gd name="T110" fmla="*/ 2147483647 w 1053"/>
              <a:gd name="T111" fmla="*/ 2147483647 h 568"/>
              <a:gd name="T112" fmla="*/ 2147483647 w 1053"/>
              <a:gd name="T113" fmla="*/ 2147483647 h 568"/>
              <a:gd name="T114" fmla="*/ 2147483647 w 1053"/>
              <a:gd name="T115" fmla="*/ 2147483647 h 568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053"/>
              <a:gd name="T175" fmla="*/ 0 h 568"/>
              <a:gd name="T176" fmla="*/ 1053 w 1053"/>
              <a:gd name="T177" fmla="*/ 568 h 568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053" h="568">
                <a:moveTo>
                  <a:pt x="46" y="564"/>
                </a:moveTo>
                <a:lnTo>
                  <a:pt x="33" y="532"/>
                </a:lnTo>
                <a:lnTo>
                  <a:pt x="21" y="516"/>
                </a:lnTo>
                <a:lnTo>
                  <a:pt x="14" y="503"/>
                </a:lnTo>
                <a:lnTo>
                  <a:pt x="4" y="493"/>
                </a:lnTo>
                <a:lnTo>
                  <a:pt x="2" y="436"/>
                </a:lnTo>
                <a:lnTo>
                  <a:pt x="0" y="376"/>
                </a:lnTo>
                <a:lnTo>
                  <a:pt x="2" y="361"/>
                </a:lnTo>
                <a:lnTo>
                  <a:pt x="4" y="349"/>
                </a:lnTo>
                <a:lnTo>
                  <a:pt x="10" y="336"/>
                </a:lnTo>
                <a:lnTo>
                  <a:pt x="14" y="324"/>
                </a:lnTo>
                <a:lnTo>
                  <a:pt x="21" y="313"/>
                </a:lnTo>
                <a:lnTo>
                  <a:pt x="33" y="303"/>
                </a:lnTo>
                <a:lnTo>
                  <a:pt x="44" y="297"/>
                </a:lnTo>
                <a:lnTo>
                  <a:pt x="58" y="290"/>
                </a:lnTo>
                <a:lnTo>
                  <a:pt x="58" y="269"/>
                </a:lnTo>
                <a:lnTo>
                  <a:pt x="60" y="253"/>
                </a:lnTo>
                <a:lnTo>
                  <a:pt x="83" y="242"/>
                </a:lnTo>
                <a:lnTo>
                  <a:pt x="98" y="234"/>
                </a:lnTo>
                <a:lnTo>
                  <a:pt x="108" y="232"/>
                </a:lnTo>
                <a:lnTo>
                  <a:pt x="116" y="232"/>
                </a:lnTo>
                <a:lnTo>
                  <a:pt x="129" y="232"/>
                </a:lnTo>
                <a:lnTo>
                  <a:pt x="140" y="234"/>
                </a:lnTo>
                <a:lnTo>
                  <a:pt x="146" y="240"/>
                </a:lnTo>
                <a:lnTo>
                  <a:pt x="162" y="242"/>
                </a:lnTo>
                <a:lnTo>
                  <a:pt x="190" y="246"/>
                </a:lnTo>
                <a:lnTo>
                  <a:pt x="246" y="249"/>
                </a:lnTo>
                <a:lnTo>
                  <a:pt x="248" y="255"/>
                </a:lnTo>
                <a:lnTo>
                  <a:pt x="250" y="263"/>
                </a:lnTo>
                <a:lnTo>
                  <a:pt x="286" y="263"/>
                </a:lnTo>
                <a:lnTo>
                  <a:pt x="321" y="263"/>
                </a:lnTo>
                <a:lnTo>
                  <a:pt x="356" y="261"/>
                </a:lnTo>
                <a:lnTo>
                  <a:pt x="392" y="261"/>
                </a:lnTo>
                <a:lnTo>
                  <a:pt x="392" y="251"/>
                </a:lnTo>
                <a:lnTo>
                  <a:pt x="396" y="244"/>
                </a:lnTo>
                <a:lnTo>
                  <a:pt x="421" y="217"/>
                </a:lnTo>
                <a:lnTo>
                  <a:pt x="440" y="196"/>
                </a:lnTo>
                <a:lnTo>
                  <a:pt x="450" y="184"/>
                </a:lnTo>
                <a:lnTo>
                  <a:pt x="455" y="169"/>
                </a:lnTo>
                <a:lnTo>
                  <a:pt x="465" y="155"/>
                </a:lnTo>
                <a:lnTo>
                  <a:pt x="469" y="138"/>
                </a:lnTo>
                <a:lnTo>
                  <a:pt x="478" y="134"/>
                </a:lnTo>
                <a:lnTo>
                  <a:pt x="488" y="128"/>
                </a:lnTo>
                <a:lnTo>
                  <a:pt x="496" y="123"/>
                </a:lnTo>
                <a:lnTo>
                  <a:pt x="500" y="119"/>
                </a:lnTo>
                <a:lnTo>
                  <a:pt x="511" y="107"/>
                </a:lnTo>
                <a:lnTo>
                  <a:pt x="523" y="88"/>
                </a:lnTo>
                <a:lnTo>
                  <a:pt x="540" y="88"/>
                </a:lnTo>
                <a:lnTo>
                  <a:pt x="561" y="86"/>
                </a:lnTo>
                <a:lnTo>
                  <a:pt x="580" y="84"/>
                </a:lnTo>
                <a:lnTo>
                  <a:pt x="596" y="84"/>
                </a:lnTo>
                <a:lnTo>
                  <a:pt x="605" y="69"/>
                </a:lnTo>
                <a:lnTo>
                  <a:pt x="611" y="52"/>
                </a:lnTo>
                <a:lnTo>
                  <a:pt x="611" y="36"/>
                </a:lnTo>
                <a:lnTo>
                  <a:pt x="611" y="17"/>
                </a:lnTo>
                <a:lnTo>
                  <a:pt x="659" y="15"/>
                </a:lnTo>
                <a:lnTo>
                  <a:pt x="707" y="15"/>
                </a:lnTo>
                <a:lnTo>
                  <a:pt x="755" y="13"/>
                </a:lnTo>
                <a:lnTo>
                  <a:pt x="801" y="13"/>
                </a:lnTo>
                <a:lnTo>
                  <a:pt x="818" y="4"/>
                </a:lnTo>
                <a:lnTo>
                  <a:pt x="824" y="0"/>
                </a:lnTo>
                <a:lnTo>
                  <a:pt x="830" y="0"/>
                </a:lnTo>
                <a:lnTo>
                  <a:pt x="832" y="2"/>
                </a:lnTo>
                <a:lnTo>
                  <a:pt x="841" y="11"/>
                </a:lnTo>
                <a:lnTo>
                  <a:pt x="853" y="17"/>
                </a:lnTo>
                <a:lnTo>
                  <a:pt x="865" y="23"/>
                </a:lnTo>
                <a:lnTo>
                  <a:pt x="878" y="27"/>
                </a:lnTo>
                <a:lnTo>
                  <a:pt x="889" y="29"/>
                </a:lnTo>
                <a:lnTo>
                  <a:pt x="905" y="29"/>
                </a:lnTo>
                <a:lnTo>
                  <a:pt x="916" y="27"/>
                </a:lnTo>
                <a:lnTo>
                  <a:pt x="928" y="23"/>
                </a:lnTo>
                <a:lnTo>
                  <a:pt x="930" y="54"/>
                </a:lnTo>
                <a:lnTo>
                  <a:pt x="936" y="84"/>
                </a:lnTo>
                <a:lnTo>
                  <a:pt x="943" y="109"/>
                </a:lnTo>
                <a:lnTo>
                  <a:pt x="945" y="144"/>
                </a:lnTo>
                <a:lnTo>
                  <a:pt x="986" y="169"/>
                </a:lnTo>
                <a:lnTo>
                  <a:pt x="1010" y="186"/>
                </a:lnTo>
                <a:lnTo>
                  <a:pt x="1026" y="194"/>
                </a:lnTo>
                <a:lnTo>
                  <a:pt x="1047" y="198"/>
                </a:lnTo>
                <a:lnTo>
                  <a:pt x="1049" y="217"/>
                </a:lnTo>
                <a:lnTo>
                  <a:pt x="1053" y="240"/>
                </a:lnTo>
                <a:lnTo>
                  <a:pt x="1026" y="244"/>
                </a:lnTo>
                <a:lnTo>
                  <a:pt x="1003" y="251"/>
                </a:lnTo>
                <a:lnTo>
                  <a:pt x="978" y="261"/>
                </a:lnTo>
                <a:lnTo>
                  <a:pt x="949" y="267"/>
                </a:lnTo>
                <a:lnTo>
                  <a:pt x="945" y="278"/>
                </a:lnTo>
                <a:lnTo>
                  <a:pt x="943" y="290"/>
                </a:lnTo>
                <a:lnTo>
                  <a:pt x="924" y="294"/>
                </a:lnTo>
                <a:lnTo>
                  <a:pt x="907" y="301"/>
                </a:lnTo>
                <a:lnTo>
                  <a:pt x="903" y="311"/>
                </a:lnTo>
                <a:lnTo>
                  <a:pt x="897" y="324"/>
                </a:lnTo>
                <a:lnTo>
                  <a:pt x="893" y="340"/>
                </a:lnTo>
                <a:lnTo>
                  <a:pt x="888" y="359"/>
                </a:lnTo>
                <a:lnTo>
                  <a:pt x="876" y="361"/>
                </a:lnTo>
                <a:lnTo>
                  <a:pt x="866" y="363"/>
                </a:lnTo>
                <a:lnTo>
                  <a:pt x="853" y="392"/>
                </a:lnTo>
                <a:lnTo>
                  <a:pt x="836" y="420"/>
                </a:lnTo>
                <a:lnTo>
                  <a:pt x="761" y="420"/>
                </a:lnTo>
                <a:lnTo>
                  <a:pt x="682" y="422"/>
                </a:lnTo>
                <a:lnTo>
                  <a:pt x="609" y="422"/>
                </a:lnTo>
                <a:lnTo>
                  <a:pt x="532" y="424"/>
                </a:lnTo>
                <a:lnTo>
                  <a:pt x="450" y="428"/>
                </a:lnTo>
                <a:lnTo>
                  <a:pt x="371" y="432"/>
                </a:lnTo>
                <a:lnTo>
                  <a:pt x="290" y="436"/>
                </a:lnTo>
                <a:lnTo>
                  <a:pt x="212" y="440"/>
                </a:lnTo>
                <a:lnTo>
                  <a:pt x="206" y="443"/>
                </a:lnTo>
                <a:lnTo>
                  <a:pt x="204" y="447"/>
                </a:lnTo>
                <a:lnTo>
                  <a:pt x="190" y="478"/>
                </a:lnTo>
                <a:lnTo>
                  <a:pt x="177" y="505"/>
                </a:lnTo>
                <a:lnTo>
                  <a:pt x="167" y="520"/>
                </a:lnTo>
                <a:lnTo>
                  <a:pt x="164" y="538"/>
                </a:lnTo>
                <a:lnTo>
                  <a:pt x="162" y="551"/>
                </a:lnTo>
                <a:lnTo>
                  <a:pt x="162" y="568"/>
                </a:lnTo>
                <a:lnTo>
                  <a:pt x="133" y="568"/>
                </a:lnTo>
                <a:lnTo>
                  <a:pt x="104" y="566"/>
                </a:lnTo>
                <a:lnTo>
                  <a:pt x="73" y="566"/>
                </a:lnTo>
                <a:lnTo>
                  <a:pt x="46" y="564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40" name="Freeform 536"/>
          <p:cNvSpPr>
            <a:spLocks/>
          </p:cNvSpPr>
          <p:nvPr/>
        </p:nvSpPr>
        <p:spPr bwMode="auto">
          <a:xfrm>
            <a:off x="2638425" y="2273300"/>
            <a:ext cx="835025" cy="450850"/>
          </a:xfrm>
          <a:custGeom>
            <a:avLst/>
            <a:gdLst>
              <a:gd name="T0" fmla="*/ 2147483647 w 1053"/>
              <a:gd name="T1" fmla="*/ 2147483647 h 568"/>
              <a:gd name="T2" fmla="*/ 2147483647 w 1053"/>
              <a:gd name="T3" fmla="*/ 2147483647 h 568"/>
              <a:gd name="T4" fmla="*/ 2147483647 w 1053"/>
              <a:gd name="T5" fmla="*/ 2147483647 h 568"/>
              <a:gd name="T6" fmla="*/ 2147483647 w 1053"/>
              <a:gd name="T7" fmla="*/ 2147483647 h 568"/>
              <a:gd name="T8" fmla="*/ 2147483647 w 1053"/>
              <a:gd name="T9" fmla="*/ 2147483647 h 568"/>
              <a:gd name="T10" fmla="*/ 2147483647 w 1053"/>
              <a:gd name="T11" fmla="*/ 2147483647 h 568"/>
              <a:gd name="T12" fmla="*/ 2147483647 w 1053"/>
              <a:gd name="T13" fmla="*/ 2147483647 h 568"/>
              <a:gd name="T14" fmla="*/ 2147483647 w 1053"/>
              <a:gd name="T15" fmla="*/ 2147483647 h 568"/>
              <a:gd name="T16" fmla="*/ 2147483647 w 1053"/>
              <a:gd name="T17" fmla="*/ 2147483647 h 568"/>
              <a:gd name="T18" fmla="*/ 2147483647 w 1053"/>
              <a:gd name="T19" fmla="*/ 2147483647 h 568"/>
              <a:gd name="T20" fmla="*/ 2147483647 w 1053"/>
              <a:gd name="T21" fmla="*/ 2147483647 h 568"/>
              <a:gd name="T22" fmla="*/ 2147483647 w 1053"/>
              <a:gd name="T23" fmla="*/ 2147483647 h 568"/>
              <a:gd name="T24" fmla="*/ 2147483647 w 1053"/>
              <a:gd name="T25" fmla="*/ 2147483647 h 568"/>
              <a:gd name="T26" fmla="*/ 2147483647 w 1053"/>
              <a:gd name="T27" fmla="*/ 2147483647 h 568"/>
              <a:gd name="T28" fmla="*/ 2147483647 w 1053"/>
              <a:gd name="T29" fmla="*/ 2147483647 h 568"/>
              <a:gd name="T30" fmla="*/ 2147483647 w 1053"/>
              <a:gd name="T31" fmla="*/ 2147483647 h 568"/>
              <a:gd name="T32" fmla="*/ 2147483647 w 1053"/>
              <a:gd name="T33" fmla="*/ 2147483647 h 568"/>
              <a:gd name="T34" fmla="*/ 2147483647 w 1053"/>
              <a:gd name="T35" fmla="*/ 2147483647 h 568"/>
              <a:gd name="T36" fmla="*/ 2147483647 w 1053"/>
              <a:gd name="T37" fmla="*/ 2147483647 h 568"/>
              <a:gd name="T38" fmla="*/ 2147483647 w 1053"/>
              <a:gd name="T39" fmla="*/ 2147483647 h 568"/>
              <a:gd name="T40" fmla="*/ 2147483647 w 1053"/>
              <a:gd name="T41" fmla="*/ 2147483647 h 568"/>
              <a:gd name="T42" fmla="*/ 2147483647 w 1053"/>
              <a:gd name="T43" fmla="*/ 2147483647 h 568"/>
              <a:gd name="T44" fmla="*/ 2147483647 w 1053"/>
              <a:gd name="T45" fmla="*/ 2147483647 h 568"/>
              <a:gd name="T46" fmla="*/ 2147483647 w 1053"/>
              <a:gd name="T47" fmla="*/ 2147483647 h 568"/>
              <a:gd name="T48" fmla="*/ 2147483647 w 1053"/>
              <a:gd name="T49" fmla="*/ 2147483647 h 568"/>
              <a:gd name="T50" fmla="*/ 2147483647 w 1053"/>
              <a:gd name="T51" fmla="*/ 2147483647 h 568"/>
              <a:gd name="T52" fmla="*/ 2147483647 w 1053"/>
              <a:gd name="T53" fmla="*/ 2147483647 h 568"/>
              <a:gd name="T54" fmla="*/ 2147483647 w 1053"/>
              <a:gd name="T55" fmla="*/ 2147483647 h 568"/>
              <a:gd name="T56" fmla="*/ 2147483647 w 1053"/>
              <a:gd name="T57" fmla="*/ 2147483647 h 568"/>
              <a:gd name="T58" fmla="*/ 2147483647 w 1053"/>
              <a:gd name="T59" fmla="*/ 2147483647 h 568"/>
              <a:gd name="T60" fmla="*/ 2147483647 w 1053"/>
              <a:gd name="T61" fmla="*/ 0 h 568"/>
              <a:gd name="T62" fmla="*/ 2147483647 w 1053"/>
              <a:gd name="T63" fmla="*/ 2147483647 h 568"/>
              <a:gd name="T64" fmla="*/ 2147483647 w 1053"/>
              <a:gd name="T65" fmla="*/ 2147483647 h 568"/>
              <a:gd name="T66" fmla="*/ 2147483647 w 1053"/>
              <a:gd name="T67" fmla="*/ 2147483647 h 568"/>
              <a:gd name="T68" fmla="*/ 2147483647 w 1053"/>
              <a:gd name="T69" fmla="*/ 2147483647 h 568"/>
              <a:gd name="T70" fmla="*/ 2147483647 w 1053"/>
              <a:gd name="T71" fmla="*/ 2147483647 h 568"/>
              <a:gd name="T72" fmla="*/ 2147483647 w 1053"/>
              <a:gd name="T73" fmla="*/ 2147483647 h 568"/>
              <a:gd name="T74" fmla="*/ 2147483647 w 1053"/>
              <a:gd name="T75" fmla="*/ 2147483647 h 568"/>
              <a:gd name="T76" fmla="*/ 2147483647 w 1053"/>
              <a:gd name="T77" fmla="*/ 2147483647 h 568"/>
              <a:gd name="T78" fmla="*/ 2147483647 w 1053"/>
              <a:gd name="T79" fmla="*/ 2147483647 h 568"/>
              <a:gd name="T80" fmla="*/ 2147483647 w 1053"/>
              <a:gd name="T81" fmla="*/ 2147483647 h 568"/>
              <a:gd name="T82" fmla="*/ 2147483647 w 1053"/>
              <a:gd name="T83" fmla="*/ 2147483647 h 568"/>
              <a:gd name="T84" fmla="*/ 2147483647 w 1053"/>
              <a:gd name="T85" fmla="*/ 2147483647 h 568"/>
              <a:gd name="T86" fmla="*/ 2147483647 w 1053"/>
              <a:gd name="T87" fmla="*/ 2147483647 h 568"/>
              <a:gd name="T88" fmla="*/ 2147483647 w 1053"/>
              <a:gd name="T89" fmla="*/ 2147483647 h 568"/>
              <a:gd name="T90" fmla="*/ 2147483647 w 1053"/>
              <a:gd name="T91" fmla="*/ 2147483647 h 568"/>
              <a:gd name="T92" fmla="*/ 2147483647 w 1053"/>
              <a:gd name="T93" fmla="*/ 2147483647 h 568"/>
              <a:gd name="T94" fmla="*/ 2147483647 w 1053"/>
              <a:gd name="T95" fmla="*/ 2147483647 h 568"/>
              <a:gd name="T96" fmla="*/ 2147483647 w 1053"/>
              <a:gd name="T97" fmla="*/ 2147483647 h 568"/>
              <a:gd name="T98" fmla="*/ 2147483647 w 1053"/>
              <a:gd name="T99" fmla="*/ 2147483647 h 568"/>
              <a:gd name="T100" fmla="*/ 2147483647 w 1053"/>
              <a:gd name="T101" fmla="*/ 2147483647 h 568"/>
              <a:gd name="T102" fmla="*/ 2147483647 w 1053"/>
              <a:gd name="T103" fmla="*/ 2147483647 h 568"/>
              <a:gd name="T104" fmla="*/ 2147483647 w 1053"/>
              <a:gd name="T105" fmla="*/ 2147483647 h 568"/>
              <a:gd name="T106" fmla="*/ 2147483647 w 1053"/>
              <a:gd name="T107" fmla="*/ 2147483647 h 568"/>
              <a:gd name="T108" fmla="*/ 2147483647 w 1053"/>
              <a:gd name="T109" fmla="*/ 2147483647 h 568"/>
              <a:gd name="T110" fmla="*/ 2147483647 w 1053"/>
              <a:gd name="T111" fmla="*/ 2147483647 h 568"/>
              <a:gd name="T112" fmla="*/ 2147483647 w 1053"/>
              <a:gd name="T113" fmla="*/ 2147483647 h 568"/>
              <a:gd name="T114" fmla="*/ 2147483647 w 1053"/>
              <a:gd name="T115" fmla="*/ 2147483647 h 568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053"/>
              <a:gd name="T175" fmla="*/ 0 h 568"/>
              <a:gd name="T176" fmla="*/ 1053 w 1053"/>
              <a:gd name="T177" fmla="*/ 568 h 568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053" h="568">
                <a:moveTo>
                  <a:pt x="46" y="564"/>
                </a:moveTo>
                <a:lnTo>
                  <a:pt x="33" y="532"/>
                </a:lnTo>
                <a:lnTo>
                  <a:pt x="21" y="516"/>
                </a:lnTo>
                <a:lnTo>
                  <a:pt x="14" y="503"/>
                </a:lnTo>
                <a:lnTo>
                  <a:pt x="4" y="493"/>
                </a:lnTo>
                <a:lnTo>
                  <a:pt x="2" y="436"/>
                </a:lnTo>
                <a:lnTo>
                  <a:pt x="0" y="376"/>
                </a:lnTo>
                <a:lnTo>
                  <a:pt x="2" y="361"/>
                </a:lnTo>
                <a:lnTo>
                  <a:pt x="4" y="349"/>
                </a:lnTo>
                <a:lnTo>
                  <a:pt x="10" y="336"/>
                </a:lnTo>
                <a:lnTo>
                  <a:pt x="14" y="324"/>
                </a:lnTo>
                <a:lnTo>
                  <a:pt x="21" y="313"/>
                </a:lnTo>
                <a:lnTo>
                  <a:pt x="33" y="303"/>
                </a:lnTo>
                <a:lnTo>
                  <a:pt x="44" y="297"/>
                </a:lnTo>
                <a:lnTo>
                  <a:pt x="58" y="290"/>
                </a:lnTo>
                <a:lnTo>
                  <a:pt x="58" y="269"/>
                </a:lnTo>
                <a:lnTo>
                  <a:pt x="60" y="253"/>
                </a:lnTo>
                <a:lnTo>
                  <a:pt x="83" y="242"/>
                </a:lnTo>
                <a:lnTo>
                  <a:pt x="98" y="234"/>
                </a:lnTo>
                <a:lnTo>
                  <a:pt x="108" y="232"/>
                </a:lnTo>
                <a:lnTo>
                  <a:pt x="116" y="232"/>
                </a:lnTo>
                <a:lnTo>
                  <a:pt x="129" y="232"/>
                </a:lnTo>
                <a:lnTo>
                  <a:pt x="140" y="234"/>
                </a:lnTo>
                <a:lnTo>
                  <a:pt x="146" y="240"/>
                </a:lnTo>
                <a:lnTo>
                  <a:pt x="162" y="242"/>
                </a:lnTo>
                <a:lnTo>
                  <a:pt x="190" y="246"/>
                </a:lnTo>
                <a:lnTo>
                  <a:pt x="246" y="249"/>
                </a:lnTo>
                <a:lnTo>
                  <a:pt x="248" y="255"/>
                </a:lnTo>
                <a:lnTo>
                  <a:pt x="250" y="263"/>
                </a:lnTo>
                <a:lnTo>
                  <a:pt x="286" y="263"/>
                </a:lnTo>
                <a:lnTo>
                  <a:pt x="321" y="263"/>
                </a:lnTo>
                <a:lnTo>
                  <a:pt x="356" y="261"/>
                </a:lnTo>
                <a:lnTo>
                  <a:pt x="392" y="261"/>
                </a:lnTo>
                <a:lnTo>
                  <a:pt x="392" y="251"/>
                </a:lnTo>
                <a:lnTo>
                  <a:pt x="396" y="244"/>
                </a:lnTo>
                <a:lnTo>
                  <a:pt x="421" y="217"/>
                </a:lnTo>
                <a:lnTo>
                  <a:pt x="440" y="196"/>
                </a:lnTo>
                <a:lnTo>
                  <a:pt x="450" y="184"/>
                </a:lnTo>
                <a:lnTo>
                  <a:pt x="455" y="169"/>
                </a:lnTo>
                <a:lnTo>
                  <a:pt x="465" y="155"/>
                </a:lnTo>
                <a:lnTo>
                  <a:pt x="469" y="138"/>
                </a:lnTo>
                <a:lnTo>
                  <a:pt x="478" y="134"/>
                </a:lnTo>
                <a:lnTo>
                  <a:pt x="488" y="128"/>
                </a:lnTo>
                <a:lnTo>
                  <a:pt x="496" y="123"/>
                </a:lnTo>
                <a:lnTo>
                  <a:pt x="500" y="119"/>
                </a:lnTo>
                <a:lnTo>
                  <a:pt x="511" y="107"/>
                </a:lnTo>
                <a:lnTo>
                  <a:pt x="523" y="88"/>
                </a:lnTo>
                <a:lnTo>
                  <a:pt x="540" y="88"/>
                </a:lnTo>
                <a:lnTo>
                  <a:pt x="561" y="86"/>
                </a:lnTo>
                <a:lnTo>
                  <a:pt x="580" y="84"/>
                </a:lnTo>
                <a:lnTo>
                  <a:pt x="596" y="84"/>
                </a:lnTo>
                <a:lnTo>
                  <a:pt x="605" y="69"/>
                </a:lnTo>
                <a:lnTo>
                  <a:pt x="611" y="52"/>
                </a:lnTo>
                <a:lnTo>
                  <a:pt x="611" y="36"/>
                </a:lnTo>
                <a:lnTo>
                  <a:pt x="611" y="17"/>
                </a:lnTo>
                <a:lnTo>
                  <a:pt x="659" y="15"/>
                </a:lnTo>
                <a:lnTo>
                  <a:pt x="707" y="15"/>
                </a:lnTo>
                <a:lnTo>
                  <a:pt x="755" y="13"/>
                </a:lnTo>
                <a:lnTo>
                  <a:pt x="801" y="13"/>
                </a:lnTo>
                <a:lnTo>
                  <a:pt x="818" y="4"/>
                </a:lnTo>
                <a:lnTo>
                  <a:pt x="824" y="0"/>
                </a:lnTo>
                <a:lnTo>
                  <a:pt x="830" y="0"/>
                </a:lnTo>
                <a:lnTo>
                  <a:pt x="832" y="2"/>
                </a:lnTo>
                <a:lnTo>
                  <a:pt x="841" y="11"/>
                </a:lnTo>
                <a:lnTo>
                  <a:pt x="853" y="17"/>
                </a:lnTo>
                <a:lnTo>
                  <a:pt x="865" y="23"/>
                </a:lnTo>
                <a:lnTo>
                  <a:pt x="878" y="27"/>
                </a:lnTo>
                <a:lnTo>
                  <a:pt x="889" y="29"/>
                </a:lnTo>
                <a:lnTo>
                  <a:pt x="905" y="29"/>
                </a:lnTo>
                <a:lnTo>
                  <a:pt x="916" y="27"/>
                </a:lnTo>
                <a:lnTo>
                  <a:pt x="928" y="23"/>
                </a:lnTo>
                <a:lnTo>
                  <a:pt x="930" y="54"/>
                </a:lnTo>
                <a:lnTo>
                  <a:pt x="936" y="84"/>
                </a:lnTo>
                <a:lnTo>
                  <a:pt x="943" y="109"/>
                </a:lnTo>
                <a:lnTo>
                  <a:pt x="945" y="144"/>
                </a:lnTo>
                <a:lnTo>
                  <a:pt x="986" y="169"/>
                </a:lnTo>
                <a:lnTo>
                  <a:pt x="1010" y="186"/>
                </a:lnTo>
                <a:lnTo>
                  <a:pt x="1026" y="194"/>
                </a:lnTo>
                <a:lnTo>
                  <a:pt x="1047" y="198"/>
                </a:lnTo>
                <a:lnTo>
                  <a:pt x="1049" y="217"/>
                </a:lnTo>
                <a:lnTo>
                  <a:pt x="1053" y="240"/>
                </a:lnTo>
                <a:lnTo>
                  <a:pt x="1026" y="244"/>
                </a:lnTo>
                <a:lnTo>
                  <a:pt x="1003" y="251"/>
                </a:lnTo>
                <a:lnTo>
                  <a:pt x="978" y="261"/>
                </a:lnTo>
                <a:lnTo>
                  <a:pt x="949" y="267"/>
                </a:lnTo>
                <a:lnTo>
                  <a:pt x="945" y="278"/>
                </a:lnTo>
                <a:lnTo>
                  <a:pt x="943" y="290"/>
                </a:lnTo>
                <a:lnTo>
                  <a:pt x="924" y="294"/>
                </a:lnTo>
                <a:lnTo>
                  <a:pt x="907" y="301"/>
                </a:lnTo>
                <a:lnTo>
                  <a:pt x="903" y="311"/>
                </a:lnTo>
                <a:lnTo>
                  <a:pt x="897" y="324"/>
                </a:lnTo>
                <a:lnTo>
                  <a:pt x="893" y="340"/>
                </a:lnTo>
                <a:lnTo>
                  <a:pt x="888" y="359"/>
                </a:lnTo>
                <a:lnTo>
                  <a:pt x="876" y="361"/>
                </a:lnTo>
                <a:lnTo>
                  <a:pt x="866" y="363"/>
                </a:lnTo>
                <a:lnTo>
                  <a:pt x="853" y="392"/>
                </a:lnTo>
                <a:lnTo>
                  <a:pt x="836" y="420"/>
                </a:lnTo>
                <a:lnTo>
                  <a:pt x="761" y="420"/>
                </a:lnTo>
                <a:lnTo>
                  <a:pt x="682" y="422"/>
                </a:lnTo>
                <a:lnTo>
                  <a:pt x="609" y="422"/>
                </a:lnTo>
                <a:lnTo>
                  <a:pt x="532" y="424"/>
                </a:lnTo>
                <a:lnTo>
                  <a:pt x="450" y="428"/>
                </a:lnTo>
                <a:lnTo>
                  <a:pt x="371" y="432"/>
                </a:lnTo>
                <a:lnTo>
                  <a:pt x="290" y="436"/>
                </a:lnTo>
                <a:lnTo>
                  <a:pt x="212" y="440"/>
                </a:lnTo>
                <a:lnTo>
                  <a:pt x="206" y="443"/>
                </a:lnTo>
                <a:lnTo>
                  <a:pt x="204" y="447"/>
                </a:lnTo>
                <a:lnTo>
                  <a:pt x="190" y="478"/>
                </a:lnTo>
                <a:lnTo>
                  <a:pt x="177" y="505"/>
                </a:lnTo>
                <a:lnTo>
                  <a:pt x="167" y="520"/>
                </a:lnTo>
                <a:lnTo>
                  <a:pt x="164" y="538"/>
                </a:lnTo>
                <a:lnTo>
                  <a:pt x="162" y="551"/>
                </a:lnTo>
                <a:lnTo>
                  <a:pt x="162" y="568"/>
                </a:lnTo>
                <a:lnTo>
                  <a:pt x="133" y="568"/>
                </a:lnTo>
                <a:lnTo>
                  <a:pt x="104" y="566"/>
                </a:lnTo>
                <a:lnTo>
                  <a:pt x="73" y="566"/>
                </a:lnTo>
                <a:lnTo>
                  <a:pt x="46" y="564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41" name="Freeform 537"/>
          <p:cNvSpPr>
            <a:spLocks/>
          </p:cNvSpPr>
          <p:nvPr/>
        </p:nvSpPr>
        <p:spPr bwMode="auto">
          <a:xfrm>
            <a:off x="2971800" y="2046288"/>
            <a:ext cx="422275" cy="249237"/>
          </a:xfrm>
          <a:custGeom>
            <a:avLst/>
            <a:gdLst>
              <a:gd name="T0" fmla="*/ 2147483647 w 532"/>
              <a:gd name="T1" fmla="*/ 2147483647 h 315"/>
              <a:gd name="T2" fmla="*/ 2147483647 w 532"/>
              <a:gd name="T3" fmla="*/ 2147483647 h 315"/>
              <a:gd name="T4" fmla="*/ 2147483647 w 532"/>
              <a:gd name="T5" fmla="*/ 2147483647 h 315"/>
              <a:gd name="T6" fmla="*/ 2147483647 w 532"/>
              <a:gd name="T7" fmla="*/ 2147483647 h 315"/>
              <a:gd name="T8" fmla="*/ 2147483647 w 532"/>
              <a:gd name="T9" fmla="*/ 2147483647 h 315"/>
              <a:gd name="T10" fmla="*/ 2147483647 w 532"/>
              <a:gd name="T11" fmla="*/ 2147483647 h 315"/>
              <a:gd name="T12" fmla="*/ 2147483647 w 532"/>
              <a:gd name="T13" fmla="*/ 2147483647 h 315"/>
              <a:gd name="T14" fmla="*/ 2147483647 w 532"/>
              <a:gd name="T15" fmla="*/ 2147483647 h 315"/>
              <a:gd name="T16" fmla="*/ 2147483647 w 532"/>
              <a:gd name="T17" fmla="*/ 2147483647 h 315"/>
              <a:gd name="T18" fmla="*/ 2147483647 w 532"/>
              <a:gd name="T19" fmla="*/ 2147483647 h 315"/>
              <a:gd name="T20" fmla="*/ 2147483647 w 532"/>
              <a:gd name="T21" fmla="*/ 2147483647 h 315"/>
              <a:gd name="T22" fmla="*/ 2147483647 w 532"/>
              <a:gd name="T23" fmla="*/ 2147483647 h 315"/>
              <a:gd name="T24" fmla="*/ 2147483647 w 532"/>
              <a:gd name="T25" fmla="*/ 2147483647 h 315"/>
              <a:gd name="T26" fmla="*/ 2147483647 w 532"/>
              <a:gd name="T27" fmla="*/ 2147483647 h 315"/>
              <a:gd name="T28" fmla="*/ 2147483647 w 532"/>
              <a:gd name="T29" fmla="*/ 2147483647 h 315"/>
              <a:gd name="T30" fmla="*/ 2147483647 w 532"/>
              <a:gd name="T31" fmla="*/ 2147483647 h 315"/>
              <a:gd name="T32" fmla="*/ 2147483647 w 532"/>
              <a:gd name="T33" fmla="*/ 2147483647 h 315"/>
              <a:gd name="T34" fmla="*/ 2147483647 w 532"/>
              <a:gd name="T35" fmla="*/ 2147483647 h 315"/>
              <a:gd name="T36" fmla="*/ 2147483647 w 532"/>
              <a:gd name="T37" fmla="*/ 2147483647 h 315"/>
              <a:gd name="T38" fmla="*/ 2147483647 w 532"/>
              <a:gd name="T39" fmla="*/ 2147483647 h 315"/>
              <a:gd name="T40" fmla="*/ 2147483647 w 532"/>
              <a:gd name="T41" fmla="*/ 2147483647 h 315"/>
              <a:gd name="T42" fmla="*/ 2147483647 w 532"/>
              <a:gd name="T43" fmla="*/ 2147483647 h 315"/>
              <a:gd name="T44" fmla="*/ 2147483647 w 532"/>
              <a:gd name="T45" fmla="*/ 2147483647 h 315"/>
              <a:gd name="T46" fmla="*/ 2147483647 w 532"/>
              <a:gd name="T47" fmla="*/ 2147483647 h 315"/>
              <a:gd name="T48" fmla="*/ 2147483647 w 532"/>
              <a:gd name="T49" fmla="*/ 2147483647 h 315"/>
              <a:gd name="T50" fmla="*/ 2147483647 w 532"/>
              <a:gd name="T51" fmla="*/ 2147483647 h 315"/>
              <a:gd name="T52" fmla="*/ 2147483647 w 532"/>
              <a:gd name="T53" fmla="*/ 2147483647 h 315"/>
              <a:gd name="T54" fmla="*/ 2147483647 w 532"/>
              <a:gd name="T55" fmla="*/ 2147483647 h 315"/>
              <a:gd name="T56" fmla="*/ 2147483647 w 532"/>
              <a:gd name="T57" fmla="*/ 2147483647 h 315"/>
              <a:gd name="T58" fmla="*/ 2147483647 w 532"/>
              <a:gd name="T59" fmla="*/ 2147483647 h 315"/>
              <a:gd name="T60" fmla="*/ 2147483647 w 532"/>
              <a:gd name="T61" fmla="*/ 2147483647 h 315"/>
              <a:gd name="T62" fmla="*/ 2147483647 w 532"/>
              <a:gd name="T63" fmla="*/ 2147483647 h 315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532"/>
              <a:gd name="T97" fmla="*/ 0 h 315"/>
              <a:gd name="T98" fmla="*/ 532 w 532"/>
              <a:gd name="T99" fmla="*/ 315 h 315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532" h="315">
                <a:moveTo>
                  <a:pt x="411" y="288"/>
                </a:moveTo>
                <a:lnTo>
                  <a:pt x="409" y="286"/>
                </a:lnTo>
                <a:lnTo>
                  <a:pt x="403" y="286"/>
                </a:lnTo>
                <a:lnTo>
                  <a:pt x="397" y="290"/>
                </a:lnTo>
                <a:lnTo>
                  <a:pt x="380" y="299"/>
                </a:lnTo>
                <a:lnTo>
                  <a:pt x="334" y="299"/>
                </a:lnTo>
                <a:lnTo>
                  <a:pt x="286" y="301"/>
                </a:lnTo>
                <a:lnTo>
                  <a:pt x="238" y="301"/>
                </a:lnTo>
                <a:lnTo>
                  <a:pt x="190" y="303"/>
                </a:lnTo>
                <a:lnTo>
                  <a:pt x="154" y="303"/>
                </a:lnTo>
                <a:lnTo>
                  <a:pt x="119" y="303"/>
                </a:lnTo>
                <a:lnTo>
                  <a:pt x="119" y="297"/>
                </a:lnTo>
                <a:lnTo>
                  <a:pt x="119" y="288"/>
                </a:lnTo>
                <a:lnTo>
                  <a:pt x="107" y="282"/>
                </a:lnTo>
                <a:lnTo>
                  <a:pt x="88" y="276"/>
                </a:lnTo>
                <a:lnTo>
                  <a:pt x="52" y="265"/>
                </a:lnTo>
                <a:lnTo>
                  <a:pt x="0" y="249"/>
                </a:lnTo>
                <a:lnTo>
                  <a:pt x="6" y="228"/>
                </a:lnTo>
                <a:lnTo>
                  <a:pt x="15" y="203"/>
                </a:lnTo>
                <a:lnTo>
                  <a:pt x="27" y="182"/>
                </a:lnTo>
                <a:lnTo>
                  <a:pt x="29" y="165"/>
                </a:lnTo>
                <a:lnTo>
                  <a:pt x="65" y="153"/>
                </a:lnTo>
                <a:lnTo>
                  <a:pt x="113" y="134"/>
                </a:lnTo>
                <a:lnTo>
                  <a:pt x="138" y="121"/>
                </a:lnTo>
                <a:lnTo>
                  <a:pt x="155" y="111"/>
                </a:lnTo>
                <a:lnTo>
                  <a:pt x="173" y="100"/>
                </a:lnTo>
                <a:lnTo>
                  <a:pt x="180" y="90"/>
                </a:lnTo>
                <a:lnTo>
                  <a:pt x="196" y="88"/>
                </a:lnTo>
                <a:lnTo>
                  <a:pt x="211" y="88"/>
                </a:lnTo>
                <a:lnTo>
                  <a:pt x="211" y="69"/>
                </a:lnTo>
                <a:lnTo>
                  <a:pt x="213" y="48"/>
                </a:lnTo>
                <a:lnTo>
                  <a:pt x="261" y="36"/>
                </a:lnTo>
                <a:lnTo>
                  <a:pt x="309" y="17"/>
                </a:lnTo>
                <a:lnTo>
                  <a:pt x="338" y="11"/>
                </a:lnTo>
                <a:lnTo>
                  <a:pt x="361" y="5"/>
                </a:lnTo>
                <a:lnTo>
                  <a:pt x="388" y="2"/>
                </a:lnTo>
                <a:lnTo>
                  <a:pt x="415" y="0"/>
                </a:lnTo>
                <a:lnTo>
                  <a:pt x="417" y="3"/>
                </a:lnTo>
                <a:lnTo>
                  <a:pt x="420" y="7"/>
                </a:lnTo>
                <a:lnTo>
                  <a:pt x="424" y="25"/>
                </a:lnTo>
                <a:lnTo>
                  <a:pt x="426" y="42"/>
                </a:lnTo>
                <a:lnTo>
                  <a:pt x="445" y="52"/>
                </a:lnTo>
                <a:lnTo>
                  <a:pt x="467" y="59"/>
                </a:lnTo>
                <a:lnTo>
                  <a:pt x="480" y="63"/>
                </a:lnTo>
                <a:lnTo>
                  <a:pt x="493" y="71"/>
                </a:lnTo>
                <a:lnTo>
                  <a:pt x="528" y="144"/>
                </a:lnTo>
                <a:lnTo>
                  <a:pt x="528" y="157"/>
                </a:lnTo>
                <a:lnTo>
                  <a:pt x="528" y="172"/>
                </a:lnTo>
                <a:lnTo>
                  <a:pt x="530" y="182"/>
                </a:lnTo>
                <a:lnTo>
                  <a:pt x="532" y="190"/>
                </a:lnTo>
                <a:lnTo>
                  <a:pt x="532" y="209"/>
                </a:lnTo>
                <a:lnTo>
                  <a:pt x="532" y="234"/>
                </a:lnTo>
                <a:lnTo>
                  <a:pt x="528" y="251"/>
                </a:lnTo>
                <a:lnTo>
                  <a:pt x="520" y="269"/>
                </a:lnTo>
                <a:lnTo>
                  <a:pt x="511" y="290"/>
                </a:lnTo>
                <a:lnTo>
                  <a:pt x="507" y="309"/>
                </a:lnTo>
                <a:lnTo>
                  <a:pt x="495" y="313"/>
                </a:lnTo>
                <a:lnTo>
                  <a:pt x="484" y="315"/>
                </a:lnTo>
                <a:lnTo>
                  <a:pt x="468" y="315"/>
                </a:lnTo>
                <a:lnTo>
                  <a:pt x="457" y="313"/>
                </a:lnTo>
                <a:lnTo>
                  <a:pt x="444" y="309"/>
                </a:lnTo>
                <a:lnTo>
                  <a:pt x="432" y="303"/>
                </a:lnTo>
                <a:lnTo>
                  <a:pt x="420" y="297"/>
                </a:lnTo>
                <a:lnTo>
                  <a:pt x="411" y="288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42" name="Freeform 538"/>
          <p:cNvSpPr>
            <a:spLocks/>
          </p:cNvSpPr>
          <p:nvPr/>
        </p:nvSpPr>
        <p:spPr bwMode="auto">
          <a:xfrm>
            <a:off x="2971800" y="2046288"/>
            <a:ext cx="422275" cy="249237"/>
          </a:xfrm>
          <a:custGeom>
            <a:avLst/>
            <a:gdLst>
              <a:gd name="T0" fmla="*/ 2147483647 w 532"/>
              <a:gd name="T1" fmla="*/ 2147483647 h 315"/>
              <a:gd name="T2" fmla="*/ 2147483647 w 532"/>
              <a:gd name="T3" fmla="*/ 2147483647 h 315"/>
              <a:gd name="T4" fmla="*/ 2147483647 w 532"/>
              <a:gd name="T5" fmla="*/ 2147483647 h 315"/>
              <a:gd name="T6" fmla="*/ 2147483647 w 532"/>
              <a:gd name="T7" fmla="*/ 2147483647 h 315"/>
              <a:gd name="T8" fmla="*/ 2147483647 w 532"/>
              <a:gd name="T9" fmla="*/ 2147483647 h 315"/>
              <a:gd name="T10" fmla="*/ 2147483647 w 532"/>
              <a:gd name="T11" fmla="*/ 2147483647 h 315"/>
              <a:gd name="T12" fmla="*/ 2147483647 w 532"/>
              <a:gd name="T13" fmla="*/ 2147483647 h 315"/>
              <a:gd name="T14" fmla="*/ 2147483647 w 532"/>
              <a:gd name="T15" fmla="*/ 2147483647 h 315"/>
              <a:gd name="T16" fmla="*/ 2147483647 w 532"/>
              <a:gd name="T17" fmla="*/ 2147483647 h 315"/>
              <a:gd name="T18" fmla="*/ 2147483647 w 532"/>
              <a:gd name="T19" fmla="*/ 2147483647 h 315"/>
              <a:gd name="T20" fmla="*/ 2147483647 w 532"/>
              <a:gd name="T21" fmla="*/ 2147483647 h 315"/>
              <a:gd name="T22" fmla="*/ 2147483647 w 532"/>
              <a:gd name="T23" fmla="*/ 2147483647 h 315"/>
              <a:gd name="T24" fmla="*/ 2147483647 w 532"/>
              <a:gd name="T25" fmla="*/ 2147483647 h 315"/>
              <a:gd name="T26" fmla="*/ 2147483647 w 532"/>
              <a:gd name="T27" fmla="*/ 2147483647 h 315"/>
              <a:gd name="T28" fmla="*/ 2147483647 w 532"/>
              <a:gd name="T29" fmla="*/ 2147483647 h 315"/>
              <a:gd name="T30" fmla="*/ 2147483647 w 532"/>
              <a:gd name="T31" fmla="*/ 2147483647 h 315"/>
              <a:gd name="T32" fmla="*/ 2147483647 w 532"/>
              <a:gd name="T33" fmla="*/ 2147483647 h 315"/>
              <a:gd name="T34" fmla="*/ 2147483647 w 532"/>
              <a:gd name="T35" fmla="*/ 2147483647 h 315"/>
              <a:gd name="T36" fmla="*/ 2147483647 w 532"/>
              <a:gd name="T37" fmla="*/ 2147483647 h 315"/>
              <a:gd name="T38" fmla="*/ 2147483647 w 532"/>
              <a:gd name="T39" fmla="*/ 2147483647 h 315"/>
              <a:gd name="T40" fmla="*/ 2147483647 w 532"/>
              <a:gd name="T41" fmla="*/ 2147483647 h 315"/>
              <a:gd name="T42" fmla="*/ 2147483647 w 532"/>
              <a:gd name="T43" fmla="*/ 2147483647 h 315"/>
              <a:gd name="T44" fmla="*/ 2147483647 w 532"/>
              <a:gd name="T45" fmla="*/ 2147483647 h 315"/>
              <a:gd name="T46" fmla="*/ 2147483647 w 532"/>
              <a:gd name="T47" fmla="*/ 2147483647 h 315"/>
              <a:gd name="T48" fmla="*/ 2147483647 w 532"/>
              <a:gd name="T49" fmla="*/ 2147483647 h 315"/>
              <a:gd name="T50" fmla="*/ 2147483647 w 532"/>
              <a:gd name="T51" fmla="*/ 2147483647 h 315"/>
              <a:gd name="T52" fmla="*/ 2147483647 w 532"/>
              <a:gd name="T53" fmla="*/ 2147483647 h 315"/>
              <a:gd name="T54" fmla="*/ 2147483647 w 532"/>
              <a:gd name="T55" fmla="*/ 2147483647 h 315"/>
              <a:gd name="T56" fmla="*/ 2147483647 w 532"/>
              <a:gd name="T57" fmla="*/ 2147483647 h 315"/>
              <a:gd name="T58" fmla="*/ 2147483647 w 532"/>
              <a:gd name="T59" fmla="*/ 2147483647 h 315"/>
              <a:gd name="T60" fmla="*/ 2147483647 w 532"/>
              <a:gd name="T61" fmla="*/ 2147483647 h 315"/>
              <a:gd name="T62" fmla="*/ 2147483647 w 532"/>
              <a:gd name="T63" fmla="*/ 2147483647 h 315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532"/>
              <a:gd name="T97" fmla="*/ 0 h 315"/>
              <a:gd name="T98" fmla="*/ 532 w 532"/>
              <a:gd name="T99" fmla="*/ 315 h 315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532" h="315">
                <a:moveTo>
                  <a:pt x="411" y="288"/>
                </a:moveTo>
                <a:lnTo>
                  <a:pt x="409" y="286"/>
                </a:lnTo>
                <a:lnTo>
                  <a:pt x="403" y="286"/>
                </a:lnTo>
                <a:lnTo>
                  <a:pt x="397" y="290"/>
                </a:lnTo>
                <a:lnTo>
                  <a:pt x="380" y="299"/>
                </a:lnTo>
                <a:lnTo>
                  <a:pt x="334" y="299"/>
                </a:lnTo>
                <a:lnTo>
                  <a:pt x="286" y="301"/>
                </a:lnTo>
                <a:lnTo>
                  <a:pt x="238" y="301"/>
                </a:lnTo>
                <a:lnTo>
                  <a:pt x="190" y="303"/>
                </a:lnTo>
                <a:lnTo>
                  <a:pt x="154" y="303"/>
                </a:lnTo>
                <a:lnTo>
                  <a:pt x="119" y="303"/>
                </a:lnTo>
                <a:lnTo>
                  <a:pt x="119" y="297"/>
                </a:lnTo>
                <a:lnTo>
                  <a:pt x="119" y="288"/>
                </a:lnTo>
                <a:lnTo>
                  <a:pt x="107" y="282"/>
                </a:lnTo>
                <a:lnTo>
                  <a:pt x="88" y="276"/>
                </a:lnTo>
                <a:lnTo>
                  <a:pt x="52" y="265"/>
                </a:lnTo>
                <a:lnTo>
                  <a:pt x="0" y="249"/>
                </a:lnTo>
                <a:lnTo>
                  <a:pt x="6" y="228"/>
                </a:lnTo>
                <a:lnTo>
                  <a:pt x="15" y="203"/>
                </a:lnTo>
                <a:lnTo>
                  <a:pt x="27" y="182"/>
                </a:lnTo>
                <a:lnTo>
                  <a:pt x="29" y="165"/>
                </a:lnTo>
                <a:lnTo>
                  <a:pt x="65" y="153"/>
                </a:lnTo>
                <a:lnTo>
                  <a:pt x="113" y="134"/>
                </a:lnTo>
                <a:lnTo>
                  <a:pt x="138" y="121"/>
                </a:lnTo>
                <a:lnTo>
                  <a:pt x="155" y="111"/>
                </a:lnTo>
                <a:lnTo>
                  <a:pt x="173" y="100"/>
                </a:lnTo>
                <a:lnTo>
                  <a:pt x="180" y="90"/>
                </a:lnTo>
                <a:lnTo>
                  <a:pt x="196" y="88"/>
                </a:lnTo>
                <a:lnTo>
                  <a:pt x="211" y="88"/>
                </a:lnTo>
                <a:lnTo>
                  <a:pt x="211" y="69"/>
                </a:lnTo>
                <a:lnTo>
                  <a:pt x="213" y="48"/>
                </a:lnTo>
                <a:lnTo>
                  <a:pt x="261" y="36"/>
                </a:lnTo>
                <a:lnTo>
                  <a:pt x="309" y="17"/>
                </a:lnTo>
                <a:lnTo>
                  <a:pt x="338" y="11"/>
                </a:lnTo>
                <a:lnTo>
                  <a:pt x="361" y="5"/>
                </a:lnTo>
                <a:lnTo>
                  <a:pt x="388" y="2"/>
                </a:lnTo>
                <a:lnTo>
                  <a:pt x="415" y="0"/>
                </a:lnTo>
                <a:lnTo>
                  <a:pt x="417" y="3"/>
                </a:lnTo>
                <a:lnTo>
                  <a:pt x="420" y="7"/>
                </a:lnTo>
                <a:lnTo>
                  <a:pt x="424" y="25"/>
                </a:lnTo>
                <a:lnTo>
                  <a:pt x="426" y="42"/>
                </a:lnTo>
                <a:lnTo>
                  <a:pt x="445" y="52"/>
                </a:lnTo>
                <a:lnTo>
                  <a:pt x="467" y="59"/>
                </a:lnTo>
                <a:lnTo>
                  <a:pt x="480" y="63"/>
                </a:lnTo>
                <a:lnTo>
                  <a:pt x="493" y="71"/>
                </a:lnTo>
                <a:lnTo>
                  <a:pt x="528" y="144"/>
                </a:lnTo>
                <a:lnTo>
                  <a:pt x="528" y="157"/>
                </a:lnTo>
                <a:lnTo>
                  <a:pt x="528" y="172"/>
                </a:lnTo>
                <a:lnTo>
                  <a:pt x="530" y="182"/>
                </a:lnTo>
                <a:lnTo>
                  <a:pt x="532" y="190"/>
                </a:lnTo>
                <a:lnTo>
                  <a:pt x="532" y="209"/>
                </a:lnTo>
                <a:lnTo>
                  <a:pt x="532" y="234"/>
                </a:lnTo>
                <a:lnTo>
                  <a:pt x="528" y="251"/>
                </a:lnTo>
                <a:lnTo>
                  <a:pt x="520" y="269"/>
                </a:lnTo>
                <a:lnTo>
                  <a:pt x="511" y="290"/>
                </a:lnTo>
                <a:lnTo>
                  <a:pt x="507" y="309"/>
                </a:lnTo>
                <a:lnTo>
                  <a:pt x="495" y="313"/>
                </a:lnTo>
                <a:lnTo>
                  <a:pt x="484" y="315"/>
                </a:lnTo>
                <a:lnTo>
                  <a:pt x="468" y="315"/>
                </a:lnTo>
                <a:lnTo>
                  <a:pt x="457" y="313"/>
                </a:lnTo>
                <a:lnTo>
                  <a:pt x="444" y="309"/>
                </a:lnTo>
                <a:lnTo>
                  <a:pt x="432" y="303"/>
                </a:lnTo>
                <a:lnTo>
                  <a:pt x="420" y="297"/>
                </a:lnTo>
                <a:lnTo>
                  <a:pt x="411" y="288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43" name="Freeform 539"/>
          <p:cNvSpPr>
            <a:spLocks/>
          </p:cNvSpPr>
          <p:nvPr/>
        </p:nvSpPr>
        <p:spPr bwMode="auto">
          <a:xfrm>
            <a:off x="2732088" y="2244725"/>
            <a:ext cx="390525" cy="236538"/>
          </a:xfrm>
          <a:custGeom>
            <a:avLst/>
            <a:gdLst>
              <a:gd name="T0" fmla="*/ 2147483647 w 492"/>
              <a:gd name="T1" fmla="*/ 2147483647 h 300"/>
              <a:gd name="T2" fmla="*/ 2147483647 w 492"/>
              <a:gd name="T3" fmla="*/ 2147483647 h 300"/>
              <a:gd name="T4" fmla="*/ 2147483647 w 492"/>
              <a:gd name="T5" fmla="*/ 2147483647 h 300"/>
              <a:gd name="T6" fmla="*/ 2147483647 w 492"/>
              <a:gd name="T7" fmla="*/ 2147483647 h 300"/>
              <a:gd name="T8" fmla="*/ 2147483647 w 492"/>
              <a:gd name="T9" fmla="*/ 2147483647 h 300"/>
              <a:gd name="T10" fmla="*/ 2147483647 w 492"/>
              <a:gd name="T11" fmla="*/ 2147483647 h 300"/>
              <a:gd name="T12" fmla="*/ 2147483647 w 492"/>
              <a:gd name="T13" fmla="*/ 2147483647 h 300"/>
              <a:gd name="T14" fmla="*/ 0 w 492"/>
              <a:gd name="T15" fmla="*/ 2147483647 h 300"/>
              <a:gd name="T16" fmla="*/ 0 w 492"/>
              <a:gd name="T17" fmla="*/ 2147483647 h 300"/>
              <a:gd name="T18" fmla="*/ 2147483647 w 492"/>
              <a:gd name="T19" fmla="*/ 2147483647 h 300"/>
              <a:gd name="T20" fmla="*/ 2147483647 w 492"/>
              <a:gd name="T21" fmla="*/ 2147483647 h 300"/>
              <a:gd name="T22" fmla="*/ 2147483647 w 492"/>
              <a:gd name="T23" fmla="*/ 2147483647 h 300"/>
              <a:gd name="T24" fmla="*/ 2147483647 w 492"/>
              <a:gd name="T25" fmla="*/ 2147483647 h 300"/>
              <a:gd name="T26" fmla="*/ 2147483647 w 492"/>
              <a:gd name="T27" fmla="*/ 2147483647 h 300"/>
              <a:gd name="T28" fmla="*/ 2147483647 w 492"/>
              <a:gd name="T29" fmla="*/ 2147483647 h 300"/>
              <a:gd name="T30" fmla="*/ 2147483647 w 492"/>
              <a:gd name="T31" fmla="*/ 2147483647 h 300"/>
              <a:gd name="T32" fmla="*/ 2147483647 w 492"/>
              <a:gd name="T33" fmla="*/ 2147483647 h 300"/>
              <a:gd name="T34" fmla="*/ 2147483647 w 492"/>
              <a:gd name="T35" fmla="*/ 2147483647 h 300"/>
              <a:gd name="T36" fmla="*/ 2147483647 w 492"/>
              <a:gd name="T37" fmla="*/ 2147483647 h 300"/>
              <a:gd name="T38" fmla="*/ 2147483647 w 492"/>
              <a:gd name="T39" fmla="*/ 2147483647 h 300"/>
              <a:gd name="T40" fmla="*/ 2147483647 w 492"/>
              <a:gd name="T41" fmla="*/ 2147483647 h 300"/>
              <a:gd name="T42" fmla="*/ 2147483647 w 492"/>
              <a:gd name="T43" fmla="*/ 2147483647 h 300"/>
              <a:gd name="T44" fmla="*/ 2147483647 w 492"/>
              <a:gd name="T45" fmla="*/ 2147483647 h 300"/>
              <a:gd name="T46" fmla="*/ 2147483647 w 492"/>
              <a:gd name="T47" fmla="*/ 2147483647 h 300"/>
              <a:gd name="T48" fmla="*/ 2147483647 w 492"/>
              <a:gd name="T49" fmla="*/ 0 h 300"/>
              <a:gd name="T50" fmla="*/ 2147483647 w 492"/>
              <a:gd name="T51" fmla="*/ 2147483647 h 300"/>
              <a:gd name="T52" fmla="*/ 2147483647 w 492"/>
              <a:gd name="T53" fmla="*/ 2147483647 h 300"/>
              <a:gd name="T54" fmla="*/ 2147483647 w 492"/>
              <a:gd name="T55" fmla="*/ 2147483647 h 300"/>
              <a:gd name="T56" fmla="*/ 2147483647 w 492"/>
              <a:gd name="T57" fmla="*/ 2147483647 h 300"/>
              <a:gd name="T58" fmla="*/ 2147483647 w 492"/>
              <a:gd name="T59" fmla="*/ 2147483647 h 300"/>
              <a:gd name="T60" fmla="*/ 2147483647 w 492"/>
              <a:gd name="T61" fmla="*/ 2147483647 h 300"/>
              <a:gd name="T62" fmla="*/ 2147483647 w 492"/>
              <a:gd name="T63" fmla="*/ 2147483647 h 300"/>
              <a:gd name="T64" fmla="*/ 2147483647 w 492"/>
              <a:gd name="T65" fmla="*/ 2147483647 h 300"/>
              <a:gd name="T66" fmla="*/ 2147483647 w 492"/>
              <a:gd name="T67" fmla="*/ 2147483647 h 300"/>
              <a:gd name="T68" fmla="*/ 2147483647 w 492"/>
              <a:gd name="T69" fmla="*/ 2147483647 h 300"/>
              <a:gd name="T70" fmla="*/ 2147483647 w 492"/>
              <a:gd name="T71" fmla="*/ 2147483647 h 300"/>
              <a:gd name="T72" fmla="*/ 2147483647 w 492"/>
              <a:gd name="T73" fmla="*/ 2147483647 h 300"/>
              <a:gd name="T74" fmla="*/ 2147483647 w 492"/>
              <a:gd name="T75" fmla="*/ 2147483647 h 300"/>
              <a:gd name="T76" fmla="*/ 2147483647 w 492"/>
              <a:gd name="T77" fmla="*/ 2147483647 h 300"/>
              <a:gd name="T78" fmla="*/ 2147483647 w 492"/>
              <a:gd name="T79" fmla="*/ 2147483647 h 300"/>
              <a:gd name="T80" fmla="*/ 2147483647 w 492"/>
              <a:gd name="T81" fmla="*/ 2147483647 h 300"/>
              <a:gd name="T82" fmla="*/ 2147483647 w 492"/>
              <a:gd name="T83" fmla="*/ 2147483647 h 300"/>
              <a:gd name="T84" fmla="*/ 2147483647 w 492"/>
              <a:gd name="T85" fmla="*/ 2147483647 h 300"/>
              <a:gd name="T86" fmla="*/ 2147483647 w 492"/>
              <a:gd name="T87" fmla="*/ 2147483647 h 300"/>
              <a:gd name="T88" fmla="*/ 2147483647 w 492"/>
              <a:gd name="T89" fmla="*/ 2147483647 h 300"/>
              <a:gd name="T90" fmla="*/ 2147483647 w 492"/>
              <a:gd name="T91" fmla="*/ 2147483647 h 300"/>
              <a:gd name="T92" fmla="*/ 2147483647 w 492"/>
              <a:gd name="T93" fmla="*/ 2147483647 h 300"/>
              <a:gd name="T94" fmla="*/ 2147483647 w 492"/>
              <a:gd name="T95" fmla="*/ 2147483647 h 300"/>
              <a:gd name="T96" fmla="*/ 2147483647 w 492"/>
              <a:gd name="T97" fmla="*/ 2147483647 h 300"/>
              <a:gd name="T98" fmla="*/ 2147483647 w 492"/>
              <a:gd name="T99" fmla="*/ 2147483647 h 300"/>
              <a:gd name="T100" fmla="*/ 2147483647 w 492"/>
              <a:gd name="T101" fmla="*/ 2147483647 h 300"/>
              <a:gd name="T102" fmla="*/ 2147483647 w 492"/>
              <a:gd name="T103" fmla="*/ 2147483647 h 300"/>
              <a:gd name="T104" fmla="*/ 2147483647 w 492"/>
              <a:gd name="T105" fmla="*/ 2147483647 h 300"/>
              <a:gd name="T106" fmla="*/ 2147483647 w 492"/>
              <a:gd name="T107" fmla="*/ 2147483647 h 300"/>
              <a:gd name="T108" fmla="*/ 2147483647 w 492"/>
              <a:gd name="T109" fmla="*/ 2147483647 h 300"/>
              <a:gd name="T110" fmla="*/ 2147483647 w 492"/>
              <a:gd name="T111" fmla="*/ 2147483647 h 300"/>
              <a:gd name="T112" fmla="*/ 2147483647 w 492"/>
              <a:gd name="T113" fmla="*/ 2147483647 h 300"/>
              <a:gd name="T114" fmla="*/ 2147483647 w 492"/>
              <a:gd name="T115" fmla="*/ 2147483647 h 300"/>
              <a:gd name="T116" fmla="*/ 2147483647 w 492"/>
              <a:gd name="T117" fmla="*/ 2147483647 h 300"/>
              <a:gd name="T118" fmla="*/ 2147483647 w 492"/>
              <a:gd name="T119" fmla="*/ 2147483647 h 300"/>
              <a:gd name="T120" fmla="*/ 2147483647 w 492"/>
              <a:gd name="T121" fmla="*/ 2147483647 h 300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492"/>
              <a:gd name="T184" fmla="*/ 0 h 300"/>
              <a:gd name="T185" fmla="*/ 492 w 492"/>
              <a:gd name="T186" fmla="*/ 300 h 300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492" h="300">
                <a:moveTo>
                  <a:pt x="127" y="286"/>
                </a:moveTo>
                <a:lnTo>
                  <a:pt x="71" y="283"/>
                </a:lnTo>
                <a:lnTo>
                  <a:pt x="43" y="279"/>
                </a:lnTo>
                <a:lnTo>
                  <a:pt x="27" y="277"/>
                </a:lnTo>
                <a:lnTo>
                  <a:pt x="21" y="271"/>
                </a:lnTo>
                <a:lnTo>
                  <a:pt x="14" y="221"/>
                </a:lnTo>
                <a:lnTo>
                  <a:pt x="8" y="171"/>
                </a:lnTo>
                <a:lnTo>
                  <a:pt x="0" y="146"/>
                </a:lnTo>
                <a:lnTo>
                  <a:pt x="0" y="123"/>
                </a:lnTo>
                <a:lnTo>
                  <a:pt x="2" y="98"/>
                </a:lnTo>
                <a:lnTo>
                  <a:pt x="12" y="75"/>
                </a:lnTo>
                <a:lnTo>
                  <a:pt x="23" y="69"/>
                </a:lnTo>
                <a:lnTo>
                  <a:pt x="35" y="64"/>
                </a:lnTo>
                <a:lnTo>
                  <a:pt x="46" y="62"/>
                </a:lnTo>
                <a:lnTo>
                  <a:pt x="62" y="60"/>
                </a:lnTo>
                <a:lnTo>
                  <a:pt x="93" y="56"/>
                </a:lnTo>
                <a:lnTo>
                  <a:pt x="127" y="56"/>
                </a:lnTo>
                <a:lnTo>
                  <a:pt x="194" y="56"/>
                </a:lnTo>
                <a:lnTo>
                  <a:pt x="252" y="60"/>
                </a:lnTo>
                <a:lnTo>
                  <a:pt x="254" y="52"/>
                </a:lnTo>
                <a:lnTo>
                  <a:pt x="258" y="44"/>
                </a:lnTo>
                <a:lnTo>
                  <a:pt x="263" y="27"/>
                </a:lnTo>
                <a:lnTo>
                  <a:pt x="273" y="16"/>
                </a:lnTo>
                <a:lnTo>
                  <a:pt x="285" y="8"/>
                </a:lnTo>
                <a:lnTo>
                  <a:pt x="302" y="0"/>
                </a:lnTo>
                <a:lnTo>
                  <a:pt x="354" y="16"/>
                </a:lnTo>
                <a:lnTo>
                  <a:pt x="390" y="27"/>
                </a:lnTo>
                <a:lnTo>
                  <a:pt x="409" y="33"/>
                </a:lnTo>
                <a:lnTo>
                  <a:pt x="421" y="39"/>
                </a:lnTo>
                <a:lnTo>
                  <a:pt x="421" y="48"/>
                </a:lnTo>
                <a:lnTo>
                  <a:pt x="421" y="54"/>
                </a:lnTo>
                <a:lnTo>
                  <a:pt x="456" y="54"/>
                </a:lnTo>
                <a:lnTo>
                  <a:pt x="492" y="54"/>
                </a:lnTo>
                <a:lnTo>
                  <a:pt x="492" y="73"/>
                </a:lnTo>
                <a:lnTo>
                  <a:pt x="492" y="89"/>
                </a:lnTo>
                <a:lnTo>
                  <a:pt x="486" y="106"/>
                </a:lnTo>
                <a:lnTo>
                  <a:pt x="477" y="121"/>
                </a:lnTo>
                <a:lnTo>
                  <a:pt x="461" y="121"/>
                </a:lnTo>
                <a:lnTo>
                  <a:pt x="442" y="123"/>
                </a:lnTo>
                <a:lnTo>
                  <a:pt x="421" y="125"/>
                </a:lnTo>
                <a:lnTo>
                  <a:pt x="404" y="125"/>
                </a:lnTo>
                <a:lnTo>
                  <a:pt x="392" y="144"/>
                </a:lnTo>
                <a:lnTo>
                  <a:pt x="381" y="156"/>
                </a:lnTo>
                <a:lnTo>
                  <a:pt x="377" y="160"/>
                </a:lnTo>
                <a:lnTo>
                  <a:pt x="369" y="165"/>
                </a:lnTo>
                <a:lnTo>
                  <a:pt x="359" y="171"/>
                </a:lnTo>
                <a:lnTo>
                  <a:pt x="350" y="175"/>
                </a:lnTo>
                <a:lnTo>
                  <a:pt x="346" y="192"/>
                </a:lnTo>
                <a:lnTo>
                  <a:pt x="336" y="206"/>
                </a:lnTo>
                <a:lnTo>
                  <a:pt x="331" y="221"/>
                </a:lnTo>
                <a:lnTo>
                  <a:pt x="321" y="233"/>
                </a:lnTo>
                <a:lnTo>
                  <a:pt x="302" y="254"/>
                </a:lnTo>
                <a:lnTo>
                  <a:pt x="277" y="281"/>
                </a:lnTo>
                <a:lnTo>
                  <a:pt x="273" y="288"/>
                </a:lnTo>
                <a:lnTo>
                  <a:pt x="273" y="298"/>
                </a:lnTo>
                <a:lnTo>
                  <a:pt x="237" y="298"/>
                </a:lnTo>
                <a:lnTo>
                  <a:pt x="202" y="300"/>
                </a:lnTo>
                <a:lnTo>
                  <a:pt x="167" y="300"/>
                </a:lnTo>
                <a:lnTo>
                  <a:pt x="131" y="300"/>
                </a:lnTo>
                <a:lnTo>
                  <a:pt x="129" y="292"/>
                </a:lnTo>
                <a:lnTo>
                  <a:pt x="127" y="286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44" name="Freeform 540"/>
          <p:cNvSpPr>
            <a:spLocks/>
          </p:cNvSpPr>
          <p:nvPr/>
        </p:nvSpPr>
        <p:spPr bwMode="auto">
          <a:xfrm>
            <a:off x="2732088" y="2244725"/>
            <a:ext cx="390525" cy="236538"/>
          </a:xfrm>
          <a:custGeom>
            <a:avLst/>
            <a:gdLst>
              <a:gd name="T0" fmla="*/ 2147483647 w 492"/>
              <a:gd name="T1" fmla="*/ 2147483647 h 300"/>
              <a:gd name="T2" fmla="*/ 2147483647 w 492"/>
              <a:gd name="T3" fmla="*/ 2147483647 h 300"/>
              <a:gd name="T4" fmla="*/ 2147483647 w 492"/>
              <a:gd name="T5" fmla="*/ 2147483647 h 300"/>
              <a:gd name="T6" fmla="*/ 2147483647 w 492"/>
              <a:gd name="T7" fmla="*/ 2147483647 h 300"/>
              <a:gd name="T8" fmla="*/ 2147483647 w 492"/>
              <a:gd name="T9" fmla="*/ 2147483647 h 300"/>
              <a:gd name="T10" fmla="*/ 2147483647 w 492"/>
              <a:gd name="T11" fmla="*/ 2147483647 h 300"/>
              <a:gd name="T12" fmla="*/ 2147483647 w 492"/>
              <a:gd name="T13" fmla="*/ 2147483647 h 300"/>
              <a:gd name="T14" fmla="*/ 0 w 492"/>
              <a:gd name="T15" fmla="*/ 2147483647 h 300"/>
              <a:gd name="T16" fmla="*/ 0 w 492"/>
              <a:gd name="T17" fmla="*/ 2147483647 h 300"/>
              <a:gd name="T18" fmla="*/ 2147483647 w 492"/>
              <a:gd name="T19" fmla="*/ 2147483647 h 300"/>
              <a:gd name="T20" fmla="*/ 2147483647 w 492"/>
              <a:gd name="T21" fmla="*/ 2147483647 h 300"/>
              <a:gd name="T22" fmla="*/ 2147483647 w 492"/>
              <a:gd name="T23" fmla="*/ 2147483647 h 300"/>
              <a:gd name="T24" fmla="*/ 2147483647 w 492"/>
              <a:gd name="T25" fmla="*/ 2147483647 h 300"/>
              <a:gd name="T26" fmla="*/ 2147483647 w 492"/>
              <a:gd name="T27" fmla="*/ 2147483647 h 300"/>
              <a:gd name="T28" fmla="*/ 2147483647 w 492"/>
              <a:gd name="T29" fmla="*/ 2147483647 h 300"/>
              <a:gd name="T30" fmla="*/ 2147483647 w 492"/>
              <a:gd name="T31" fmla="*/ 2147483647 h 300"/>
              <a:gd name="T32" fmla="*/ 2147483647 w 492"/>
              <a:gd name="T33" fmla="*/ 2147483647 h 300"/>
              <a:gd name="T34" fmla="*/ 2147483647 w 492"/>
              <a:gd name="T35" fmla="*/ 2147483647 h 300"/>
              <a:gd name="T36" fmla="*/ 2147483647 w 492"/>
              <a:gd name="T37" fmla="*/ 2147483647 h 300"/>
              <a:gd name="T38" fmla="*/ 2147483647 w 492"/>
              <a:gd name="T39" fmla="*/ 2147483647 h 300"/>
              <a:gd name="T40" fmla="*/ 2147483647 w 492"/>
              <a:gd name="T41" fmla="*/ 2147483647 h 300"/>
              <a:gd name="T42" fmla="*/ 2147483647 w 492"/>
              <a:gd name="T43" fmla="*/ 2147483647 h 300"/>
              <a:gd name="T44" fmla="*/ 2147483647 w 492"/>
              <a:gd name="T45" fmla="*/ 2147483647 h 300"/>
              <a:gd name="T46" fmla="*/ 2147483647 w 492"/>
              <a:gd name="T47" fmla="*/ 2147483647 h 300"/>
              <a:gd name="T48" fmla="*/ 2147483647 w 492"/>
              <a:gd name="T49" fmla="*/ 0 h 300"/>
              <a:gd name="T50" fmla="*/ 2147483647 w 492"/>
              <a:gd name="T51" fmla="*/ 2147483647 h 300"/>
              <a:gd name="T52" fmla="*/ 2147483647 w 492"/>
              <a:gd name="T53" fmla="*/ 2147483647 h 300"/>
              <a:gd name="T54" fmla="*/ 2147483647 w 492"/>
              <a:gd name="T55" fmla="*/ 2147483647 h 300"/>
              <a:gd name="T56" fmla="*/ 2147483647 w 492"/>
              <a:gd name="T57" fmla="*/ 2147483647 h 300"/>
              <a:gd name="T58" fmla="*/ 2147483647 w 492"/>
              <a:gd name="T59" fmla="*/ 2147483647 h 300"/>
              <a:gd name="T60" fmla="*/ 2147483647 w 492"/>
              <a:gd name="T61" fmla="*/ 2147483647 h 300"/>
              <a:gd name="T62" fmla="*/ 2147483647 w 492"/>
              <a:gd name="T63" fmla="*/ 2147483647 h 300"/>
              <a:gd name="T64" fmla="*/ 2147483647 w 492"/>
              <a:gd name="T65" fmla="*/ 2147483647 h 300"/>
              <a:gd name="T66" fmla="*/ 2147483647 w 492"/>
              <a:gd name="T67" fmla="*/ 2147483647 h 300"/>
              <a:gd name="T68" fmla="*/ 2147483647 w 492"/>
              <a:gd name="T69" fmla="*/ 2147483647 h 300"/>
              <a:gd name="T70" fmla="*/ 2147483647 w 492"/>
              <a:gd name="T71" fmla="*/ 2147483647 h 300"/>
              <a:gd name="T72" fmla="*/ 2147483647 w 492"/>
              <a:gd name="T73" fmla="*/ 2147483647 h 300"/>
              <a:gd name="T74" fmla="*/ 2147483647 w 492"/>
              <a:gd name="T75" fmla="*/ 2147483647 h 300"/>
              <a:gd name="T76" fmla="*/ 2147483647 w 492"/>
              <a:gd name="T77" fmla="*/ 2147483647 h 300"/>
              <a:gd name="T78" fmla="*/ 2147483647 w 492"/>
              <a:gd name="T79" fmla="*/ 2147483647 h 300"/>
              <a:gd name="T80" fmla="*/ 2147483647 w 492"/>
              <a:gd name="T81" fmla="*/ 2147483647 h 300"/>
              <a:gd name="T82" fmla="*/ 2147483647 w 492"/>
              <a:gd name="T83" fmla="*/ 2147483647 h 300"/>
              <a:gd name="T84" fmla="*/ 2147483647 w 492"/>
              <a:gd name="T85" fmla="*/ 2147483647 h 300"/>
              <a:gd name="T86" fmla="*/ 2147483647 w 492"/>
              <a:gd name="T87" fmla="*/ 2147483647 h 300"/>
              <a:gd name="T88" fmla="*/ 2147483647 w 492"/>
              <a:gd name="T89" fmla="*/ 2147483647 h 300"/>
              <a:gd name="T90" fmla="*/ 2147483647 w 492"/>
              <a:gd name="T91" fmla="*/ 2147483647 h 300"/>
              <a:gd name="T92" fmla="*/ 2147483647 w 492"/>
              <a:gd name="T93" fmla="*/ 2147483647 h 300"/>
              <a:gd name="T94" fmla="*/ 2147483647 w 492"/>
              <a:gd name="T95" fmla="*/ 2147483647 h 300"/>
              <a:gd name="T96" fmla="*/ 2147483647 w 492"/>
              <a:gd name="T97" fmla="*/ 2147483647 h 300"/>
              <a:gd name="T98" fmla="*/ 2147483647 w 492"/>
              <a:gd name="T99" fmla="*/ 2147483647 h 300"/>
              <a:gd name="T100" fmla="*/ 2147483647 w 492"/>
              <a:gd name="T101" fmla="*/ 2147483647 h 300"/>
              <a:gd name="T102" fmla="*/ 2147483647 w 492"/>
              <a:gd name="T103" fmla="*/ 2147483647 h 300"/>
              <a:gd name="T104" fmla="*/ 2147483647 w 492"/>
              <a:gd name="T105" fmla="*/ 2147483647 h 300"/>
              <a:gd name="T106" fmla="*/ 2147483647 w 492"/>
              <a:gd name="T107" fmla="*/ 2147483647 h 300"/>
              <a:gd name="T108" fmla="*/ 2147483647 w 492"/>
              <a:gd name="T109" fmla="*/ 2147483647 h 300"/>
              <a:gd name="T110" fmla="*/ 2147483647 w 492"/>
              <a:gd name="T111" fmla="*/ 2147483647 h 300"/>
              <a:gd name="T112" fmla="*/ 2147483647 w 492"/>
              <a:gd name="T113" fmla="*/ 2147483647 h 300"/>
              <a:gd name="T114" fmla="*/ 2147483647 w 492"/>
              <a:gd name="T115" fmla="*/ 2147483647 h 300"/>
              <a:gd name="T116" fmla="*/ 2147483647 w 492"/>
              <a:gd name="T117" fmla="*/ 2147483647 h 300"/>
              <a:gd name="T118" fmla="*/ 2147483647 w 492"/>
              <a:gd name="T119" fmla="*/ 2147483647 h 300"/>
              <a:gd name="T120" fmla="*/ 2147483647 w 492"/>
              <a:gd name="T121" fmla="*/ 2147483647 h 300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492"/>
              <a:gd name="T184" fmla="*/ 0 h 300"/>
              <a:gd name="T185" fmla="*/ 492 w 492"/>
              <a:gd name="T186" fmla="*/ 300 h 300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492" h="300">
                <a:moveTo>
                  <a:pt x="127" y="286"/>
                </a:moveTo>
                <a:lnTo>
                  <a:pt x="71" y="283"/>
                </a:lnTo>
                <a:lnTo>
                  <a:pt x="43" y="279"/>
                </a:lnTo>
                <a:lnTo>
                  <a:pt x="27" y="277"/>
                </a:lnTo>
                <a:lnTo>
                  <a:pt x="21" y="271"/>
                </a:lnTo>
                <a:lnTo>
                  <a:pt x="14" y="221"/>
                </a:lnTo>
                <a:lnTo>
                  <a:pt x="8" y="171"/>
                </a:lnTo>
                <a:lnTo>
                  <a:pt x="0" y="146"/>
                </a:lnTo>
                <a:lnTo>
                  <a:pt x="0" y="123"/>
                </a:lnTo>
                <a:lnTo>
                  <a:pt x="2" y="98"/>
                </a:lnTo>
                <a:lnTo>
                  <a:pt x="12" y="75"/>
                </a:lnTo>
                <a:lnTo>
                  <a:pt x="23" y="69"/>
                </a:lnTo>
                <a:lnTo>
                  <a:pt x="35" y="64"/>
                </a:lnTo>
                <a:lnTo>
                  <a:pt x="46" y="62"/>
                </a:lnTo>
                <a:lnTo>
                  <a:pt x="62" y="60"/>
                </a:lnTo>
                <a:lnTo>
                  <a:pt x="93" y="56"/>
                </a:lnTo>
                <a:lnTo>
                  <a:pt x="127" y="56"/>
                </a:lnTo>
                <a:lnTo>
                  <a:pt x="194" y="56"/>
                </a:lnTo>
                <a:lnTo>
                  <a:pt x="252" y="60"/>
                </a:lnTo>
                <a:lnTo>
                  <a:pt x="254" y="52"/>
                </a:lnTo>
                <a:lnTo>
                  <a:pt x="258" y="44"/>
                </a:lnTo>
                <a:lnTo>
                  <a:pt x="263" y="27"/>
                </a:lnTo>
                <a:lnTo>
                  <a:pt x="273" y="16"/>
                </a:lnTo>
                <a:lnTo>
                  <a:pt x="285" y="8"/>
                </a:lnTo>
                <a:lnTo>
                  <a:pt x="302" y="0"/>
                </a:lnTo>
                <a:lnTo>
                  <a:pt x="354" y="16"/>
                </a:lnTo>
                <a:lnTo>
                  <a:pt x="390" y="27"/>
                </a:lnTo>
                <a:lnTo>
                  <a:pt x="409" y="33"/>
                </a:lnTo>
                <a:lnTo>
                  <a:pt x="421" y="39"/>
                </a:lnTo>
                <a:lnTo>
                  <a:pt x="421" y="48"/>
                </a:lnTo>
                <a:lnTo>
                  <a:pt x="421" y="54"/>
                </a:lnTo>
                <a:lnTo>
                  <a:pt x="456" y="54"/>
                </a:lnTo>
                <a:lnTo>
                  <a:pt x="492" y="54"/>
                </a:lnTo>
                <a:lnTo>
                  <a:pt x="492" y="73"/>
                </a:lnTo>
                <a:lnTo>
                  <a:pt x="492" y="89"/>
                </a:lnTo>
                <a:lnTo>
                  <a:pt x="486" y="106"/>
                </a:lnTo>
                <a:lnTo>
                  <a:pt x="477" y="121"/>
                </a:lnTo>
                <a:lnTo>
                  <a:pt x="461" y="121"/>
                </a:lnTo>
                <a:lnTo>
                  <a:pt x="442" y="123"/>
                </a:lnTo>
                <a:lnTo>
                  <a:pt x="421" y="125"/>
                </a:lnTo>
                <a:lnTo>
                  <a:pt x="404" y="125"/>
                </a:lnTo>
                <a:lnTo>
                  <a:pt x="392" y="144"/>
                </a:lnTo>
                <a:lnTo>
                  <a:pt x="381" y="156"/>
                </a:lnTo>
                <a:lnTo>
                  <a:pt x="377" y="160"/>
                </a:lnTo>
                <a:lnTo>
                  <a:pt x="369" y="165"/>
                </a:lnTo>
                <a:lnTo>
                  <a:pt x="359" y="171"/>
                </a:lnTo>
                <a:lnTo>
                  <a:pt x="350" y="175"/>
                </a:lnTo>
                <a:lnTo>
                  <a:pt x="346" y="192"/>
                </a:lnTo>
                <a:lnTo>
                  <a:pt x="336" y="206"/>
                </a:lnTo>
                <a:lnTo>
                  <a:pt x="331" y="221"/>
                </a:lnTo>
                <a:lnTo>
                  <a:pt x="321" y="233"/>
                </a:lnTo>
                <a:lnTo>
                  <a:pt x="302" y="254"/>
                </a:lnTo>
                <a:lnTo>
                  <a:pt x="277" y="281"/>
                </a:lnTo>
                <a:lnTo>
                  <a:pt x="273" y="288"/>
                </a:lnTo>
                <a:lnTo>
                  <a:pt x="273" y="298"/>
                </a:lnTo>
                <a:lnTo>
                  <a:pt x="237" y="298"/>
                </a:lnTo>
                <a:lnTo>
                  <a:pt x="202" y="300"/>
                </a:lnTo>
                <a:lnTo>
                  <a:pt x="167" y="300"/>
                </a:lnTo>
                <a:lnTo>
                  <a:pt x="131" y="300"/>
                </a:lnTo>
                <a:lnTo>
                  <a:pt x="129" y="292"/>
                </a:lnTo>
                <a:lnTo>
                  <a:pt x="127" y="286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45" name="Freeform 541"/>
          <p:cNvSpPr>
            <a:spLocks/>
          </p:cNvSpPr>
          <p:nvPr/>
        </p:nvSpPr>
        <p:spPr bwMode="auto">
          <a:xfrm>
            <a:off x="1930400" y="2200275"/>
            <a:ext cx="608013" cy="312738"/>
          </a:xfrm>
          <a:custGeom>
            <a:avLst/>
            <a:gdLst>
              <a:gd name="T0" fmla="*/ 2147483647 w 768"/>
              <a:gd name="T1" fmla="*/ 2147483647 h 393"/>
              <a:gd name="T2" fmla="*/ 2147483647 w 768"/>
              <a:gd name="T3" fmla="*/ 2147483647 h 393"/>
              <a:gd name="T4" fmla="*/ 2147483647 w 768"/>
              <a:gd name="T5" fmla="*/ 2147483647 h 393"/>
              <a:gd name="T6" fmla="*/ 2147483647 w 768"/>
              <a:gd name="T7" fmla="*/ 2147483647 h 393"/>
              <a:gd name="T8" fmla="*/ 2147483647 w 768"/>
              <a:gd name="T9" fmla="*/ 2147483647 h 393"/>
              <a:gd name="T10" fmla="*/ 2147483647 w 768"/>
              <a:gd name="T11" fmla="*/ 2147483647 h 393"/>
              <a:gd name="T12" fmla="*/ 2147483647 w 768"/>
              <a:gd name="T13" fmla="*/ 2147483647 h 393"/>
              <a:gd name="T14" fmla="*/ 2147483647 w 768"/>
              <a:gd name="T15" fmla="*/ 2147483647 h 393"/>
              <a:gd name="T16" fmla="*/ 2147483647 w 768"/>
              <a:gd name="T17" fmla="*/ 2147483647 h 393"/>
              <a:gd name="T18" fmla="*/ 2147483647 w 768"/>
              <a:gd name="T19" fmla="*/ 2147483647 h 393"/>
              <a:gd name="T20" fmla="*/ 2147483647 w 768"/>
              <a:gd name="T21" fmla="*/ 2147483647 h 393"/>
              <a:gd name="T22" fmla="*/ 2147483647 w 768"/>
              <a:gd name="T23" fmla="*/ 2147483647 h 393"/>
              <a:gd name="T24" fmla="*/ 2147483647 w 768"/>
              <a:gd name="T25" fmla="*/ 2147483647 h 393"/>
              <a:gd name="T26" fmla="*/ 2147483647 w 768"/>
              <a:gd name="T27" fmla="*/ 2147483647 h 393"/>
              <a:gd name="T28" fmla="*/ 2147483647 w 768"/>
              <a:gd name="T29" fmla="*/ 2147483647 h 393"/>
              <a:gd name="T30" fmla="*/ 2147483647 w 768"/>
              <a:gd name="T31" fmla="*/ 2147483647 h 393"/>
              <a:gd name="T32" fmla="*/ 2147483647 w 768"/>
              <a:gd name="T33" fmla="*/ 2147483647 h 393"/>
              <a:gd name="T34" fmla="*/ 2147483647 w 768"/>
              <a:gd name="T35" fmla="*/ 2147483647 h 393"/>
              <a:gd name="T36" fmla="*/ 2147483647 w 768"/>
              <a:gd name="T37" fmla="*/ 2147483647 h 393"/>
              <a:gd name="T38" fmla="*/ 2147483647 w 768"/>
              <a:gd name="T39" fmla="*/ 2147483647 h 393"/>
              <a:gd name="T40" fmla="*/ 2147483647 w 768"/>
              <a:gd name="T41" fmla="*/ 2147483647 h 393"/>
              <a:gd name="T42" fmla="*/ 2147483647 w 768"/>
              <a:gd name="T43" fmla="*/ 2147483647 h 393"/>
              <a:gd name="T44" fmla="*/ 2147483647 w 768"/>
              <a:gd name="T45" fmla="*/ 2147483647 h 393"/>
              <a:gd name="T46" fmla="*/ 2147483647 w 768"/>
              <a:gd name="T47" fmla="*/ 2147483647 h 393"/>
              <a:gd name="T48" fmla="*/ 2147483647 w 768"/>
              <a:gd name="T49" fmla="*/ 2147483647 h 393"/>
              <a:gd name="T50" fmla="*/ 2147483647 w 768"/>
              <a:gd name="T51" fmla="*/ 2147483647 h 393"/>
              <a:gd name="T52" fmla="*/ 2147483647 w 768"/>
              <a:gd name="T53" fmla="*/ 2147483647 h 393"/>
              <a:gd name="T54" fmla="*/ 2147483647 w 768"/>
              <a:gd name="T55" fmla="*/ 2147483647 h 393"/>
              <a:gd name="T56" fmla="*/ 2147483647 w 768"/>
              <a:gd name="T57" fmla="*/ 2147483647 h 393"/>
              <a:gd name="T58" fmla="*/ 2147483647 w 768"/>
              <a:gd name="T59" fmla="*/ 2147483647 h 393"/>
              <a:gd name="T60" fmla="*/ 2147483647 w 768"/>
              <a:gd name="T61" fmla="*/ 0 h 393"/>
              <a:gd name="T62" fmla="*/ 2147483647 w 768"/>
              <a:gd name="T63" fmla="*/ 2147483647 h 393"/>
              <a:gd name="T64" fmla="*/ 2147483647 w 768"/>
              <a:gd name="T65" fmla="*/ 2147483647 h 393"/>
              <a:gd name="T66" fmla="*/ 2147483647 w 768"/>
              <a:gd name="T67" fmla="*/ 2147483647 h 393"/>
              <a:gd name="T68" fmla="*/ 2147483647 w 768"/>
              <a:gd name="T69" fmla="*/ 2147483647 h 393"/>
              <a:gd name="T70" fmla="*/ 2147483647 w 768"/>
              <a:gd name="T71" fmla="*/ 2147483647 h 393"/>
              <a:gd name="T72" fmla="*/ 2147483647 w 768"/>
              <a:gd name="T73" fmla="*/ 2147483647 h 393"/>
              <a:gd name="T74" fmla="*/ 2147483647 w 768"/>
              <a:gd name="T75" fmla="*/ 2147483647 h 393"/>
              <a:gd name="T76" fmla="*/ 2147483647 w 768"/>
              <a:gd name="T77" fmla="*/ 2147483647 h 393"/>
              <a:gd name="T78" fmla="*/ 2147483647 w 768"/>
              <a:gd name="T79" fmla="*/ 2147483647 h 393"/>
              <a:gd name="T80" fmla="*/ 2147483647 w 768"/>
              <a:gd name="T81" fmla="*/ 2147483647 h 393"/>
              <a:gd name="T82" fmla="*/ 2147483647 w 768"/>
              <a:gd name="T83" fmla="*/ 2147483647 h 393"/>
              <a:gd name="T84" fmla="*/ 2147483647 w 768"/>
              <a:gd name="T85" fmla="*/ 2147483647 h 393"/>
              <a:gd name="T86" fmla="*/ 2147483647 w 768"/>
              <a:gd name="T87" fmla="*/ 2147483647 h 393"/>
              <a:gd name="T88" fmla="*/ 2147483647 w 768"/>
              <a:gd name="T89" fmla="*/ 2147483647 h 393"/>
              <a:gd name="T90" fmla="*/ 2147483647 w 768"/>
              <a:gd name="T91" fmla="*/ 2147483647 h 393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68"/>
              <a:gd name="T139" fmla="*/ 0 h 393"/>
              <a:gd name="T140" fmla="*/ 768 w 768"/>
              <a:gd name="T141" fmla="*/ 393 h 393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68" h="393">
                <a:moveTo>
                  <a:pt x="453" y="382"/>
                </a:moveTo>
                <a:lnTo>
                  <a:pt x="398" y="382"/>
                </a:lnTo>
                <a:lnTo>
                  <a:pt x="344" y="382"/>
                </a:lnTo>
                <a:lnTo>
                  <a:pt x="288" y="382"/>
                </a:lnTo>
                <a:lnTo>
                  <a:pt x="236" y="382"/>
                </a:lnTo>
                <a:lnTo>
                  <a:pt x="236" y="370"/>
                </a:lnTo>
                <a:lnTo>
                  <a:pt x="236" y="359"/>
                </a:lnTo>
                <a:lnTo>
                  <a:pt x="215" y="355"/>
                </a:lnTo>
                <a:lnTo>
                  <a:pt x="200" y="345"/>
                </a:lnTo>
                <a:lnTo>
                  <a:pt x="187" y="336"/>
                </a:lnTo>
                <a:lnTo>
                  <a:pt x="173" y="318"/>
                </a:lnTo>
                <a:lnTo>
                  <a:pt x="135" y="318"/>
                </a:lnTo>
                <a:lnTo>
                  <a:pt x="102" y="318"/>
                </a:lnTo>
                <a:lnTo>
                  <a:pt x="75" y="316"/>
                </a:lnTo>
                <a:lnTo>
                  <a:pt x="46" y="311"/>
                </a:lnTo>
                <a:lnTo>
                  <a:pt x="33" y="309"/>
                </a:lnTo>
                <a:lnTo>
                  <a:pt x="21" y="305"/>
                </a:lnTo>
                <a:lnTo>
                  <a:pt x="8" y="299"/>
                </a:lnTo>
                <a:lnTo>
                  <a:pt x="0" y="290"/>
                </a:lnTo>
                <a:lnTo>
                  <a:pt x="2" y="286"/>
                </a:lnTo>
                <a:lnTo>
                  <a:pt x="6" y="282"/>
                </a:lnTo>
                <a:lnTo>
                  <a:pt x="8" y="276"/>
                </a:lnTo>
                <a:lnTo>
                  <a:pt x="12" y="270"/>
                </a:lnTo>
                <a:lnTo>
                  <a:pt x="12" y="265"/>
                </a:lnTo>
                <a:lnTo>
                  <a:pt x="12" y="261"/>
                </a:lnTo>
                <a:lnTo>
                  <a:pt x="146" y="261"/>
                </a:lnTo>
                <a:lnTo>
                  <a:pt x="221" y="261"/>
                </a:lnTo>
                <a:lnTo>
                  <a:pt x="236" y="261"/>
                </a:lnTo>
                <a:lnTo>
                  <a:pt x="244" y="261"/>
                </a:lnTo>
                <a:lnTo>
                  <a:pt x="246" y="263"/>
                </a:lnTo>
                <a:lnTo>
                  <a:pt x="246" y="265"/>
                </a:lnTo>
                <a:lnTo>
                  <a:pt x="246" y="274"/>
                </a:lnTo>
                <a:lnTo>
                  <a:pt x="246" y="282"/>
                </a:lnTo>
                <a:lnTo>
                  <a:pt x="281" y="282"/>
                </a:lnTo>
                <a:lnTo>
                  <a:pt x="311" y="282"/>
                </a:lnTo>
                <a:lnTo>
                  <a:pt x="344" y="282"/>
                </a:lnTo>
                <a:lnTo>
                  <a:pt x="377" y="282"/>
                </a:lnTo>
                <a:lnTo>
                  <a:pt x="377" y="265"/>
                </a:lnTo>
                <a:lnTo>
                  <a:pt x="373" y="253"/>
                </a:lnTo>
                <a:lnTo>
                  <a:pt x="369" y="247"/>
                </a:lnTo>
                <a:lnTo>
                  <a:pt x="357" y="236"/>
                </a:lnTo>
                <a:lnTo>
                  <a:pt x="329" y="236"/>
                </a:lnTo>
                <a:lnTo>
                  <a:pt x="302" y="236"/>
                </a:lnTo>
                <a:lnTo>
                  <a:pt x="283" y="236"/>
                </a:lnTo>
                <a:lnTo>
                  <a:pt x="261" y="236"/>
                </a:lnTo>
                <a:lnTo>
                  <a:pt x="240" y="234"/>
                </a:lnTo>
                <a:lnTo>
                  <a:pt x="221" y="234"/>
                </a:lnTo>
                <a:lnTo>
                  <a:pt x="200" y="230"/>
                </a:lnTo>
                <a:lnTo>
                  <a:pt x="181" y="230"/>
                </a:lnTo>
                <a:lnTo>
                  <a:pt x="175" y="203"/>
                </a:lnTo>
                <a:lnTo>
                  <a:pt x="167" y="180"/>
                </a:lnTo>
                <a:lnTo>
                  <a:pt x="158" y="174"/>
                </a:lnTo>
                <a:lnTo>
                  <a:pt x="146" y="169"/>
                </a:lnTo>
                <a:lnTo>
                  <a:pt x="140" y="165"/>
                </a:lnTo>
                <a:lnTo>
                  <a:pt x="135" y="157"/>
                </a:lnTo>
                <a:lnTo>
                  <a:pt x="127" y="144"/>
                </a:lnTo>
                <a:lnTo>
                  <a:pt x="117" y="124"/>
                </a:lnTo>
                <a:lnTo>
                  <a:pt x="121" y="119"/>
                </a:lnTo>
                <a:lnTo>
                  <a:pt x="127" y="115"/>
                </a:lnTo>
                <a:lnTo>
                  <a:pt x="133" y="111"/>
                </a:lnTo>
                <a:lnTo>
                  <a:pt x="140" y="109"/>
                </a:lnTo>
                <a:lnTo>
                  <a:pt x="156" y="109"/>
                </a:lnTo>
                <a:lnTo>
                  <a:pt x="173" y="109"/>
                </a:lnTo>
                <a:lnTo>
                  <a:pt x="177" y="105"/>
                </a:lnTo>
                <a:lnTo>
                  <a:pt x="181" y="99"/>
                </a:lnTo>
                <a:lnTo>
                  <a:pt x="185" y="92"/>
                </a:lnTo>
                <a:lnTo>
                  <a:pt x="185" y="78"/>
                </a:lnTo>
                <a:lnTo>
                  <a:pt x="198" y="71"/>
                </a:lnTo>
                <a:lnTo>
                  <a:pt x="213" y="61"/>
                </a:lnTo>
                <a:lnTo>
                  <a:pt x="223" y="51"/>
                </a:lnTo>
                <a:lnTo>
                  <a:pt x="233" y="40"/>
                </a:lnTo>
                <a:lnTo>
                  <a:pt x="238" y="26"/>
                </a:lnTo>
                <a:lnTo>
                  <a:pt x="248" y="19"/>
                </a:lnTo>
                <a:lnTo>
                  <a:pt x="261" y="9"/>
                </a:lnTo>
                <a:lnTo>
                  <a:pt x="275" y="2"/>
                </a:lnTo>
                <a:lnTo>
                  <a:pt x="286" y="21"/>
                </a:lnTo>
                <a:lnTo>
                  <a:pt x="306" y="46"/>
                </a:lnTo>
                <a:lnTo>
                  <a:pt x="323" y="63"/>
                </a:lnTo>
                <a:lnTo>
                  <a:pt x="340" y="78"/>
                </a:lnTo>
                <a:lnTo>
                  <a:pt x="340" y="96"/>
                </a:lnTo>
                <a:lnTo>
                  <a:pt x="342" y="109"/>
                </a:lnTo>
                <a:lnTo>
                  <a:pt x="359" y="105"/>
                </a:lnTo>
                <a:lnTo>
                  <a:pt x="379" y="103"/>
                </a:lnTo>
                <a:lnTo>
                  <a:pt x="381" y="88"/>
                </a:lnTo>
                <a:lnTo>
                  <a:pt x="384" y="73"/>
                </a:lnTo>
                <a:lnTo>
                  <a:pt x="409" y="61"/>
                </a:lnTo>
                <a:lnTo>
                  <a:pt x="436" y="48"/>
                </a:lnTo>
                <a:lnTo>
                  <a:pt x="463" y="36"/>
                </a:lnTo>
                <a:lnTo>
                  <a:pt x="486" y="23"/>
                </a:lnTo>
                <a:lnTo>
                  <a:pt x="488" y="11"/>
                </a:lnTo>
                <a:lnTo>
                  <a:pt x="492" y="0"/>
                </a:lnTo>
                <a:lnTo>
                  <a:pt x="548" y="0"/>
                </a:lnTo>
                <a:lnTo>
                  <a:pt x="603" y="0"/>
                </a:lnTo>
                <a:lnTo>
                  <a:pt x="657" y="0"/>
                </a:lnTo>
                <a:lnTo>
                  <a:pt x="713" y="0"/>
                </a:lnTo>
                <a:lnTo>
                  <a:pt x="715" y="26"/>
                </a:lnTo>
                <a:lnTo>
                  <a:pt x="715" y="59"/>
                </a:lnTo>
                <a:lnTo>
                  <a:pt x="726" y="69"/>
                </a:lnTo>
                <a:lnTo>
                  <a:pt x="736" y="75"/>
                </a:lnTo>
                <a:lnTo>
                  <a:pt x="742" y="88"/>
                </a:lnTo>
                <a:lnTo>
                  <a:pt x="747" y="103"/>
                </a:lnTo>
                <a:lnTo>
                  <a:pt x="757" y="105"/>
                </a:lnTo>
                <a:lnTo>
                  <a:pt x="768" y="109"/>
                </a:lnTo>
                <a:lnTo>
                  <a:pt x="768" y="124"/>
                </a:lnTo>
                <a:lnTo>
                  <a:pt x="768" y="140"/>
                </a:lnTo>
                <a:lnTo>
                  <a:pt x="759" y="142"/>
                </a:lnTo>
                <a:lnTo>
                  <a:pt x="749" y="142"/>
                </a:lnTo>
                <a:lnTo>
                  <a:pt x="742" y="153"/>
                </a:lnTo>
                <a:lnTo>
                  <a:pt x="738" y="167"/>
                </a:lnTo>
                <a:lnTo>
                  <a:pt x="697" y="178"/>
                </a:lnTo>
                <a:lnTo>
                  <a:pt x="674" y="182"/>
                </a:lnTo>
                <a:lnTo>
                  <a:pt x="665" y="188"/>
                </a:lnTo>
                <a:lnTo>
                  <a:pt x="657" y="194"/>
                </a:lnTo>
                <a:lnTo>
                  <a:pt x="651" y="217"/>
                </a:lnTo>
                <a:lnTo>
                  <a:pt x="647" y="245"/>
                </a:lnTo>
                <a:lnTo>
                  <a:pt x="646" y="253"/>
                </a:lnTo>
                <a:lnTo>
                  <a:pt x="642" y="263"/>
                </a:lnTo>
                <a:lnTo>
                  <a:pt x="630" y="270"/>
                </a:lnTo>
                <a:lnTo>
                  <a:pt x="617" y="276"/>
                </a:lnTo>
                <a:lnTo>
                  <a:pt x="617" y="295"/>
                </a:lnTo>
                <a:lnTo>
                  <a:pt x="617" y="313"/>
                </a:lnTo>
                <a:lnTo>
                  <a:pt x="609" y="313"/>
                </a:lnTo>
                <a:lnTo>
                  <a:pt x="603" y="313"/>
                </a:lnTo>
                <a:lnTo>
                  <a:pt x="598" y="345"/>
                </a:lnTo>
                <a:lnTo>
                  <a:pt x="592" y="366"/>
                </a:lnTo>
                <a:lnTo>
                  <a:pt x="584" y="378"/>
                </a:lnTo>
                <a:lnTo>
                  <a:pt x="580" y="382"/>
                </a:lnTo>
                <a:lnTo>
                  <a:pt x="574" y="386"/>
                </a:lnTo>
                <a:lnTo>
                  <a:pt x="569" y="391"/>
                </a:lnTo>
                <a:lnTo>
                  <a:pt x="555" y="393"/>
                </a:lnTo>
                <a:lnTo>
                  <a:pt x="536" y="391"/>
                </a:lnTo>
                <a:lnTo>
                  <a:pt x="513" y="386"/>
                </a:lnTo>
                <a:lnTo>
                  <a:pt x="486" y="382"/>
                </a:lnTo>
                <a:lnTo>
                  <a:pt x="486" y="370"/>
                </a:lnTo>
                <a:lnTo>
                  <a:pt x="486" y="359"/>
                </a:lnTo>
                <a:lnTo>
                  <a:pt x="473" y="359"/>
                </a:lnTo>
                <a:lnTo>
                  <a:pt x="459" y="359"/>
                </a:lnTo>
                <a:lnTo>
                  <a:pt x="455" y="370"/>
                </a:lnTo>
                <a:lnTo>
                  <a:pt x="453" y="382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46" name="Freeform 542"/>
          <p:cNvSpPr>
            <a:spLocks/>
          </p:cNvSpPr>
          <p:nvPr/>
        </p:nvSpPr>
        <p:spPr bwMode="auto">
          <a:xfrm>
            <a:off x="1930400" y="2200275"/>
            <a:ext cx="608013" cy="312738"/>
          </a:xfrm>
          <a:custGeom>
            <a:avLst/>
            <a:gdLst>
              <a:gd name="T0" fmla="*/ 2147483647 w 768"/>
              <a:gd name="T1" fmla="*/ 2147483647 h 393"/>
              <a:gd name="T2" fmla="*/ 2147483647 w 768"/>
              <a:gd name="T3" fmla="*/ 2147483647 h 393"/>
              <a:gd name="T4" fmla="*/ 2147483647 w 768"/>
              <a:gd name="T5" fmla="*/ 2147483647 h 393"/>
              <a:gd name="T6" fmla="*/ 2147483647 w 768"/>
              <a:gd name="T7" fmla="*/ 2147483647 h 393"/>
              <a:gd name="T8" fmla="*/ 2147483647 w 768"/>
              <a:gd name="T9" fmla="*/ 2147483647 h 393"/>
              <a:gd name="T10" fmla="*/ 2147483647 w 768"/>
              <a:gd name="T11" fmla="*/ 2147483647 h 393"/>
              <a:gd name="T12" fmla="*/ 2147483647 w 768"/>
              <a:gd name="T13" fmla="*/ 2147483647 h 393"/>
              <a:gd name="T14" fmla="*/ 2147483647 w 768"/>
              <a:gd name="T15" fmla="*/ 2147483647 h 393"/>
              <a:gd name="T16" fmla="*/ 2147483647 w 768"/>
              <a:gd name="T17" fmla="*/ 2147483647 h 393"/>
              <a:gd name="T18" fmla="*/ 2147483647 w 768"/>
              <a:gd name="T19" fmla="*/ 2147483647 h 393"/>
              <a:gd name="T20" fmla="*/ 2147483647 w 768"/>
              <a:gd name="T21" fmla="*/ 2147483647 h 393"/>
              <a:gd name="T22" fmla="*/ 2147483647 w 768"/>
              <a:gd name="T23" fmla="*/ 2147483647 h 393"/>
              <a:gd name="T24" fmla="*/ 2147483647 w 768"/>
              <a:gd name="T25" fmla="*/ 2147483647 h 393"/>
              <a:gd name="T26" fmla="*/ 2147483647 w 768"/>
              <a:gd name="T27" fmla="*/ 2147483647 h 393"/>
              <a:gd name="T28" fmla="*/ 2147483647 w 768"/>
              <a:gd name="T29" fmla="*/ 2147483647 h 393"/>
              <a:gd name="T30" fmla="*/ 2147483647 w 768"/>
              <a:gd name="T31" fmla="*/ 2147483647 h 393"/>
              <a:gd name="T32" fmla="*/ 2147483647 w 768"/>
              <a:gd name="T33" fmla="*/ 2147483647 h 393"/>
              <a:gd name="T34" fmla="*/ 2147483647 w 768"/>
              <a:gd name="T35" fmla="*/ 2147483647 h 393"/>
              <a:gd name="T36" fmla="*/ 2147483647 w 768"/>
              <a:gd name="T37" fmla="*/ 2147483647 h 393"/>
              <a:gd name="T38" fmla="*/ 2147483647 w 768"/>
              <a:gd name="T39" fmla="*/ 2147483647 h 393"/>
              <a:gd name="T40" fmla="*/ 2147483647 w 768"/>
              <a:gd name="T41" fmla="*/ 2147483647 h 393"/>
              <a:gd name="T42" fmla="*/ 2147483647 w 768"/>
              <a:gd name="T43" fmla="*/ 2147483647 h 393"/>
              <a:gd name="T44" fmla="*/ 2147483647 w 768"/>
              <a:gd name="T45" fmla="*/ 2147483647 h 393"/>
              <a:gd name="T46" fmla="*/ 2147483647 w 768"/>
              <a:gd name="T47" fmla="*/ 2147483647 h 393"/>
              <a:gd name="T48" fmla="*/ 2147483647 w 768"/>
              <a:gd name="T49" fmla="*/ 2147483647 h 393"/>
              <a:gd name="T50" fmla="*/ 2147483647 w 768"/>
              <a:gd name="T51" fmla="*/ 2147483647 h 393"/>
              <a:gd name="T52" fmla="*/ 2147483647 w 768"/>
              <a:gd name="T53" fmla="*/ 2147483647 h 393"/>
              <a:gd name="T54" fmla="*/ 2147483647 w 768"/>
              <a:gd name="T55" fmla="*/ 2147483647 h 393"/>
              <a:gd name="T56" fmla="*/ 2147483647 w 768"/>
              <a:gd name="T57" fmla="*/ 2147483647 h 393"/>
              <a:gd name="T58" fmla="*/ 2147483647 w 768"/>
              <a:gd name="T59" fmla="*/ 2147483647 h 393"/>
              <a:gd name="T60" fmla="*/ 2147483647 w 768"/>
              <a:gd name="T61" fmla="*/ 0 h 393"/>
              <a:gd name="T62" fmla="*/ 2147483647 w 768"/>
              <a:gd name="T63" fmla="*/ 2147483647 h 393"/>
              <a:gd name="T64" fmla="*/ 2147483647 w 768"/>
              <a:gd name="T65" fmla="*/ 2147483647 h 393"/>
              <a:gd name="T66" fmla="*/ 2147483647 w 768"/>
              <a:gd name="T67" fmla="*/ 2147483647 h 393"/>
              <a:gd name="T68" fmla="*/ 2147483647 w 768"/>
              <a:gd name="T69" fmla="*/ 2147483647 h 393"/>
              <a:gd name="T70" fmla="*/ 2147483647 w 768"/>
              <a:gd name="T71" fmla="*/ 2147483647 h 393"/>
              <a:gd name="T72" fmla="*/ 2147483647 w 768"/>
              <a:gd name="T73" fmla="*/ 2147483647 h 393"/>
              <a:gd name="T74" fmla="*/ 2147483647 w 768"/>
              <a:gd name="T75" fmla="*/ 2147483647 h 393"/>
              <a:gd name="T76" fmla="*/ 2147483647 w 768"/>
              <a:gd name="T77" fmla="*/ 2147483647 h 393"/>
              <a:gd name="T78" fmla="*/ 2147483647 w 768"/>
              <a:gd name="T79" fmla="*/ 2147483647 h 393"/>
              <a:gd name="T80" fmla="*/ 2147483647 w 768"/>
              <a:gd name="T81" fmla="*/ 2147483647 h 393"/>
              <a:gd name="T82" fmla="*/ 2147483647 w 768"/>
              <a:gd name="T83" fmla="*/ 2147483647 h 393"/>
              <a:gd name="T84" fmla="*/ 2147483647 w 768"/>
              <a:gd name="T85" fmla="*/ 2147483647 h 393"/>
              <a:gd name="T86" fmla="*/ 2147483647 w 768"/>
              <a:gd name="T87" fmla="*/ 2147483647 h 393"/>
              <a:gd name="T88" fmla="*/ 2147483647 w 768"/>
              <a:gd name="T89" fmla="*/ 2147483647 h 393"/>
              <a:gd name="T90" fmla="*/ 2147483647 w 768"/>
              <a:gd name="T91" fmla="*/ 2147483647 h 393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68"/>
              <a:gd name="T139" fmla="*/ 0 h 393"/>
              <a:gd name="T140" fmla="*/ 768 w 768"/>
              <a:gd name="T141" fmla="*/ 393 h 393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68" h="393">
                <a:moveTo>
                  <a:pt x="453" y="382"/>
                </a:moveTo>
                <a:lnTo>
                  <a:pt x="398" y="382"/>
                </a:lnTo>
                <a:lnTo>
                  <a:pt x="344" y="382"/>
                </a:lnTo>
                <a:lnTo>
                  <a:pt x="288" y="382"/>
                </a:lnTo>
                <a:lnTo>
                  <a:pt x="236" y="382"/>
                </a:lnTo>
                <a:lnTo>
                  <a:pt x="236" y="370"/>
                </a:lnTo>
                <a:lnTo>
                  <a:pt x="236" y="359"/>
                </a:lnTo>
                <a:lnTo>
                  <a:pt x="215" y="355"/>
                </a:lnTo>
                <a:lnTo>
                  <a:pt x="200" y="345"/>
                </a:lnTo>
                <a:lnTo>
                  <a:pt x="187" y="336"/>
                </a:lnTo>
                <a:lnTo>
                  <a:pt x="173" y="318"/>
                </a:lnTo>
                <a:lnTo>
                  <a:pt x="135" y="318"/>
                </a:lnTo>
                <a:lnTo>
                  <a:pt x="102" y="318"/>
                </a:lnTo>
                <a:lnTo>
                  <a:pt x="75" y="316"/>
                </a:lnTo>
                <a:lnTo>
                  <a:pt x="46" y="311"/>
                </a:lnTo>
                <a:lnTo>
                  <a:pt x="33" y="309"/>
                </a:lnTo>
                <a:lnTo>
                  <a:pt x="21" y="305"/>
                </a:lnTo>
                <a:lnTo>
                  <a:pt x="8" y="299"/>
                </a:lnTo>
                <a:lnTo>
                  <a:pt x="0" y="290"/>
                </a:lnTo>
                <a:lnTo>
                  <a:pt x="2" y="286"/>
                </a:lnTo>
                <a:lnTo>
                  <a:pt x="6" y="282"/>
                </a:lnTo>
                <a:lnTo>
                  <a:pt x="8" y="276"/>
                </a:lnTo>
                <a:lnTo>
                  <a:pt x="12" y="270"/>
                </a:lnTo>
                <a:lnTo>
                  <a:pt x="12" y="265"/>
                </a:lnTo>
                <a:lnTo>
                  <a:pt x="12" y="261"/>
                </a:lnTo>
                <a:lnTo>
                  <a:pt x="146" y="261"/>
                </a:lnTo>
                <a:lnTo>
                  <a:pt x="221" y="261"/>
                </a:lnTo>
                <a:lnTo>
                  <a:pt x="236" y="261"/>
                </a:lnTo>
                <a:lnTo>
                  <a:pt x="244" y="261"/>
                </a:lnTo>
                <a:lnTo>
                  <a:pt x="246" y="263"/>
                </a:lnTo>
                <a:lnTo>
                  <a:pt x="246" y="265"/>
                </a:lnTo>
                <a:lnTo>
                  <a:pt x="246" y="274"/>
                </a:lnTo>
                <a:lnTo>
                  <a:pt x="246" y="282"/>
                </a:lnTo>
                <a:lnTo>
                  <a:pt x="281" y="282"/>
                </a:lnTo>
                <a:lnTo>
                  <a:pt x="311" y="282"/>
                </a:lnTo>
                <a:lnTo>
                  <a:pt x="344" y="282"/>
                </a:lnTo>
                <a:lnTo>
                  <a:pt x="377" y="282"/>
                </a:lnTo>
                <a:lnTo>
                  <a:pt x="377" y="265"/>
                </a:lnTo>
                <a:lnTo>
                  <a:pt x="373" y="253"/>
                </a:lnTo>
                <a:lnTo>
                  <a:pt x="369" y="247"/>
                </a:lnTo>
                <a:lnTo>
                  <a:pt x="357" y="236"/>
                </a:lnTo>
                <a:lnTo>
                  <a:pt x="329" y="236"/>
                </a:lnTo>
                <a:lnTo>
                  <a:pt x="302" y="236"/>
                </a:lnTo>
                <a:lnTo>
                  <a:pt x="283" y="236"/>
                </a:lnTo>
                <a:lnTo>
                  <a:pt x="261" y="236"/>
                </a:lnTo>
                <a:lnTo>
                  <a:pt x="240" y="234"/>
                </a:lnTo>
                <a:lnTo>
                  <a:pt x="221" y="234"/>
                </a:lnTo>
                <a:lnTo>
                  <a:pt x="200" y="230"/>
                </a:lnTo>
                <a:lnTo>
                  <a:pt x="181" y="230"/>
                </a:lnTo>
                <a:lnTo>
                  <a:pt x="175" y="203"/>
                </a:lnTo>
                <a:lnTo>
                  <a:pt x="167" y="180"/>
                </a:lnTo>
                <a:lnTo>
                  <a:pt x="158" y="174"/>
                </a:lnTo>
                <a:lnTo>
                  <a:pt x="146" y="169"/>
                </a:lnTo>
                <a:lnTo>
                  <a:pt x="140" y="165"/>
                </a:lnTo>
                <a:lnTo>
                  <a:pt x="135" y="157"/>
                </a:lnTo>
                <a:lnTo>
                  <a:pt x="127" y="144"/>
                </a:lnTo>
                <a:lnTo>
                  <a:pt x="117" y="124"/>
                </a:lnTo>
                <a:lnTo>
                  <a:pt x="121" y="119"/>
                </a:lnTo>
                <a:lnTo>
                  <a:pt x="127" y="115"/>
                </a:lnTo>
                <a:lnTo>
                  <a:pt x="133" y="111"/>
                </a:lnTo>
                <a:lnTo>
                  <a:pt x="140" y="109"/>
                </a:lnTo>
                <a:lnTo>
                  <a:pt x="156" y="109"/>
                </a:lnTo>
                <a:lnTo>
                  <a:pt x="173" y="109"/>
                </a:lnTo>
                <a:lnTo>
                  <a:pt x="177" y="105"/>
                </a:lnTo>
                <a:lnTo>
                  <a:pt x="181" y="99"/>
                </a:lnTo>
                <a:lnTo>
                  <a:pt x="185" y="92"/>
                </a:lnTo>
                <a:lnTo>
                  <a:pt x="185" y="78"/>
                </a:lnTo>
                <a:lnTo>
                  <a:pt x="198" y="71"/>
                </a:lnTo>
                <a:lnTo>
                  <a:pt x="213" y="61"/>
                </a:lnTo>
                <a:lnTo>
                  <a:pt x="223" y="51"/>
                </a:lnTo>
                <a:lnTo>
                  <a:pt x="233" y="40"/>
                </a:lnTo>
                <a:lnTo>
                  <a:pt x="238" y="26"/>
                </a:lnTo>
                <a:lnTo>
                  <a:pt x="248" y="19"/>
                </a:lnTo>
                <a:lnTo>
                  <a:pt x="261" y="9"/>
                </a:lnTo>
                <a:lnTo>
                  <a:pt x="275" y="2"/>
                </a:lnTo>
                <a:lnTo>
                  <a:pt x="286" y="21"/>
                </a:lnTo>
                <a:lnTo>
                  <a:pt x="306" y="46"/>
                </a:lnTo>
                <a:lnTo>
                  <a:pt x="323" y="63"/>
                </a:lnTo>
                <a:lnTo>
                  <a:pt x="340" y="78"/>
                </a:lnTo>
                <a:lnTo>
                  <a:pt x="340" y="96"/>
                </a:lnTo>
                <a:lnTo>
                  <a:pt x="342" y="109"/>
                </a:lnTo>
                <a:lnTo>
                  <a:pt x="359" y="105"/>
                </a:lnTo>
                <a:lnTo>
                  <a:pt x="379" y="103"/>
                </a:lnTo>
                <a:lnTo>
                  <a:pt x="381" y="88"/>
                </a:lnTo>
                <a:lnTo>
                  <a:pt x="384" y="73"/>
                </a:lnTo>
                <a:lnTo>
                  <a:pt x="409" y="61"/>
                </a:lnTo>
                <a:lnTo>
                  <a:pt x="436" y="48"/>
                </a:lnTo>
                <a:lnTo>
                  <a:pt x="463" y="36"/>
                </a:lnTo>
                <a:lnTo>
                  <a:pt x="486" y="23"/>
                </a:lnTo>
                <a:lnTo>
                  <a:pt x="488" y="11"/>
                </a:lnTo>
                <a:lnTo>
                  <a:pt x="492" y="0"/>
                </a:lnTo>
                <a:lnTo>
                  <a:pt x="548" y="0"/>
                </a:lnTo>
                <a:lnTo>
                  <a:pt x="603" y="0"/>
                </a:lnTo>
                <a:lnTo>
                  <a:pt x="657" y="0"/>
                </a:lnTo>
                <a:lnTo>
                  <a:pt x="713" y="0"/>
                </a:lnTo>
                <a:lnTo>
                  <a:pt x="715" y="26"/>
                </a:lnTo>
                <a:lnTo>
                  <a:pt x="715" y="59"/>
                </a:lnTo>
                <a:lnTo>
                  <a:pt x="726" y="69"/>
                </a:lnTo>
                <a:lnTo>
                  <a:pt x="736" y="75"/>
                </a:lnTo>
                <a:lnTo>
                  <a:pt x="742" y="88"/>
                </a:lnTo>
                <a:lnTo>
                  <a:pt x="747" y="103"/>
                </a:lnTo>
                <a:lnTo>
                  <a:pt x="757" y="105"/>
                </a:lnTo>
                <a:lnTo>
                  <a:pt x="768" y="109"/>
                </a:lnTo>
                <a:lnTo>
                  <a:pt x="768" y="124"/>
                </a:lnTo>
                <a:lnTo>
                  <a:pt x="768" y="140"/>
                </a:lnTo>
                <a:lnTo>
                  <a:pt x="759" y="142"/>
                </a:lnTo>
                <a:lnTo>
                  <a:pt x="749" y="142"/>
                </a:lnTo>
                <a:lnTo>
                  <a:pt x="742" y="153"/>
                </a:lnTo>
                <a:lnTo>
                  <a:pt x="738" y="167"/>
                </a:lnTo>
                <a:lnTo>
                  <a:pt x="697" y="178"/>
                </a:lnTo>
                <a:lnTo>
                  <a:pt x="674" y="182"/>
                </a:lnTo>
                <a:lnTo>
                  <a:pt x="665" y="188"/>
                </a:lnTo>
                <a:lnTo>
                  <a:pt x="657" y="194"/>
                </a:lnTo>
                <a:lnTo>
                  <a:pt x="651" y="217"/>
                </a:lnTo>
                <a:lnTo>
                  <a:pt x="647" y="245"/>
                </a:lnTo>
                <a:lnTo>
                  <a:pt x="646" y="253"/>
                </a:lnTo>
                <a:lnTo>
                  <a:pt x="642" y="263"/>
                </a:lnTo>
                <a:lnTo>
                  <a:pt x="630" y="270"/>
                </a:lnTo>
                <a:lnTo>
                  <a:pt x="617" y="276"/>
                </a:lnTo>
                <a:lnTo>
                  <a:pt x="617" y="295"/>
                </a:lnTo>
                <a:lnTo>
                  <a:pt x="617" y="313"/>
                </a:lnTo>
                <a:lnTo>
                  <a:pt x="609" y="313"/>
                </a:lnTo>
                <a:lnTo>
                  <a:pt x="603" y="313"/>
                </a:lnTo>
                <a:lnTo>
                  <a:pt x="598" y="345"/>
                </a:lnTo>
                <a:lnTo>
                  <a:pt x="592" y="366"/>
                </a:lnTo>
                <a:lnTo>
                  <a:pt x="584" y="378"/>
                </a:lnTo>
                <a:lnTo>
                  <a:pt x="580" y="382"/>
                </a:lnTo>
                <a:lnTo>
                  <a:pt x="574" y="386"/>
                </a:lnTo>
                <a:lnTo>
                  <a:pt x="569" y="391"/>
                </a:lnTo>
                <a:lnTo>
                  <a:pt x="555" y="393"/>
                </a:lnTo>
                <a:lnTo>
                  <a:pt x="536" y="391"/>
                </a:lnTo>
                <a:lnTo>
                  <a:pt x="513" y="386"/>
                </a:lnTo>
                <a:lnTo>
                  <a:pt x="486" y="382"/>
                </a:lnTo>
                <a:lnTo>
                  <a:pt x="486" y="370"/>
                </a:lnTo>
                <a:lnTo>
                  <a:pt x="486" y="359"/>
                </a:lnTo>
                <a:lnTo>
                  <a:pt x="473" y="359"/>
                </a:lnTo>
                <a:lnTo>
                  <a:pt x="459" y="359"/>
                </a:lnTo>
                <a:lnTo>
                  <a:pt x="455" y="370"/>
                </a:lnTo>
                <a:lnTo>
                  <a:pt x="453" y="382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47" name="Freeform 543"/>
          <p:cNvSpPr>
            <a:spLocks/>
          </p:cNvSpPr>
          <p:nvPr/>
        </p:nvSpPr>
        <p:spPr bwMode="auto">
          <a:xfrm>
            <a:off x="3697288" y="2735263"/>
            <a:ext cx="406400" cy="587375"/>
          </a:xfrm>
          <a:custGeom>
            <a:avLst/>
            <a:gdLst>
              <a:gd name="T0" fmla="*/ 2147483647 w 513"/>
              <a:gd name="T1" fmla="*/ 2147483647 h 739"/>
              <a:gd name="T2" fmla="*/ 2147483647 w 513"/>
              <a:gd name="T3" fmla="*/ 2147483647 h 739"/>
              <a:gd name="T4" fmla="*/ 2147483647 w 513"/>
              <a:gd name="T5" fmla="*/ 2147483647 h 739"/>
              <a:gd name="T6" fmla="*/ 2147483647 w 513"/>
              <a:gd name="T7" fmla="*/ 2147483647 h 739"/>
              <a:gd name="T8" fmla="*/ 2147483647 w 513"/>
              <a:gd name="T9" fmla="*/ 2147483647 h 739"/>
              <a:gd name="T10" fmla="*/ 2147483647 w 513"/>
              <a:gd name="T11" fmla="*/ 2147483647 h 739"/>
              <a:gd name="T12" fmla="*/ 2147483647 w 513"/>
              <a:gd name="T13" fmla="*/ 2147483647 h 739"/>
              <a:gd name="T14" fmla="*/ 2147483647 w 513"/>
              <a:gd name="T15" fmla="*/ 2147483647 h 739"/>
              <a:gd name="T16" fmla="*/ 2147483647 w 513"/>
              <a:gd name="T17" fmla="*/ 2147483647 h 739"/>
              <a:gd name="T18" fmla="*/ 2147483647 w 513"/>
              <a:gd name="T19" fmla="*/ 2147483647 h 739"/>
              <a:gd name="T20" fmla="*/ 2147483647 w 513"/>
              <a:gd name="T21" fmla="*/ 2147483647 h 739"/>
              <a:gd name="T22" fmla="*/ 2147483647 w 513"/>
              <a:gd name="T23" fmla="*/ 2147483647 h 739"/>
              <a:gd name="T24" fmla="*/ 2147483647 w 513"/>
              <a:gd name="T25" fmla="*/ 2147483647 h 739"/>
              <a:gd name="T26" fmla="*/ 0 w 513"/>
              <a:gd name="T27" fmla="*/ 2147483647 h 739"/>
              <a:gd name="T28" fmla="*/ 2147483647 w 513"/>
              <a:gd name="T29" fmla="*/ 2147483647 h 739"/>
              <a:gd name="T30" fmla="*/ 2147483647 w 513"/>
              <a:gd name="T31" fmla="*/ 2147483647 h 739"/>
              <a:gd name="T32" fmla="*/ 2147483647 w 513"/>
              <a:gd name="T33" fmla="*/ 2147483647 h 739"/>
              <a:gd name="T34" fmla="*/ 2147483647 w 513"/>
              <a:gd name="T35" fmla="*/ 2147483647 h 739"/>
              <a:gd name="T36" fmla="*/ 2147483647 w 513"/>
              <a:gd name="T37" fmla="*/ 2147483647 h 739"/>
              <a:gd name="T38" fmla="*/ 2147483647 w 513"/>
              <a:gd name="T39" fmla="*/ 2147483647 h 739"/>
              <a:gd name="T40" fmla="*/ 2147483647 w 513"/>
              <a:gd name="T41" fmla="*/ 2147483647 h 739"/>
              <a:gd name="T42" fmla="*/ 2147483647 w 513"/>
              <a:gd name="T43" fmla="*/ 2147483647 h 739"/>
              <a:gd name="T44" fmla="*/ 2147483647 w 513"/>
              <a:gd name="T45" fmla="*/ 2147483647 h 739"/>
              <a:gd name="T46" fmla="*/ 2147483647 w 513"/>
              <a:gd name="T47" fmla="*/ 2147483647 h 739"/>
              <a:gd name="T48" fmla="*/ 2147483647 w 513"/>
              <a:gd name="T49" fmla="*/ 2147483647 h 739"/>
              <a:gd name="T50" fmla="*/ 2147483647 w 513"/>
              <a:gd name="T51" fmla="*/ 2147483647 h 739"/>
              <a:gd name="T52" fmla="*/ 2147483647 w 513"/>
              <a:gd name="T53" fmla="*/ 2147483647 h 739"/>
              <a:gd name="T54" fmla="*/ 2147483647 w 513"/>
              <a:gd name="T55" fmla="*/ 2147483647 h 739"/>
              <a:gd name="T56" fmla="*/ 2147483647 w 513"/>
              <a:gd name="T57" fmla="*/ 2147483647 h 739"/>
              <a:gd name="T58" fmla="*/ 2147483647 w 513"/>
              <a:gd name="T59" fmla="*/ 2147483647 h 739"/>
              <a:gd name="T60" fmla="*/ 2147483647 w 513"/>
              <a:gd name="T61" fmla="*/ 2147483647 h 739"/>
              <a:gd name="T62" fmla="*/ 2147483647 w 513"/>
              <a:gd name="T63" fmla="*/ 2147483647 h 739"/>
              <a:gd name="T64" fmla="*/ 2147483647 w 513"/>
              <a:gd name="T65" fmla="*/ 2147483647 h 739"/>
              <a:gd name="T66" fmla="*/ 2147483647 w 513"/>
              <a:gd name="T67" fmla="*/ 2147483647 h 739"/>
              <a:gd name="T68" fmla="*/ 2147483647 w 513"/>
              <a:gd name="T69" fmla="*/ 2147483647 h 739"/>
              <a:gd name="T70" fmla="*/ 2147483647 w 513"/>
              <a:gd name="T71" fmla="*/ 2147483647 h 739"/>
              <a:gd name="T72" fmla="*/ 2147483647 w 513"/>
              <a:gd name="T73" fmla="*/ 2147483647 h 739"/>
              <a:gd name="T74" fmla="*/ 2147483647 w 513"/>
              <a:gd name="T75" fmla="*/ 2147483647 h 739"/>
              <a:gd name="T76" fmla="*/ 2147483647 w 513"/>
              <a:gd name="T77" fmla="*/ 2147483647 h 739"/>
              <a:gd name="T78" fmla="*/ 2147483647 w 513"/>
              <a:gd name="T79" fmla="*/ 2147483647 h 739"/>
              <a:gd name="T80" fmla="*/ 2147483647 w 513"/>
              <a:gd name="T81" fmla="*/ 2147483647 h 739"/>
              <a:gd name="T82" fmla="*/ 2147483647 w 513"/>
              <a:gd name="T83" fmla="*/ 2147483647 h 739"/>
              <a:gd name="T84" fmla="*/ 2147483647 w 513"/>
              <a:gd name="T85" fmla="*/ 2147483647 h 739"/>
              <a:gd name="T86" fmla="*/ 2147483647 w 513"/>
              <a:gd name="T87" fmla="*/ 2147483647 h 739"/>
              <a:gd name="T88" fmla="*/ 2147483647 w 513"/>
              <a:gd name="T89" fmla="*/ 2147483647 h 739"/>
              <a:gd name="T90" fmla="*/ 2147483647 w 513"/>
              <a:gd name="T91" fmla="*/ 2147483647 h 739"/>
              <a:gd name="T92" fmla="*/ 2147483647 w 513"/>
              <a:gd name="T93" fmla="*/ 2147483647 h 739"/>
              <a:gd name="T94" fmla="*/ 2147483647 w 513"/>
              <a:gd name="T95" fmla="*/ 2147483647 h 739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513"/>
              <a:gd name="T145" fmla="*/ 0 h 739"/>
              <a:gd name="T146" fmla="*/ 513 w 513"/>
              <a:gd name="T147" fmla="*/ 739 h 739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513" h="739">
                <a:moveTo>
                  <a:pt x="190" y="739"/>
                </a:moveTo>
                <a:lnTo>
                  <a:pt x="177" y="724"/>
                </a:lnTo>
                <a:lnTo>
                  <a:pt x="165" y="706"/>
                </a:lnTo>
                <a:lnTo>
                  <a:pt x="158" y="681"/>
                </a:lnTo>
                <a:lnTo>
                  <a:pt x="152" y="656"/>
                </a:lnTo>
                <a:lnTo>
                  <a:pt x="140" y="601"/>
                </a:lnTo>
                <a:lnTo>
                  <a:pt x="138" y="560"/>
                </a:lnTo>
                <a:lnTo>
                  <a:pt x="121" y="551"/>
                </a:lnTo>
                <a:lnTo>
                  <a:pt x="110" y="543"/>
                </a:lnTo>
                <a:lnTo>
                  <a:pt x="83" y="555"/>
                </a:lnTo>
                <a:lnTo>
                  <a:pt x="61" y="562"/>
                </a:lnTo>
                <a:lnTo>
                  <a:pt x="56" y="564"/>
                </a:lnTo>
                <a:lnTo>
                  <a:pt x="48" y="562"/>
                </a:lnTo>
                <a:lnTo>
                  <a:pt x="42" y="562"/>
                </a:lnTo>
                <a:lnTo>
                  <a:pt x="35" y="555"/>
                </a:lnTo>
                <a:lnTo>
                  <a:pt x="25" y="549"/>
                </a:lnTo>
                <a:lnTo>
                  <a:pt x="21" y="537"/>
                </a:lnTo>
                <a:lnTo>
                  <a:pt x="15" y="520"/>
                </a:lnTo>
                <a:lnTo>
                  <a:pt x="15" y="503"/>
                </a:lnTo>
                <a:lnTo>
                  <a:pt x="15" y="466"/>
                </a:lnTo>
                <a:lnTo>
                  <a:pt x="19" y="426"/>
                </a:lnTo>
                <a:lnTo>
                  <a:pt x="21" y="409"/>
                </a:lnTo>
                <a:lnTo>
                  <a:pt x="19" y="393"/>
                </a:lnTo>
                <a:lnTo>
                  <a:pt x="19" y="378"/>
                </a:lnTo>
                <a:lnTo>
                  <a:pt x="13" y="370"/>
                </a:lnTo>
                <a:lnTo>
                  <a:pt x="4" y="353"/>
                </a:lnTo>
                <a:lnTo>
                  <a:pt x="0" y="340"/>
                </a:lnTo>
                <a:lnTo>
                  <a:pt x="0" y="326"/>
                </a:lnTo>
                <a:lnTo>
                  <a:pt x="2" y="311"/>
                </a:lnTo>
                <a:lnTo>
                  <a:pt x="8" y="299"/>
                </a:lnTo>
                <a:lnTo>
                  <a:pt x="13" y="286"/>
                </a:lnTo>
                <a:lnTo>
                  <a:pt x="23" y="274"/>
                </a:lnTo>
                <a:lnTo>
                  <a:pt x="33" y="263"/>
                </a:lnTo>
                <a:lnTo>
                  <a:pt x="60" y="242"/>
                </a:lnTo>
                <a:lnTo>
                  <a:pt x="86" y="224"/>
                </a:lnTo>
                <a:lnTo>
                  <a:pt x="113" y="209"/>
                </a:lnTo>
                <a:lnTo>
                  <a:pt x="138" y="197"/>
                </a:lnTo>
                <a:lnTo>
                  <a:pt x="138" y="182"/>
                </a:lnTo>
                <a:lnTo>
                  <a:pt x="142" y="167"/>
                </a:lnTo>
                <a:lnTo>
                  <a:pt x="146" y="151"/>
                </a:lnTo>
                <a:lnTo>
                  <a:pt x="152" y="140"/>
                </a:lnTo>
                <a:lnTo>
                  <a:pt x="163" y="115"/>
                </a:lnTo>
                <a:lnTo>
                  <a:pt x="175" y="96"/>
                </a:lnTo>
                <a:lnTo>
                  <a:pt x="192" y="75"/>
                </a:lnTo>
                <a:lnTo>
                  <a:pt x="206" y="53"/>
                </a:lnTo>
                <a:lnTo>
                  <a:pt x="217" y="30"/>
                </a:lnTo>
                <a:lnTo>
                  <a:pt x="227" y="4"/>
                </a:lnTo>
                <a:lnTo>
                  <a:pt x="248" y="2"/>
                </a:lnTo>
                <a:lnTo>
                  <a:pt x="263" y="0"/>
                </a:lnTo>
                <a:lnTo>
                  <a:pt x="279" y="7"/>
                </a:lnTo>
                <a:lnTo>
                  <a:pt x="300" y="17"/>
                </a:lnTo>
                <a:lnTo>
                  <a:pt x="321" y="25"/>
                </a:lnTo>
                <a:lnTo>
                  <a:pt x="348" y="30"/>
                </a:lnTo>
                <a:lnTo>
                  <a:pt x="400" y="38"/>
                </a:lnTo>
                <a:lnTo>
                  <a:pt x="444" y="42"/>
                </a:lnTo>
                <a:lnTo>
                  <a:pt x="444" y="55"/>
                </a:lnTo>
                <a:lnTo>
                  <a:pt x="449" y="73"/>
                </a:lnTo>
                <a:lnTo>
                  <a:pt x="453" y="90"/>
                </a:lnTo>
                <a:lnTo>
                  <a:pt x="459" y="107"/>
                </a:lnTo>
                <a:lnTo>
                  <a:pt x="474" y="140"/>
                </a:lnTo>
                <a:lnTo>
                  <a:pt x="490" y="167"/>
                </a:lnTo>
                <a:lnTo>
                  <a:pt x="497" y="169"/>
                </a:lnTo>
                <a:lnTo>
                  <a:pt x="503" y="174"/>
                </a:lnTo>
                <a:lnTo>
                  <a:pt x="503" y="207"/>
                </a:lnTo>
                <a:lnTo>
                  <a:pt x="507" y="244"/>
                </a:lnTo>
                <a:lnTo>
                  <a:pt x="507" y="278"/>
                </a:lnTo>
                <a:lnTo>
                  <a:pt x="509" y="313"/>
                </a:lnTo>
                <a:lnTo>
                  <a:pt x="511" y="318"/>
                </a:lnTo>
                <a:lnTo>
                  <a:pt x="513" y="324"/>
                </a:lnTo>
                <a:lnTo>
                  <a:pt x="511" y="338"/>
                </a:lnTo>
                <a:lnTo>
                  <a:pt x="509" y="353"/>
                </a:lnTo>
                <a:lnTo>
                  <a:pt x="492" y="357"/>
                </a:lnTo>
                <a:lnTo>
                  <a:pt x="474" y="359"/>
                </a:lnTo>
                <a:lnTo>
                  <a:pt x="459" y="384"/>
                </a:lnTo>
                <a:lnTo>
                  <a:pt x="444" y="407"/>
                </a:lnTo>
                <a:lnTo>
                  <a:pt x="432" y="407"/>
                </a:lnTo>
                <a:lnTo>
                  <a:pt x="424" y="409"/>
                </a:lnTo>
                <a:lnTo>
                  <a:pt x="401" y="445"/>
                </a:lnTo>
                <a:lnTo>
                  <a:pt x="380" y="480"/>
                </a:lnTo>
                <a:lnTo>
                  <a:pt x="369" y="493"/>
                </a:lnTo>
                <a:lnTo>
                  <a:pt x="359" y="510"/>
                </a:lnTo>
                <a:lnTo>
                  <a:pt x="353" y="530"/>
                </a:lnTo>
                <a:lnTo>
                  <a:pt x="346" y="549"/>
                </a:lnTo>
                <a:lnTo>
                  <a:pt x="319" y="560"/>
                </a:lnTo>
                <a:lnTo>
                  <a:pt x="294" y="568"/>
                </a:lnTo>
                <a:lnTo>
                  <a:pt x="284" y="601"/>
                </a:lnTo>
                <a:lnTo>
                  <a:pt x="271" y="628"/>
                </a:lnTo>
                <a:lnTo>
                  <a:pt x="261" y="643"/>
                </a:lnTo>
                <a:lnTo>
                  <a:pt x="252" y="651"/>
                </a:lnTo>
                <a:lnTo>
                  <a:pt x="238" y="664"/>
                </a:lnTo>
                <a:lnTo>
                  <a:pt x="223" y="674"/>
                </a:lnTo>
                <a:lnTo>
                  <a:pt x="217" y="691"/>
                </a:lnTo>
                <a:lnTo>
                  <a:pt x="211" y="710"/>
                </a:lnTo>
                <a:lnTo>
                  <a:pt x="209" y="720"/>
                </a:lnTo>
                <a:lnTo>
                  <a:pt x="202" y="728"/>
                </a:lnTo>
                <a:lnTo>
                  <a:pt x="198" y="733"/>
                </a:lnTo>
                <a:lnTo>
                  <a:pt x="190" y="739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48" name="Freeform 544"/>
          <p:cNvSpPr>
            <a:spLocks/>
          </p:cNvSpPr>
          <p:nvPr/>
        </p:nvSpPr>
        <p:spPr bwMode="auto">
          <a:xfrm>
            <a:off x="3697288" y="2735263"/>
            <a:ext cx="406400" cy="587375"/>
          </a:xfrm>
          <a:custGeom>
            <a:avLst/>
            <a:gdLst>
              <a:gd name="T0" fmla="*/ 2147483647 w 513"/>
              <a:gd name="T1" fmla="*/ 2147483647 h 739"/>
              <a:gd name="T2" fmla="*/ 2147483647 w 513"/>
              <a:gd name="T3" fmla="*/ 2147483647 h 739"/>
              <a:gd name="T4" fmla="*/ 2147483647 w 513"/>
              <a:gd name="T5" fmla="*/ 2147483647 h 739"/>
              <a:gd name="T6" fmla="*/ 2147483647 w 513"/>
              <a:gd name="T7" fmla="*/ 2147483647 h 739"/>
              <a:gd name="T8" fmla="*/ 2147483647 w 513"/>
              <a:gd name="T9" fmla="*/ 2147483647 h 739"/>
              <a:gd name="T10" fmla="*/ 2147483647 w 513"/>
              <a:gd name="T11" fmla="*/ 2147483647 h 739"/>
              <a:gd name="T12" fmla="*/ 2147483647 w 513"/>
              <a:gd name="T13" fmla="*/ 2147483647 h 739"/>
              <a:gd name="T14" fmla="*/ 2147483647 w 513"/>
              <a:gd name="T15" fmla="*/ 2147483647 h 739"/>
              <a:gd name="T16" fmla="*/ 2147483647 w 513"/>
              <a:gd name="T17" fmla="*/ 2147483647 h 739"/>
              <a:gd name="T18" fmla="*/ 2147483647 w 513"/>
              <a:gd name="T19" fmla="*/ 2147483647 h 739"/>
              <a:gd name="T20" fmla="*/ 2147483647 w 513"/>
              <a:gd name="T21" fmla="*/ 2147483647 h 739"/>
              <a:gd name="T22" fmla="*/ 2147483647 w 513"/>
              <a:gd name="T23" fmla="*/ 2147483647 h 739"/>
              <a:gd name="T24" fmla="*/ 2147483647 w 513"/>
              <a:gd name="T25" fmla="*/ 2147483647 h 739"/>
              <a:gd name="T26" fmla="*/ 0 w 513"/>
              <a:gd name="T27" fmla="*/ 2147483647 h 739"/>
              <a:gd name="T28" fmla="*/ 2147483647 w 513"/>
              <a:gd name="T29" fmla="*/ 2147483647 h 739"/>
              <a:gd name="T30" fmla="*/ 2147483647 w 513"/>
              <a:gd name="T31" fmla="*/ 2147483647 h 739"/>
              <a:gd name="T32" fmla="*/ 2147483647 w 513"/>
              <a:gd name="T33" fmla="*/ 2147483647 h 739"/>
              <a:gd name="T34" fmla="*/ 2147483647 w 513"/>
              <a:gd name="T35" fmla="*/ 2147483647 h 739"/>
              <a:gd name="T36" fmla="*/ 2147483647 w 513"/>
              <a:gd name="T37" fmla="*/ 2147483647 h 739"/>
              <a:gd name="T38" fmla="*/ 2147483647 w 513"/>
              <a:gd name="T39" fmla="*/ 2147483647 h 739"/>
              <a:gd name="T40" fmla="*/ 2147483647 w 513"/>
              <a:gd name="T41" fmla="*/ 2147483647 h 739"/>
              <a:gd name="T42" fmla="*/ 2147483647 w 513"/>
              <a:gd name="T43" fmla="*/ 2147483647 h 739"/>
              <a:gd name="T44" fmla="*/ 2147483647 w 513"/>
              <a:gd name="T45" fmla="*/ 2147483647 h 739"/>
              <a:gd name="T46" fmla="*/ 2147483647 w 513"/>
              <a:gd name="T47" fmla="*/ 2147483647 h 739"/>
              <a:gd name="T48" fmla="*/ 2147483647 w 513"/>
              <a:gd name="T49" fmla="*/ 2147483647 h 739"/>
              <a:gd name="T50" fmla="*/ 2147483647 w 513"/>
              <a:gd name="T51" fmla="*/ 2147483647 h 739"/>
              <a:gd name="T52" fmla="*/ 2147483647 w 513"/>
              <a:gd name="T53" fmla="*/ 2147483647 h 739"/>
              <a:gd name="T54" fmla="*/ 2147483647 w 513"/>
              <a:gd name="T55" fmla="*/ 2147483647 h 739"/>
              <a:gd name="T56" fmla="*/ 2147483647 w 513"/>
              <a:gd name="T57" fmla="*/ 2147483647 h 739"/>
              <a:gd name="T58" fmla="*/ 2147483647 w 513"/>
              <a:gd name="T59" fmla="*/ 2147483647 h 739"/>
              <a:gd name="T60" fmla="*/ 2147483647 w 513"/>
              <a:gd name="T61" fmla="*/ 2147483647 h 739"/>
              <a:gd name="T62" fmla="*/ 2147483647 w 513"/>
              <a:gd name="T63" fmla="*/ 2147483647 h 739"/>
              <a:gd name="T64" fmla="*/ 2147483647 w 513"/>
              <a:gd name="T65" fmla="*/ 2147483647 h 739"/>
              <a:gd name="T66" fmla="*/ 2147483647 w 513"/>
              <a:gd name="T67" fmla="*/ 2147483647 h 739"/>
              <a:gd name="T68" fmla="*/ 2147483647 w 513"/>
              <a:gd name="T69" fmla="*/ 2147483647 h 739"/>
              <a:gd name="T70" fmla="*/ 2147483647 w 513"/>
              <a:gd name="T71" fmla="*/ 2147483647 h 739"/>
              <a:gd name="T72" fmla="*/ 2147483647 w 513"/>
              <a:gd name="T73" fmla="*/ 2147483647 h 739"/>
              <a:gd name="T74" fmla="*/ 2147483647 w 513"/>
              <a:gd name="T75" fmla="*/ 2147483647 h 739"/>
              <a:gd name="T76" fmla="*/ 2147483647 w 513"/>
              <a:gd name="T77" fmla="*/ 2147483647 h 739"/>
              <a:gd name="T78" fmla="*/ 2147483647 w 513"/>
              <a:gd name="T79" fmla="*/ 2147483647 h 739"/>
              <a:gd name="T80" fmla="*/ 2147483647 w 513"/>
              <a:gd name="T81" fmla="*/ 2147483647 h 739"/>
              <a:gd name="T82" fmla="*/ 2147483647 w 513"/>
              <a:gd name="T83" fmla="*/ 2147483647 h 739"/>
              <a:gd name="T84" fmla="*/ 2147483647 w 513"/>
              <a:gd name="T85" fmla="*/ 2147483647 h 739"/>
              <a:gd name="T86" fmla="*/ 2147483647 w 513"/>
              <a:gd name="T87" fmla="*/ 2147483647 h 739"/>
              <a:gd name="T88" fmla="*/ 2147483647 w 513"/>
              <a:gd name="T89" fmla="*/ 2147483647 h 739"/>
              <a:gd name="T90" fmla="*/ 2147483647 w 513"/>
              <a:gd name="T91" fmla="*/ 2147483647 h 739"/>
              <a:gd name="T92" fmla="*/ 2147483647 w 513"/>
              <a:gd name="T93" fmla="*/ 2147483647 h 739"/>
              <a:gd name="T94" fmla="*/ 2147483647 w 513"/>
              <a:gd name="T95" fmla="*/ 2147483647 h 739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513"/>
              <a:gd name="T145" fmla="*/ 0 h 739"/>
              <a:gd name="T146" fmla="*/ 513 w 513"/>
              <a:gd name="T147" fmla="*/ 739 h 739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513" h="739">
                <a:moveTo>
                  <a:pt x="190" y="739"/>
                </a:moveTo>
                <a:lnTo>
                  <a:pt x="177" y="724"/>
                </a:lnTo>
                <a:lnTo>
                  <a:pt x="165" y="706"/>
                </a:lnTo>
                <a:lnTo>
                  <a:pt x="158" y="681"/>
                </a:lnTo>
                <a:lnTo>
                  <a:pt x="152" y="656"/>
                </a:lnTo>
                <a:lnTo>
                  <a:pt x="140" y="601"/>
                </a:lnTo>
                <a:lnTo>
                  <a:pt x="138" y="560"/>
                </a:lnTo>
                <a:lnTo>
                  <a:pt x="121" y="551"/>
                </a:lnTo>
                <a:lnTo>
                  <a:pt x="110" y="543"/>
                </a:lnTo>
                <a:lnTo>
                  <a:pt x="83" y="555"/>
                </a:lnTo>
                <a:lnTo>
                  <a:pt x="61" y="562"/>
                </a:lnTo>
                <a:lnTo>
                  <a:pt x="56" y="564"/>
                </a:lnTo>
                <a:lnTo>
                  <a:pt x="48" y="562"/>
                </a:lnTo>
                <a:lnTo>
                  <a:pt x="42" y="562"/>
                </a:lnTo>
                <a:lnTo>
                  <a:pt x="35" y="555"/>
                </a:lnTo>
                <a:lnTo>
                  <a:pt x="25" y="549"/>
                </a:lnTo>
                <a:lnTo>
                  <a:pt x="21" y="537"/>
                </a:lnTo>
                <a:lnTo>
                  <a:pt x="15" y="520"/>
                </a:lnTo>
                <a:lnTo>
                  <a:pt x="15" y="503"/>
                </a:lnTo>
                <a:lnTo>
                  <a:pt x="15" y="466"/>
                </a:lnTo>
                <a:lnTo>
                  <a:pt x="19" y="426"/>
                </a:lnTo>
                <a:lnTo>
                  <a:pt x="21" y="409"/>
                </a:lnTo>
                <a:lnTo>
                  <a:pt x="19" y="393"/>
                </a:lnTo>
                <a:lnTo>
                  <a:pt x="19" y="378"/>
                </a:lnTo>
                <a:lnTo>
                  <a:pt x="13" y="370"/>
                </a:lnTo>
                <a:lnTo>
                  <a:pt x="4" y="353"/>
                </a:lnTo>
                <a:lnTo>
                  <a:pt x="0" y="340"/>
                </a:lnTo>
                <a:lnTo>
                  <a:pt x="0" y="326"/>
                </a:lnTo>
                <a:lnTo>
                  <a:pt x="2" y="311"/>
                </a:lnTo>
                <a:lnTo>
                  <a:pt x="8" y="299"/>
                </a:lnTo>
                <a:lnTo>
                  <a:pt x="13" y="286"/>
                </a:lnTo>
                <a:lnTo>
                  <a:pt x="23" y="274"/>
                </a:lnTo>
                <a:lnTo>
                  <a:pt x="33" y="263"/>
                </a:lnTo>
                <a:lnTo>
                  <a:pt x="60" y="242"/>
                </a:lnTo>
                <a:lnTo>
                  <a:pt x="86" y="224"/>
                </a:lnTo>
                <a:lnTo>
                  <a:pt x="113" y="209"/>
                </a:lnTo>
                <a:lnTo>
                  <a:pt x="138" y="197"/>
                </a:lnTo>
                <a:lnTo>
                  <a:pt x="138" y="182"/>
                </a:lnTo>
                <a:lnTo>
                  <a:pt x="142" y="167"/>
                </a:lnTo>
                <a:lnTo>
                  <a:pt x="146" y="151"/>
                </a:lnTo>
                <a:lnTo>
                  <a:pt x="152" y="140"/>
                </a:lnTo>
                <a:lnTo>
                  <a:pt x="163" y="115"/>
                </a:lnTo>
                <a:lnTo>
                  <a:pt x="175" y="96"/>
                </a:lnTo>
                <a:lnTo>
                  <a:pt x="192" y="75"/>
                </a:lnTo>
                <a:lnTo>
                  <a:pt x="206" y="53"/>
                </a:lnTo>
                <a:lnTo>
                  <a:pt x="217" y="30"/>
                </a:lnTo>
                <a:lnTo>
                  <a:pt x="227" y="4"/>
                </a:lnTo>
                <a:lnTo>
                  <a:pt x="248" y="2"/>
                </a:lnTo>
                <a:lnTo>
                  <a:pt x="263" y="0"/>
                </a:lnTo>
                <a:lnTo>
                  <a:pt x="279" y="7"/>
                </a:lnTo>
                <a:lnTo>
                  <a:pt x="300" y="17"/>
                </a:lnTo>
                <a:lnTo>
                  <a:pt x="321" y="25"/>
                </a:lnTo>
                <a:lnTo>
                  <a:pt x="348" y="30"/>
                </a:lnTo>
                <a:lnTo>
                  <a:pt x="400" y="38"/>
                </a:lnTo>
                <a:lnTo>
                  <a:pt x="444" y="42"/>
                </a:lnTo>
                <a:lnTo>
                  <a:pt x="444" y="55"/>
                </a:lnTo>
                <a:lnTo>
                  <a:pt x="449" y="73"/>
                </a:lnTo>
                <a:lnTo>
                  <a:pt x="453" y="90"/>
                </a:lnTo>
                <a:lnTo>
                  <a:pt x="459" y="107"/>
                </a:lnTo>
                <a:lnTo>
                  <a:pt x="474" y="140"/>
                </a:lnTo>
                <a:lnTo>
                  <a:pt x="490" y="167"/>
                </a:lnTo>
                <a:lnTo>
                  <a:pt x="497" y="169"/>
                </a:lnTo>
                <a:lnTo>
                  <a:pt x="503" y="174"/>
                </a:lnTo>
                <a:lnTo>
                  <a:pt x="503" y="207"/>
                </a:lnTo>
                <a:lnTo>
                  <a:pt x="507" y="244"/>
                </a:lnTo>
                <a:lnTo>
                  <a:pt x="507" y="278"/>
                </a:lnTo>
                <a:lnTo>
                  <a:pt x="509" y="313"/>
                </a:lnTo>
                <a:lnTo>
                  <a:pt x="511" y="318"/>
                </a:lnTo>
                <a:lnTo>
                  <a:pt x="513" y="324"/>
                </a:lnTo>
                <a:lnTo>
                  <a:pt x="511" y="338"/>
                </a:lnTo>
                <a:lnTo>
                  <a:pt x="509" y="353"/>
                </a:lnTo>
                <a:lnTo>
                  <a:pt x="492" y="357"/>
                </a:lnTo>
                <a:lnTo>
                  <a:pt x="474" y="359"/>
                </a:lnTo>
                <a:lnTo>
                  <a:pt x="459" y="384"/>
                </a:lnTo>
                <a:lnTo>
                  <a:pt x="444" y="407"/>
                </a:lnTo>
                <a:lnTo>
                  <a:pt x="432" y="407"/>
                </a:lnTo>
                <a:lnTo>
                  <a:pt x="424" y="409"/>
                </a:lnTo>
                <a:lnTo>
                  <a:pt x="401" y="445"/>
                </a:lnTo>
                <a:lnTo>
                  <a:pt x="380" y="480"/>
                </a:lnTo>
                <a:lnTo>
                  <a:pt x="369" y="493"/>
                </a:lnTo>
                <a:lnTo>
                  <a:pt x="359" y="510"/>
                </a:lnTo>
                <a:lnTo>
                  <a:pt x="353" y="530"/>
                </a:lnTo>
                <a:lnTo>
                  <a:pt x="346" y="549"/>
                </a:lnTo>
                <a:lnTo>
                  <a:pt x="319" y="560"/>
                </a:lnTo>
                <a:lnTo>
                  <a:pt x="294" y="568"/>
                </a:lnTo>
                <a:lnTo>
                  <a:pt x="284" y="601"/>
                </a:lnTo>
                <a:lnTo>
                  <a:pt x="271" y="628"/>
                </a:lnTo>
                <a:lnTo>
                  <a:pt x="261" y="643"/>
                </a:lnTo>
                <a:lnTo>
                  <a:pt x="252" y="651"/>
                </a:lnTo>
                <a:lnTo>
                  <a:pt x="238" y="664"/>
                </a:lnTo>
                <a:lnTo>
                  <a:pt x="223" y="674"/>
                </a:lnTo>
                <a:lnTo>
                  <a:pt x="217" y="691"/>
                </a:lnTo>
                <a:lnTo>
                  <a:pt x="211" y="710"/>
                </a:lnTo>
                <a:lnTo>
                  <a:pt x="209" y="720"/>
                </a:lnTo>
                <a:lnTo>
                  <a:pt x="202" y="728"/>
                </a:lnTo>
                <a:lnTo>
                  <a:pt x="198" y="733"/>
                </a:lnTo>
                <a:lnTo>
                  <a:pt x="190" y="739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49" name="Freeform 545"/>
          <p:cNvSpPr>
            <a:spLocks/>
          </p:cNvSpPr>
          <p:nvPr/>
        </p:nvSpPr>
        <p:spPr bwMode="auto">
          <a:xfrm>
            <a:off x="3373438" y="2263775"/>
            <a:ext cx="727075" cy="504825"/>
          </a:xfrm>
          <a:custGeom>
            <a:avLst/>
            <a:gdLst>
              <a:gd name="T0" fmla="*/ 2147483647 w 914"/>
              <a:gd name="T1" fmla="*/ 2147483647 h 636"/>
              <a:gd name="T2" fmla="*/ 2147483647 w 914"/>
              <a:gd name="T3" fmla="*/ 2147483647 h 636"/>
              <a:gd name="T4" fmla="*/ 2147483647 w 914"/>
              <a:gd name="T5" fmla="*/ 2147483647 h 636"/>
              <a:gd name="T6" fmla="*/ 2147483647 w 914"/>
              <a:gd name="T7" fmla="*/ 2147483647 h 636"/>
              <a:gd name="T8" fmla="*/ 2147483647 w 914"/>
              <a:gd name="T9" fmla="*/ 2147483647 h 636"/>
              <a:gd name="T10" fmla="*/ 2147483647 w 914"/>
              <a:gd name="T11" fmla="*/ 2147483647 h 636"/>
              <a:gd name="T12" fmla="*/ 2147483647 w 914"/>
              <a:gd name="T13" fmla="*/ 2147483647 h 636"/>
              <a:gd name="T14" fmla="*/ 2147483647 w 914"/>
              <a:gd name="T15" fmla="*/ 2147483647 h 636"/>
              <a:gd name="T16" fmla="*/ 2147483647 w 914"/>
              <a:gd name="T17" fmla="*/ 2147483647 h 636"/>
              <a:gd name="T18" fmla="*/ 2147483647 w 914"/>
              <a:gd name="T19" fmla="*/ 2147483647 h 636"/>
              <a:gd name="T20" fmla="*/ 2147483647 w 914"/>
              <a:gd name="T21" fmla="*/ 2147483647 h 636"/>
              <a:gd name="T22" fmla="*/ 2147483647 w 914"/>
              <a:gd name="T23" fmla="*/ 2147483647 h 636"/>
              <a:gd name="T24" fmla="*/ 2147483647 w 914"/>
              <a:gd name="T25" fmla="*/ 2147483647 h 636"/>
              <a:gd name="T26" fmla="*/ 2147483647 w 914"/>
              <a:gd name="T27" fmla="*/ 2147483647 h 636"/>
              <a:gd name="T28" fmla="*/ 2147483647 w 914"/>
              <a:gd name="T29" fmla="*/ 2147483647 h 636"/>
              <a:gd name="T30" fmla="*/ 2147483647 w 914"/>
              <a:gd name="T31" fmla="*/ 2147483647 h 636"/>
              <a:gd name="T32" fmla="*/ 2147483647 w 914"/>
              <a:gd name="T33" fmla="*/ 2147483647 h 636"/>
              <a:gd name="T34" fmla="*/ 2147483647 w 914"/>
              <a:gd name="T35" fmla="*/ 2147483647 h 636"/>
              <a:gd name="T36" fmla="*/ 2147483647 w 914"/>
              <a:gd name="T37" fmla="*/ 2147483647 h 636"/>
              <a:gd name="T38" fmla="*/ 2147483647 w 914"/>
              <a:gd name="T39" fmla="*/ 2147483647 h 636"/>
              <a:gd name="T40" fmla="*/ 2147483647 w 914"/>
              <a:gd name="T41" fmla="*/ 2147483647 h 636"/>
              <a:gd name="T42" fmla="*/ 2147483647 w 914"/>
              <a:gd name="T43" fmla="*/ 2147483647 h 636"/>
              <a:gd name="T44" fmla="*/ 2147483647 w 914"/>
              <a:gd name="T45" fmla="*/ 2147483647 h 636"/>
              <a:gd name="T46" fmla="*/ 2147483647 w 914"/>
              <a:gd name="T47" fmla="*/ 2147483647 h 636"/>
              <a:gd name="T48" fmla="*/ 2147483647 w 914"/>
              <a:gd name="T49" fmla="*/ 2147483647 h 636"/>
              <a:gd name="T50" fmla="*/ 2147483647 w 914"/>
              <a:gd name="T51" fmla="*/ 2147483647 h 636"/>
              <a:gd name="T52" fmla="*/ 2147483647 w 914"/>
              <a:gd name="T53" fmla="*/ 2147483647 h 636"/>
              <a:gd name="T54" fmla="*/ 2147483647 w 914"/>
              <a:gd name="T55" fmla="*/ 2147483647 h 636"/>
              <a:gd name="T56" fmla="*/ 2147483647 w 914"/>
              <a:gd name="T57" fmla="*/ 0 h 636"/>
              <a:gd name="T58" fmla="*/ 2147483647 w 914"/>
              <a:gd name="T59" fmla="*/ 2147483647 h 636"/>
              <a:gd name="T60" fmla="*/ 2147483647 w 914"/>
              <a:gd name="T61" fmla="*/ 2147483647 h 636"/>
              <a:gd name="T62" fmla="*/ 2147483647 w 914"/>
              <a:gd name="T63" fmla="*/ 2147483647 h 636"/>
              <a:gd name="T64" fmla="*/ 2147483647 w 914"/>
              <a:gd name="T65" fmla="*/ 2147483647 h 636"/>
              <a:gd name="T66" fmla="*/ 2147483647 w 914"/>
              <a:gd name="T67" fmla="*/ 2147483647 h 636"/>
              <a:gd name="T68" fmla="*/ 2147483647 w 914"/>
              <a:gd name="T69" fmla="*/ 2147483647 h 636"/>
              <a:gd name="T70" fmla="*/ 2147483647 w 914"/>
              <a:gd name="T71" fmla="*/ 2147483647 h 636"/>
              <a:gd name="T72" fmla="*/ 2147483647 w 914"/>
              <a:gd name="T73" fmla="*/ 2147483647 h 636"/>
              <a:gd name="T74" fmla="*/ 2147483647 w 914"/>
              <a:gd name="T75" fmla="*/ 2147483647 h 636"/>
              <a:gd name="T76" fmla="*/ 2147483647 w 914"/>
              <a:gd name="T77" fmla="*/ 2147483647 h 636"/>
              <a:gd name="T78" fmla="*/ 2147483647 w 914"/>
              <a:gd name="T79" fmla="*/ 2147483647 h 636"/>
              <a:gd name="T80" fmla="*/ 2147483647 w 914"/>
              <a:gd name="T81" fmla="*/ 2147483647 h 636"/>
              <a:gd name="T82" fmla="*/ 2147483647 w 914"/>
              <a:gd name="T83" fmla="*/ 2147483647 h 636"/>
              <a:gd name="T84" fmla="*/ 2147483647 w 914"/>
              <a:gd name="T85" fmla="*/ 2147483647 h 636"/>
              <a:gd name="T86" fmla="*/ 2147483647 w 914"/>
              <a:gd name="T87" fmla="*/ 2147483647 h 636"/>
              <a:gd name="T88" fmla="*/ 2147483647 w 914"/>
              <a:gd name="T89" fmla="*/ 2147483647 h 636"/>
              <a:gd name="T90" fmla="*/ 2147483647 w 914"/>
              <a:gd name="T91" fmla="*/ 2147483647 h 636"/>
              <a:gd name="T92" fmla="*/ 2147483647 w 914"/>
              <a:gd name="T93" fmla="*/ 2147483647 h 636"/>
              <a:gd name="T94" fmla="*/ 2147483647 w 914"/>
              <a:gd name="T95" fmla="*/ 2147483647 h 636"/>
              <a:gd name="T96" fmla="*/ 2147483647 w 914"/>
              <a:gd name="T97" fmla="*/ 2147483647 h 636"/>
              <a:gd name="T98" fmla="*/ 2147483647 w 914"/>
              <a:gd name="T99" fmla="*/ 2147483647 h 636"/>
              <a:gd name="T100" fmla="*/ 2147483647 w 914"/>
              <a:gd name="T101" fmla="*/ 2147483647 h 636"/>
              <a:gd name="T102" fmla="*/ 2147483647 w 914"/>
              <a:gd name="T103" fmla="*/ 2147483647 h 636"/>
              <a:gd name="T104" fmla="*/ 2147483647 w 914"/>
              <a:gd name="T105" fmla="*/ 2147483647 h 636"/>
              <a:gd name="T106" fmla="*/ 2147483647 w 914"/>
              <a:gd name="T107" fmla="*/ 2147483647 h 636"/>
              <a:gd name="T108" fmla="*/ 2147483647 w 914"/>
              <a:gd name="T109" fmla="*/ 2147483647 h 636"/>
              <a:gd name="T110" fmla="*/ 2147483647 w 914"/>
              <a:gd name="T111" fmla="*/ 2147483647 h 636"/>
              <a:gd name="T112" fmla="*/ 2147483647 w 914"/>
              <a:gd name="T113" fmla="*/ 2147483647 h 636"/>
              <a:gd name="T114" fmla="*/ 2147483647 w 914"/>
              <a:gd name="T115" fmla="*/ 2147483647 h 636"/>
              <a:gd name="T116" fmla="*/ 2147483647 w 914"/>
              <a:gd name="T117" fmla="*/ 2147483647 h 636"/>
              <a:gd name="T118" fmla="*/ 2147483647 w 914"/>
              <a:gd name="T119" fmla="*/ 2147483647 h 6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914"/>
              <a:gd name="T181" fmla="*/ 0 h 636"/>
              <a:gd name="T182" fmla="*/ 914 w 914"/>
              <a:gd name="T183" fmla="*/ 636 h 6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914" h="636">
                <a:moveTo>
                  <a:pt x="634" y="598"/>
                </a:moveTo>
                <a:lnTo>
                  <a:pt x="622" y="586"/>
                </a:lnTo>
                <a:lnTo>
                  <a:pt x="609" y="578"/>
                </a:lnTo>
                <a:lnTo>
                  <a:pt x="597" y="571"/>
                </a:lnTo>
                <a:lnTo>
                  <a:pt x="582" y="567"/>
                </a:lnTo>
                <a:lnTo>
                  <a:pt x="551" y="563"/>
                </a:lnTo>
                <a:lnTo>
                  <a:pt x="522" y="561"/>
                </a:lnTo>
                <a:lnTo>
                  <a:pt x="493" y="561"/>
                </a:lnTo>
                <a:lnTo>
                  <a:pt x="465" y="559"/>
                </a:lnTo>
                <a:lnTo>
                  <a:pt x="453" y="555"/>
                </a:lnTo>
                <a:lnTo>
                  <a:pt x="440" y="553"/>
                </a:lnTo>
                <a:lnTo>
                  <a:pt x="428" y="548"/>
                </a:lnTo>
                <a:lnTo>
                  <a:pt x="417" y="542"/>
                </a:lnTo>
                <a:lnTo>
                  <a:pt x="415" y="511"/>
                </a:lnTo>
                <a:lnTo>
                  <a:pt x="409" y="490"/>
                </a:lnTo>
                <a:lnTo>
                  <a:pt x="405" y="475"/>
                </a:lnTo>
                <a:lnTo>
                  <a:pt x="403" y="459"/>
                </a:lnTo>
                <a:lnTo>
                  <a:pt x="378" y="448"/>
                </a:lnTo>
                <a:lnTo>
                  <a:pt x="355" y="436"/>
                </a:lnTo>
                <a:lnTo>
                  <a:pt x="349" y="407"/>
                </a:lnTo>
                <a:lnTo>
                  <a:pt x="344" y="381"/>
                </a:lnTo>
                <a:lnTo>
                  <a:pt x="324" y="379"/>
                </a:lnTo>
                <a:lnTo>
                  <a:pt x="309" y="375"/>
                </a:lnTo>
                <a:lnTo>
                  <a:pt x="288" y="373"/>
                </a:lnTo>
                <a:lnTo>
                  <a:pt x="271" y="371"/>
                </a:lnTo>
                <a:lnTo>
                  <a:pt x="263" y="357"/>
                </a:lnTo>
                <a:lnTo>
                  <a:pt x="255" y="346"/>
                </a:lnTo>
                <a:lnTo>
                  <a:pt x="242" y="336"/>
                </a:lnTo>
                <a:lnTo>
                  <a:pt x="234" y="325"/>
                </a:lnTo>
                <a:lnTo>
                  <a:pt x="223" y="315"/>
                </a:lnTo>
                <a:lnTo>
                  <a:pt x="213" y="306"/>
                </a:lnTo>
                <a:lnTo>
                  <a:pt x="205" y="294"/>
                </a:lnTo>
                <a:lnTo>
                  <a:pt x="200" y="279"/>
                </a:lnTo>
                <a:lnTo>
                  <a:pt x="180" y="277"/>
                </a:lnTo>
                <a:lnTo>
                  <a:pt x="169" y="273"/>
                </a:lnTo>
                <a:lnTo>
                  <a:pt x="152" y="265"/>
                </a:lnTo>
                <a:lnTo>
                  <a:pt x="125" y="252"/>
                </a:lnTo>
                <a:lnTo>
                  <a:pt x="121" y="229"/>
                </a:lnTo>
                <a:lnTo>
                  <a:pt x="119" y="210"/>
                </a:lnTo>
                <a:lnTo>
                  <a:pt x="98" y="206"/>
                </a:lnTo>
                <a:lnTo>
                  <a:pt x="82" y="198"/>
                </a:lnTo>
                <a:lnTo>
                  <a:pt x="58" y="181"/>
                </a:lnTo>
                <a:lnTo>
                  <a:pt x="17" y="156"/>
                </a:lnTo>
                <a:lnTo>
                  <a:pt x="15" y="121"/>
                </a:lnTo>
                <a:lnTo>
                  <a:pt x="8" y="96"/>
                </a:lnTo>
                <a:lnTo>
                  <a:pt x="2" y="66"/>
                </a:lnTo>
                <a:lnTo>
                  <a:pt x="0" y="35"/>
                </a:lnTo>
                <a:lnTo>
                  <a:pt x="21" y="41"/>
                </a:lnTo>
                <a:lnTo>
                  <a:pt x="48" y="48"/>
                </a:lnTo>
                <a:lnTo>
                  <a:pt x="100" y="50"/>
                </a:lnTo>
                <a:lnTo>
                  <a:pt x="200" y="54"/>
                </a:lnTo>
                <a:lnTo>
                  <a:pt x="200" y="41"/>
                </a:lnTo>
                <a:lnTo>
                  <a:pt x="200" y="29"/>
                </a:lnTo>
                <a:lnTo>
                  <a:pt x="219" y="29"/>
                </a:lnTo>
                <a:lnTo>
                  <a:pt x="240" y="29"/>
                </a:lnTo>
                <a:lnTo>
                  <a:pt x="250" y="16"/>
                </a:lnTo>
                <a:lnTo>
                  <a:pt x="261" y="0"/>
                </a:lnTo>
                <a:lnTo>
                  <a:pt x="271" y="0"/>
                </a:lnTo>
                <a:lnTo>
                  <a:pt x="278" y="0"/>
                </a:lnTo>
                <a:lnTo>
                  <a:pt x="290" y="12"/>
                </a:lnTo>
                <a:lnTo>
                  <a:pt x="307" y="25"/>
                </a:lnTo>
                <a:lnTo>
                  <a:pt x="309" y="44"/>
                </a:lnTo>
                <a:lnTo>
                  <a:pt x="315" y="62"/>
                </a:lnTo>
                <a:lnTo>
                  <a:pt x="326" y="75"/>
                </a:lnTo>
                <a:lnTo>
                  <a:pt x="338" y="87"/>
                </a:lnTo>
                <a:lnTo>
                  <a:pt x="357" y="100"/>
                </a:lnTo>
                <a:lnTo>
                  <a:pt x="372" y="108"/>
                </a:lnTo>
                <a:lnTo>
                  <a:pt x="392" y="114"/>
                </a:lnTo>
                <a:lnTo>
                  <a:pt x="411" y="119"/>
                </a:lnTo>
                <a:lnTo>
                  <a:pt x="432" y="121"/>
                </a:lnTo>
                <a:lnTo>
                  <a:pt x="455" y="123"/>
                </a:lnTo>
                <a:lnTo>
                  <a:pt x="476" y="123"/>
                </a:lnTo>
                <a:lnTo>
                  <a:pt x="499" y="121"/>
                </a:lnTo>
                <a:lnTo>
                  <a:pt x="538" y="119"/>
                </a:lnTo>
                <a:lnTo>
                  <a:pt x="574" y="110"/>
                </a:lnTo>
                <a:lnTo>
                  <a:pt x="574" y="100"/>
                </a:lnTo>
                <a:lnTo>
                  <a:pt x="574" y="89"/>
                </a:lnTo>
                <a:lnTo>
                  <a:pt x="630" y="89"/>
                </a:lnTo>
                <a:lnTo>
                  <a:pt x="686" y="87"/>
                </a:lnTo>
                <a:lnTo>
                  <a:pt x="741" y="87"/>
                </a:lnTo>
                <a:lnTo>
                  <a:pt x="797" y="87"/>
                </a:lnTo>
                <a:lnTo>
                  <a:pt x="797" y="98"/>
                </a:lnTo>
                <a:lnTo>
                  <a:pt x="797" y="110"/>
                </a:lnTo>
                <a:lnTo>
                  <a:pt x="795" y="121"/>
                </a:lnTo>
                <a:lnTo>
                  <a:pt x="789" y="129"/>
                </a:lnTo>
                <a:lnTo>
                  <a:pt x="785" y="133"/>
                </a:lnTo>
                <a:lnTo>
                  <a:pt x="778" y="140"/>
                </a:lnTo>
                <a:lnTo>
                  <a:pt x="766" y="150"/>
                </a:lnTo>
                <a:lnTo>
                  <a:pt x="755" y="165"/>
                </a:lnTo>
                <a:lnTo>
                  <a:pt x="772" y="198"/>
                </a:lnTo>
                <a:lnTo>
                  <a:pt x="791" y="229"/>
                </a:lnTo>
                <a:lnTo>
                  <a:pt x="814" y="233"/>
                </a:lnTo>
                <a:lnTo>
                  <a:pt x="843" y="236"/>
                </a:lnTo>
                <a:lnTo>
                  <a:pt x="866" y="242"/>
                </a:lnTo>
                <a:lnTo>
                  <a:pt x="893" y="246"/>
                </a:lnTo>
                <a:lnTo>
                  <a:pt x="891" y="267"/>
                </a:lnTo>
                <a:lnTo>
                  <a:pt x="885" y="290"/>
                </a:lnTo>
                <a:lnTo>
                  <a:pt x="881" y="323"/>
                </a:lnTo>
                <a:lnTo>
                  <a:pt x="874" y="371"/>
                </a:lnTo>
                <a:lnTo>
                  <a:pt x="885" y="381"/>
                </a:lnTo>
                <a:lnTo>
                  <a:pt x="897" y="392"/>
                </a:lnTo>
                <a:lnTo>
                  <a:pt x="903" y="398"/>
                </a:lnTo>
                <a:lnTo>
                  <a:pt x="904" y="407"/>
                </a:lnTo>
                <a:lnTo>
                  <a:pt x="908" y="419"/>
                </a:lnTo>
                <a:lnTo>
                  <a:pt x="910" y="432"/>
                </a:lnTo>
                <a:lnTo>
                  <a:pt x="910" y="457"/>
                </a:lnTo>
                <a:lnTo>
                  <a:pt x="914" y="490"/>
                </a:lnTo>
                <a:lnTo>
                  <a:pt x="908" y="551"/>
                </a:lnTo>
                <a:lnTo>
                  <a:pt x="906" y="599"/>
                </a:lnTo>
                <a:lnTo>
                  <a:pt x="899" y="601"/>
                </a:lnTo>
                <a:lnTo>
                  <a:pt x="893" y="607"/>
                </a:lnTo>
                <a:lnTo>
                  <a:pt x="870" y="621"/>
                </a:lnTo>
                <a:lnTo>
                  <a:pt x="851" y="636"/>
                </a:lnTo>
                <a:lnTo>
                  <a:pt x="807" y="632"/>
                </a:lnTo>
                <a:lnTo>
                  <a:pt x="755" y="624"/>
                </a:lnTo>
                <a:lnTo>
                  <a:pt x="728" y="619"/>
                </a:lnTo>
                <a:lnTo>
                  <a:pt x="707" y="611"/>
                </a:lnTo>
                <a:lnTo>
                  <a:pt x="686" y="601"/>
                </a:lnTo>
                <a:lnTo>
                  <a:pt x="670" y="594"/>
                </a:lnTo>
                <a:lnTo>
                  <a:pt x="655" y="596"/>
                </a:lnTo>
                <a:lnTo>
                  <a:pt x="634" y="598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50" name="Freeform 546"/>
          <p:cNvSpPr>
            <a:spLocks/>
          </p:cNvSpPr>
          <p:nvPr/>
        </p:nvSpPr>
        <p:spPr bwMode="auto">
          <a:xfrm>
            <a:off x="3373438" y="2263775"/>
            <a:ext cx="727075" cy="504825"/>
          </a:xfrm>
          <a:custGeom>
            <a:avLst/>
            <a:gdLst>
              <a:gd name="T0" fmla="*/ 2147483647 w 914"/>
              <a:gd name="T1" fmla="*/ 2147483647 h 636"/>
              <a:gd name="T2" fmla="*/ 2147483647 w 914"/>
              <a:gd name="T3" fmla="*/ 2147483647 h 636"/>
              <a:gd name="T4" fmla="*/ 2147483647 w 914"/>
              <a:gd name="T5" fmla="*/ 2147483647 h 636"/>
              <a:gd name="T6" fmla="*/ 2147483647 w 914"/>
              <a:gd name="T7" fmla="*/ 2147483647 h 636"/>
              <a:gd name="T8" fmla="*/ 2147483647 w 914"/>
              <a:gd name="T9" fmla="*/ 2147483647 h 636"/>
              <a:gd name="T10" fmla="*/ 2147483647 w 914"/>
              <a:gd name="T11" fmla="*/ 2147483647 h 636"/>
              <a:gd name="T12" fmla="*/ 2147483647 w 914"/>
              <a:gd name="T13" fmla="*/ 2147483647 h 636"/>
              <a:gd name="T14" fmla="*/ 2147483647 w 914"/>
              <a:gd name="T15" fmla="*/ 2147483647 h 636"/>
              <a:gd name="T16" fmla="*/ 2147483647 w 914"/>
              <a:gd name="T17" fmla="*/ 2147483647 h 636"/>
              <a:gd name="T18" fmla="*/ 2147483647 w 914"/>
              <a:gd name="T19" fmla="*/ 2147483647 h 636"/>
              <a:gd name="T20" fmla="*/ 2147483647 w 914"/>
              <a:gd name="T21" fmla="*/ 2147483647 h 636"/>
              <a:gd name="T22" fmla="*/ 2147483647 w 914"/>
              <a:gd name="T23" fmla="*/ 2147483647 h 636"/>
              <a:gd name="T24" fmla="*/ 2147483647 w 914"/>
              <a:gd name="T25" fmla="*/ 2147483647 h 636"/>
              <a:gd name="T26" fmla="*/ 2147483647 w 914"/>
              <a:gd name="T27" fmla="*/ 2147483647 h 636"/>
              <a:gd name="T28" fmla="*/ 2147483647 w 914"/>
              <a:gd name="T29" fmla="*/ 2147483647 h 636"/>
              <a:gd name="T30" fmla="*/ 2147483647 w 914"/>
              <a:gd name="T31" fmla="*/ 2147483647 h 636"/>
              <a:gd name="T32" fmla="*/ 2147483647 w 914"/>
              <a:gd name="T33" fmla="*/ 2147483647 h 636"/>
              <a:gd name="T34" fmla="*/ 2147483647 w 914"/>
              <a:gd name="T35" fmla="*/ 2147483647 h 636"/>
              <a:gd name="T36" fmla="*/ 2147483647 w 914"/>
              <a:gd name="T37" fmla="*/ 2147483647 h 636"/>
              <a:gd name="T38" fmla="*/ 2147483647 w 914"/>
              <a:gd name="T39" fmla="*/ 2147483647 h 636"/>
              <a:gd name="T40" fmla="*/ 2147483647 w 914"/>
              <a:gd name="T41" fmla="*/ 2147483647 h 636"/>
              <a:gd name="T42" fmla="*/ 2147483647 w 914"/>
              <a:gd name="T43" fmla="*/ 2147483647 h 636"/>
              <a:gd name="T44" fmla="*/ 2147483647 w 914"/>
              <a:gd name="T45" fmla="*/ 2147483647 h 636"/>
              <a:gd name="T46" fmla="*/ 2147483647 w 914"/>
              <a:gd name="T47" fmla="*/ 2147483647 h 636"/>
              <a:gd name="T48" fmla="*/ 2147483647 w 914"/>
              <a:gd name="T49" fmla="*/ 2147483647 h 636"/>
              <a:gd name="T50" fmla="*/ 2147483647 w 914"/>
              <a:gd name="T51" fmla="*/ 2147483647 h 636"/>
              <a:gd name="T52" fmla="*/ 2147483647 w 914"/>
              <a:gd name="T53" fmla="*/ 2147483647 h 636"/>
              <a:gd name="T54" fmla="*/ 2147483647 w 914"/>
              <a:gd name="T55" fmla="*/ 2147483647 h 636"/>
              <a:gd name="T56" fmla="*/ 2147483647 w 914"/>
              <a:gd name="T57" fmla="*/ 0 h 636"/>
              <a:gd name="T58" fmla="*/ 2147483647 w 914"/>
              <a:gd name="T59" fmla="*/ 2147483647 h 636"/>
              <a:gd name="T60" fmla="*/ 2147483647 w 914"/>
              <a:gd name="T61" fmla="*/ 2147483647 h 636"/>
              <a:gd name="T62" fmla="*/ 2147483647 w 914"/>
              <a:gd name="T63" fmla="*/ 2147483647 h 636"/>
              <a:gd name="T64" fmla="*/ 2147483647 w 914"/>
              <a:gd name="T65" fmla="*/ 2147483647 h 636"/>
              <a:gd name="T66" fmla="*/ 2147483647 w 914"/>
              <a:gd name="T67" fmla="*/ 2147483647 h 636"/>
              <a:gd name="T68" fmla="*/ 2147483647 w 914"/>
              <a:gd name="T69" fmla="*/ 2147483647 h 636"/>
              <a:gd name="T70" fmla="*/ 2147483647 w 914"/>
              <a:gd name="T71" fmla="*/ 2147483647 h 636"/>
              <a:gd name="T72" fmla="*/ 2147483647 w 914"/>
              <a:gd name="T73" fmla="*/ 2147483647 h 636"/>
              <a:gd name="T74" fmla="*/ 2147483647 w 914"/>
              <a:gd name="T75" fmla="*/ 2147483647 h 636"/>
              <a:gd name="T76" fmla="*/ 2147483647 w 914"/>
              <a:gd name="T77" fmla="*/ 2147483647 h 636"/>
              <a:gd name="T78" fmla="*/ 2147483647 w 914"/>
              <a:gd name="T79" fmla="*/ 2147483647 h 636"/>
              <a:gd name="T80" fmla="*/ 2147483647 w 914"/>
              <a:gd name="T81" fmla="*/ 2147483647 h 636"/>
              <a:gd name="T82" fmla="*/ 2147483647 w 914"/>
              <a:gd name="T83" fmla="*/ 2147483647 h 636"/>
              <a:gd name="T84" fmla="*/ 2147483647 w 914"/>
              <a:gd name="T85" fmla="*/ 2147483647 h 636"/>
              <a:gd name="T86" fmla="*/ 2147483647 w 914"/>
              <a:gd name="T87" fmla="*/ 2147483647 h 636"/>
              <a:gd name="T88" fmla="*/ 2147483647 w 914"/>
              <a:gd name="T89" fmla="*/ 2147483647 h 636"/>
              <a:gd name="T90" fmla="*/ 2147483647 w 914"/>
              <a:gd name="T91" fmla="*/ 2147483647 h 636"/>
              <a:gd name="T92" fmla="*/ 2147483647 w 914"/>
              <a:gd name="T93" fmla="*/ 2147483647 h 636"/>
              <a:gd name="T94" fmla="*/ 2147483647 w 914"/>
              <a:gd name="T95" fmla="*/ 2147483647 h 636"/>
              <a:gd name="T96" fmla="*/ 2147483647 w 914"/>
              <a:gd name="T97" fmla="*/ 2147483647 h 636"/>
              <a:gd name="T98" fmla="*/ 2147483647 w 914"/>
              <a:gd name="T99" fmla="*/ 2147483647 h 636"/>
              <a:gd name="T100" fmla="*/ 2147483647 w 914"/>
              <a:gd name="T101" fmla="*/ 2147483647 h 636"/>
              <a:gd name="T102" fmla="*/ 2147483647 w 914"/>
              <a:gd name="T103" fmla="*/ 2147483647 h 636"/>
              <a:gd name="T104" fmla="*/ 2147483647 w 914"/>
              <a:gd name="T105" fmla="*/ 2147483647 h 636"/>
              <a:gd name="T106" fmla="*/ 2147483647 w 914"/>
              <a:gd name="T107" fmla="*/ 2147483647 h 636"/>
              <a:gd name="T108" fmla="*/ 2147483647 w 914"/>
              <a:gd name="T109" fmla="*/ 2147483647 h 636"/>
              <a:gd name="T110" fmla="*/ 2147483647 w 914"/>
              <a:gd name="T111" fmla="*/ 2147483647 h 636"/>
              <a:gd name="T112" fmla="*/ 2147483647 w 914"/>
              <a:gd name="T113" fmla="*/ 2147483647 h 636"/>
              <a:gd name="T114" fmla="*/ 2147483647 w 914"/>
              <a:gd name="T115" fmla="*/ 2147483647 h 636"/>
              <a:gd name="T116" fmla="*/ 2147483647 w 914"/>
              <a:gd name="T117" fmla="*/ 2147483647 h 636"/>
              <a:gd name="T118" fmla="*/ 2147483647 w 914"/>
              <a:gd name="T119" fmla="*/ 2147483647 h 6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914"/>
              <a:gd name="T181" fmla="*/ 0 h 636"/>
              <a:gd name="T182" fmla="*/ 914 w 914"/>
              <a:gd name="T183" fmla="*/ 636 h 6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914" h="636">
                <a:moveTo>
                  <a:pt x="634" y="598"/>
                </a:moveTo>
                <a:lnTo>
                  <a:pt x="622" y="586"/>
                </a:lnTo>
                <a:lnTo>
                  <a:pt x="609" y="578"/>
                </a:lnTo>
                <a:lnTo>
                  <a:pt x="597" y="571"/>
                </a:lnTo>
                <a:lnTo>
                  <a:pt x="582" y="567"/>
                </a:lnTo>
                <a:lnTo>
                  <a:pt x="551" y="563"/>
                </a:lnTo>
                <a:lnTo>
                  <a:pt x="522" y="561"/>
                </a:lnTo>
                <a:lnTo>
                  <a:pt x="493" y="561"/>
                </a:lnTo>
                <a:lnTo>
                  <a:pt x="465" y="559"/>
                </a:lnTo>
                <a:lnTo>
                  <a:pt x="453" y="555"/>
                </a:lnTo>
                <a:lnTo>
                  <a:pt x="440" y="553"/>
                </a:lnTo>
                <a:lnTo>
                  <a:pt x="428" y="548"/>
                </a:lnTo>
                <a:lnTo>
                  <a:pt x="417" y="542"/>
                </a:lnTo>
                <a:lnTo>
                  <a:pt x="415" y="511"/>
                </a:lnTo>
                <a:lnTo>
                  <a:pt x="409" y="490"/>
                </a:lnTo>
                <a:lnTo>
                  <a:pt x="405" y="475"/>
                </a:lnTo>
                <a:lnTo>
                  <a:pt x="403" y="459"/>
                </a:lnTo>
                <a:lnTo>
                  <a:pt x="378" y="448"/>
                </a:lnTo>
                <a:lnTo>
                  <a:pt x="355" y="436"/>
                </a:lnTo>
                <a:lnTo>
                  <a:pt x="349" y="407"/>
                </a:lnTo>
                <a:lnTo>
                  <a:pt x="344" y="381"/>
                </a:lnTo>
                <a:lnTo>
                  <a:pt x="324" y="379"/>
                </a:lnTo>
                <a:lnTo>
                  <a:pt x="309" y="375"/>
                </a:lnTo>
                <a:lnTo>
                  <a:pt x="288" y="373"/>
                </a:lnTo>
                <a:lnTo>
                  <a:pt x="271" y="371"/>
                </a:lnTo>
                <a:lnTo>
                  <a:pt x="263" y="357"/>
                </a:lnTo>
                <a:lnTo>
                  <a:pt x="255" y="346"/>
                </a:lnTo>
                <a:lnTo>
                  <a:pt x="242" y="336"/>
                </a:lnTo>
                <a:lnTo>
                  <a:pt x="234" y="325"/>
                </a:lnTo>
                <a:lnTo>
                  <a:pt x="223" y="315"/>
                </a:lnTo>
                <a:lnTo>
                  <a:pt x="213" y="306"/>
                </a:lnTo>
                <a:lnTo>
                  <a:pt x="205" y="294"/>
                </a:lnTo>
                <a:lnTo>
                  <a:pt x="200" y="279"/>
                </a:lnTo>
                <a:lnTo>
                  <a:pt x="180" y="277"/>
                </a:lnTo>
                <a:lnTo>
                  <a:pt x="169" y="273"/>
                </a:lnTo>
                <a:lnTo>
                  <a:pt x="152" y="265"/>
                </a:lnTo>
                <a:lnTo>
                  <a:pt x="125" y="252"/>
                </a:lnTo>
                <a:lnTo>
                  <a:pt x="121" y="229"/>
                </a:lnTo>
                <a:lnTo>
                  <a:pt x="119" y="210"/>
                </a:lnTo>
                <a:lnTo>
                  <a:pt x="98" y="206"/>
                </a:lnTo>
                <a:lnTo>
                  <a:pt x="82" y="198"/>
                </a:lnTo>
                <a:lnTo>
                  <a:pt x="58" y="181"/>
                </a:lnTo>
                <a:lnTo>
                  <a:pt x="17" y="156"/>
                </a:lnTo>
                <a:lnTo>
                  <a:pt x="15" y="121"/>
                </a:lnTo>
                <a:lnTo>
                  <a:pt x="8" y="96"/>
                </a:lnTo>
                <a:lnTo>
                  <a:pt x="2" y="66"/>
                </a:lnTo>
                <a:lnTo>
                  <a:pt x="0" y="35"/>
                </a:lnTo>
                <a:lnTo>
                  <a:pt x="21" y="41"/>
                </a:lnTo>
                <a:lnTo>
                  <a:pt x="48" y="48"/>
                </a:lnTo>
                <a:lnTo>
                  <a:pt x="100" y="50"/>
                </a:lnTo>
                <a:lnTo>
                  <a:pt x="200" y="54"/>
                </a:lnTo>
                <a:lnTo>
                  <a:pt x="200" y="41"/>
                </a:lnTo>
                <a:lnTo>
                  <a:pt x="200" y="29"/>
                </a:lnTo>
                <a:lnTo>
                  <a:pt x="219" y="29"/>
                </a:lnTo>
                <a:lnTo>
                  <a:pt x="240" y="29"/>
                </a:lnTo>
                <a:lnTo>
                  <a:pt x="250" y="16"/>
                </a:lnTo>
                <a:lnTo>
                  <a:pt x="261" y="0"/>
                </a:lnTo>
                <a:lnTo>
                  <a:pt x="271" y="0"/>
                </a:lnTo>
                <a:lnTo>
                  <a:pt x="278" y="0"/>
                </a:lnTo>
                <a:lnTo>
                  <a:pt x="290" y="12"/>
                </a:lnTo>
                <a:lnTo>
                  <a:pt x="307" y="25"/>
                </a:lnTo>
                <a:lnTo>
                  <a:pt x="309" y="44"/>
                </a:lnTo>
                <a:lnTo>
                  <a:pt x="315" y="62"/>
                </a:lnTo>
                <a:lnTo>
                  <a:pt x="326" y="75"/>
                </a:lnTo>
                <a:lnTo>
                  <a:pt x="338" y="87"/>
                </a:lnTo>
                <a:lnTo>
                  <a:pt x="357" y="100"/>
                </a:lnTo>
                <a:lnTo>
                  <a:pt x="372" y="108"/>
                </a:lnTo>
                <a:lnTo>
                  <a:pt x="392" y="114"/>
                </a:lnTo>
                <a:lnTo>
                  <a:pt x="411" y="119"/>
                </a:lnTo>
                <a:lnTo>
                  <a:pt x="432" y="121"/>
                </a:lnTo>
                <a:lnTo>
                  <a:pt x="455" y="123"/>
                </a:lnTo>
                <a:lnTo>
                  <a:pt x="476" y="123"/>
                </a:lnTo>
                <a:lnTo>
                  <a:pt x="499" y="121"/>
                </a:lnTo>
                <a:lnTo>
                  <a:pt x="538" y="119"/>
                </a:lnTo>
                <a:lnTo>
                  <a:pt x="574" y="110"/>
                </a:lnTo>
                <a:lnTo>
                  <a:pt x="574" y="100"/>
                </a:lnTo>
                <a:lnTo>
                  <a:pt x="574" y="89"/>
                </a:lnTo>
                <a:lnTo>
                  <a:pt x="630" y="89"/>
                </a:lnTo>
                <a:lnTo>
                  <a:pt x="686" y="87"/>
                </a:lnTo>
                <a:lnTo>
                  <a:pt x="741" y="87"/>
                </a:lnTo>
                <a:lnTo>
                  <a:pt x="797" y="87"/>
                </a:lnTo>
                <a:lnTo>
                  <a:pt x="797" y="98"/>
                </a:lnTo>
                <a:lnTo>
                  <a:pt x="797" y="110"/>
                </a:lnTo>
                <a:lnTo>
                  <a:pt x="795" y="121"/>
                </a:lnTo>
                <a:lnTo>
                  <a:pt x="789" y="129"/>
                </a:lnTo>
                <a:lnTo>
                  <a:pt x="785" y="133"/>
                </a:lnTo>
                <a:lnTo>
                  <a:pt x="778" y="140"/>
                </a:lnTo>
                <a:lnTo>
                  <a:pt x="766" y="150"/>
                </a:lnTo>
                <a:lnTo>
                  <a:pt x="755" y="165"/>
                </a:lnTo>
                <a:lnTo>
                  <a:pt x="772" y="198"/>
                </a:lnTo>
                <a:lnTo>
                  <a:pt x="791" y="229"/>
                </a:lnTo>
                <a:lnTo>
                  <a:pt x="814" y="233"/>
                </a:lnTo>
                <a:lnTo>
                  <a:pt x="843" y="236"/>
                </a:lnTo>
                <a:lnTo>
                  <a:pt x="866" y="242"/>
                </a:lnTo>
                <a:lnTo>
                  <a:pt x="893" y="246"/>
                </a:lnTo>
                <a:lnTo>
                  <a:pt x="891" y="267"/>
                </a:lnTo>
                <a:lnTo>
                  <a:pt x="885" y="290"/>
                </a:lnTo>
                <a:lnTo>
                  <a:pt x="881" y="323"/>
                </a:lnTo>
                <a:lnTo>
                  <a:pt x="874" y="371"/>
                </a:lnTo>
                <a:lnTo>
                  <a:pt x="885" y="381"/>
                </a:lnTo>
                <a:lnTo>
                  <a:pt x="897" y="392"/>
                </a:lnTo>
                <a:lnTo>
                  <a:pt x="903" y="398"/>
                </a:lnTo>
                <a:lnTo>
                  <a:pt x="904" y="407"/>
                </a:lnTo>
                <a:lnTo>
                  <a:pt x="908" y="419"/>
                </a:lnTo>
                <a:lnTo>
                  <a:pt x="910" y="432"/>
                </a:lnTo>
                <a:lnTo>
                  <a:pt x="910" y="457"/>
                </a:lnTo>
                <a:lnTo>
                  <a:pt x="914" y="490"/>
                </a:lnTo>
                <a:lnTo>
                  <a:pt x="908" y="551"/>
                </a:lnTo>
                <a:lnTo>
                  <a:pt x="906" y="599"/>
                </a:lnTo>
                <a:lnTo>
                  <a:pt x="899" y="601"/>
                </a:lnTo>
                <a:lnTo>
                  <a:pt x="893" y="607"/>
                </a:lnTo>
                <a:lnTo>
                  <a:pt x="870" y="621"/>
                </a:lnTo>
                <a:lnTo>
                  <a:pt x="851" y="636"/>
                </a:lnTo>
                <a:lnTo>
                  <a:pt x="807" y="632"/>
                </a:lnTo>
                <a:lnTo>
                  <a:pt x="755" y="624"/>
                </a:lnTo>
                <a:lnTo>
                  <a:pt x="728" y="619"/>
                </a:lnTo>
                <a:lnTo>
                  <a:pt x="707" y="611"/>
                </a:lnTo>
                <a:lnTo>
                  <a:pt x="686" y="601"/>
                </a:lnTo>
                <a:lnTo>
                  <a:pt x="670" y="594"/>
                </a:lnTo>
                <a:lnTo>
                  <a:pt x="655" y="596"/>
                </a:lnTo>
                <a:lnTo>
                  <a:pt x="634" y="598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51" name="Freeform 547"/>
          <p:cNvSpPr>
            <a:spLocks/>
          </p:cNvSpPr>
          <p:nvPr/>
        </p:nvSpPr>
        <p:spPr bwMode="auto">
          <a:xfrm>
            <a:off x="4100513" y="2805113"/>
            <a:ext cx="893762" cy="677862"/>
          </a:xfrm>
          <a:custGeom>
            <a:avLst/>
            <a:gdLst>
              <a:gd name="T0" fmla="*/ 2147483647 w 1125"/>
              <a:gd name="T1" fmla="*/ 2147483647 h 855"/>
              <a:gd name="T2" fmla="*/ 2147483647 w 1125"/>
              <a:gd name="T3" fmla="*/ 2147483647 h 855"/>
              <a:gd name="T4" fmla="*/ 2147483647 w 1125"/>
              <a:gd name="T5" fmla="*/ 2147483647 h 855"/>
              <a:gd name="T6" fmla="*/ 2147483647 w 1125"/>
              <a:gd name="T7" fmla="*/ 2147483647 h 855"/>
              <a:gd name="T8" fmla="*/ 2147483647 w 1125"/>
              <a:gd name="T9" fmla="*/ 2147483647 h 855"/>
              <a:gd name="T10" fmla="*/ 2147483647 w 1125"/>
              <a:gd name="T11" fmla="*/ 2147483647 h 855"/>
              <a:gd name="T12" fmla="*/ 2147483647 w 1125"/>
              <a:gd name="T13" fmla="*/ 2147483647 h 855"/>
              <a:gd name="T14" fmla="*/ 2147483647 w 1125"/>
              <a:gd name="T15" fmla="*/ 2147483647 h 855"/>
              <a:gd name="T16" fmla="*/ 2147483647 w 1125"/>
              <a:gd name="T17" fmla="*/ 2147483647 h 855"/>
              <a:gd name="T18" fmla="*/ 2147483647 w 1125"/>
              <a:gd name="T19" fmla="*/ 2147483647 h 855"/>
              <a:gd name="T20" fmla="*/ 2147483647 w 1125"/>
              <a:gd name="T21" fmla="*/ 2147483647 h 855"/>
              <a:gd name="T22" fmla="*/ 2147483647 w 1125"/>
              <a:gd name="T23" fmla="*/ 2147483647 h 855"/>
              <a:gd name="T24" fmla="*/ 0 w 1125"/>
              <a:gd name="T25" fmla="*/ 2147483647 h 855"/>
              <a:gd name="T26" fmla="*/ 2147483647 w 1125"/>
              <a:gd name="T27" fmla="*/ 2147483647 h 855"/>
              <a:gd name="T28" fmla="*/ 2147483647 w 1125"/>
              <a:gd name="T29" fmla="*/ 2147483647 h 855"/>
              <a:gd name="T30" fmla="*/ 2147483647 w 1125"/>
              <a:gd name="T31" fmla="*/ 2147483647 h 855"/>
              <a:gd name="T32" fmla="*/ 2147483647 w 1125"/>
              <a:gd name="T33" fmla="*/ 2147483647 h 855"/>
              <a:gd name="T34" fmla="*/ 2147483647 w 1125"/>
              <a:gd name="T35" fmla="*/ 2147483647 h 855"/>
              <a:gd name="T36" fmla="*/ 2147483647 w 1125"/>
              <a:gd name="T37" fmla="*/ 2147483647 h 855"/>
              <a:gd name="T38" fmla="*/ 2147483647 w 1125"/>
              <a:gd name="T39" fmla="*/ 2147483647 h 855"/>
              <a:gd name="T40" fmla="*/ 2147483647 w 1125"/>
              <a:gd name="T41" fmla="*/ 2147483647 h 855"/>
              <a:gd name="T42" fmla="*/ 2147483647 w 1125"/>
              <a:gd name="T43" fmla="*/ 2147483647 h 855"/>
              <a:gd name="T44" fmla="*/ 2147483647 w 1125"/>
              <a:gd name="T45" fmla="*/ 2147483647 h 855"/>
              <a:gd name="T46" fmla="*/ 2147483647 w 1125"/>
              <a:gd name="T47" fmla="*/ 2147483647 h 855"/>
              <a:gd name="T48" fmla="*/ 2147483647 w 1125"/>
              <a:gd name="T49" fmla="*/ 2147483647 h 855"/>
              <a:gd name="T50" fmla="*/ 2147483647 w 1125"/>
              <a:gd name="T51" fmla="*/ 2147483647 h 855"/>
              <a:gd name="T52" fmla="*/ 2147483647 w 1125"/>
              <a:gd name="T53" fmla="*/ 2147483647 h 855"/>
              <a:gd name="T54" fmla="*/ 2147483647 w 1125"/>
              <a:gd name="T55" fmla="*/ 2147483647 h 855"/>
              <a:gd name="T56" fmla="*/ 2147483647 w 1125"/>
              <a:gd name="T57" fmla="*/ 2147483647 h 855"/>
              <a:gd name="T58" fmla="*/ 2147483647 w 1125"/>
              <a:gd name="T59" fmla="*/ 2147483647 h 855"/>
              <a:gd name="T60" fmla="*/ 2147483647 w 1125"/>
              <a:gd name="T61" fmla="*/ 2147483647 h 855"/>
              <a:gd name="T62" fmla="*/ 2147483647 w 1125"/>
              <a:gd name="T63" fmla="*/ 2147483647 h 855"/>
              <a:gd name="T64" fmla="*/ 2147483647 w 1125"/>
              <a:gd name="T65" fmla="*/ 2147483647 h 855"/>
              <a:gd name="T66" fmla="*/ 2147483647 w 1125"/>
              <a:gd name="T67" fmla="*/ 2147483647 h 855"/>
              <a:gd name="T68" fmla="*/ 2147483647 w 1125"/>
              <a:gd name="T69" fmla="*/ 2147483647 h 855"/>
              <a:gd name="T70" fmla="*/ 2147483647 w 1125"/>
              <a:gd name="T71" fmla="*/ 2147483647 h 855"/>
              <a:gd name="T72" fmla="*/ 2147483647 w 1125"/>
              <a:gd name="T73" fmla="*/ 2147483647 h 855"/>
              <a:gd name="T74" fmla="*/ 2147483647 w 1125"/>
              <a:gd name="T75" fmla="*/ 2147483647 h 855"/>
              <a:gd name="T76" fmla="*/ 2147483647 w 1125"/>
              <a:gd name="T77" fmla="*/ 2147483647 h 855"/>
              <a:gd name="T78" fmla="*/ 2147483647 w 1125"/>
              <a:gd name="T79" fmla="*/ 2147483647 h 855"/>
              <a:gd name="T80" fmla="*/ 2147483647 w 1125"/>
              <a:gd name="T81" fmla="*/ 2147483647 h 855"/>
              <a:gd name="T82" fmla="*/ 2147483647 w 1125"/>
              <a:gd name="T83" fmla="*/ 2147483647 h 855"/>
              <a:gd name="T84" fmla="*/ 2147483647 w 1125"/>
              <a:gd name="T85" fmla="*/ 2147483647 h 855"/>
              <a:gd name="T86" fmla="*/ 2147483647 w 1125"/>
              <a:gd name="T87" fmla="*/ 2147483647 h 855"/>
              <a:gd name="T88" fmla="*/ 2147483647 w 1125"/>
              <a:gd name="T89" fmla="*/ 2147483647 h 855"/>
              <a:gd name="T90" fmla="*/ 2147483647 w 1125"/>
              <a:gd name="T91" fmla="*/ 2147483647 h 855"/>
              <a:gd name="T92" fmla="*/ 2147483647 w 1125"/>
              <a:gd name="T93" fmla="*/ 2147483647 h 855"/>
              <a:gd name="T94" fmla="*/ 2147483647 w 1125"/>
              <a:gd name="T95" fmla="*/ 2147483647 h 855"/>
              <a:gd name="T96" fmla="*/ 2147483647 w 1125"/>
              <a:gd name="T97" fmla="*/ 2147483647 h 855"/>
              <a:gd name="T98" fmla="*/ 2147483647 w 1125"/>
              <a:gd name="T99" fmla="*/ 2147483647 h 855"/>
              <a:gd name="T100" fmla="*/ 2147483647 w 1125"/>
              <a:gd name="T101" fmla="*/ 2147483647 h 855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1125"/>
              <a:gd name="T154" fmla="*/ 0 h 855"/>
              <a:gd name="T155" fmla="*/ 1125 w 1125"/>
              <a:gd name="T156" fmla="*/ 855 h 855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1125" h="855">
                <a:moveTo>
                  <a:pt x="530" y="822"/>
                </a:moveTo>
                <a:lnTo>
                  <a:pt x="507" y="787"/>
                </a:lnTo>
                <a:lnTo>
                  <a:pt x="494" y="770"/>
                </a:lnTo>
                <a:lnTo>
                  <a:pt x="480" y="759"/>
                </a:lnTo>
                <a:lnTo>
                  <a:pt x="469" y="747"/>
                </a:lnTo>
                <a:lnTo>
                  <a:pt x="455" y="714"/>
                </a:lnTo>
                <a:lnTo>
                  <a:pt x="438" y="672"/>
                </a:lnTo>
                <a:lnTo>
                  <a:pt x="426" y="653"/>
                </a:lnTo>
                <a:lnTo>
                  <a:pt x="417" y="636"/>
                </a:lnTo>
                <a:lnTo>
                  <a:pt x="405" y="622"/>
                </a:lnTo>
                <a:lnTo>
                  <a:pt x="390" y="611"/>
                </a:lnTo>
                <a:lnTo>
                  <a:pt x="390" y="574"/>
                </a:lnTo>
                <a:lnTo>
                  <a:pt x="384" y="549"/>
                </a:lnTo>
                <a:lnTo>
                  <a:pt x="380" y="534"/>
                </a:lnTo>
                <a:lnTo>
                  <a:pt x="374" y="515"/>
                </a:lnTo>
                <a:lnTo>
                  <a:pt x="305" y="515"/>
                </a:lnTo>
                <a:lnTo>
                  <a:pt x="253" y="513"/>
                </a:lnTo>
                <a:lnTo>
                  <a:pt x="240" y="511"/>
                </a:lnTo>
                <a:lnTo>
                  <a:pt x="230" y="507"/>
                </a:lnTo>
                <a:lnTo>
                  <a:pt x="225" y="501"/>
                </a:lnTo>
                <a:lnTo>
                  <a:pt x="217" y="492"/>
                </a:lnTo>
                <a:lnTo>
                  <a:pt x="209" y="484"/>
                </a:lnTo>
                <a:lnTo>
                  <a:pt x="205" y="472"/>
                </a:lnTo>
                <a:lnTo>
                  <a:pt x="202" y="453"/>
                </a:lnTo>
                <a:lnTo>
                  <a:pt x="194" y="434"/>
                </a:lnTo>
                <a:lnTo>
                  <a:pt x="184" y="434"/>
                </a:lnTo>
                <a:lnTo>
                  <a:pt x="177" y="432"/>
                </a:lnTo>
                <a:lnTo>
                  <a:pt x="161" y="403"/>
                </a:lnTo>
                <a:lnTo>
                  <a:pt x="148" y="374"/>
                </a:lnTo>
                <a:lnTo>
                  <a:pt x="129" y="367"/>
                </a:lnTo>
                <a:lnTo>
                  <a:pt x="108" y="359"/>
                </a:lnTo>
                <a:lnTo>
                  <a:pt x="98" y="344"/>
                </a:lnTo>
                <a:lnTo>
                  <a:pt x="88" y="326"/>
                </a:lnTo>
                <a:lnTo>
                  <a:pt x="81" y="309"/>
                </a:lnTo>
                <a:lnTo>
                  <a:pt x="69" y="298"/>
                </a:lnTo>
                <a:lnTo>
                  <a:pt x="50" y="286"/>
                </a:lnTo>
                <a:lnTo>
                  <a:pt x="36" y="275"/>
                </a:lnTo>
                <a:lnTo>
                  <a:pt x="17" y="269"/>
                </a:lnTo>
                <a:lnTo>
                  <a:pt x="0" y="265"/>
                </a:lnTo>
                <a:lnTo>
                  <a:pt x="2" y="250"/>
                </a:lnTo>
                <a:lnTo>
                  <a:pt x="4" y="236"/>
                </a:lnTo>
                <a:lnTo>
                  <a:pt x="17" y="223"/>
                </a:lnTo>
                <a:lnTo>
                  <a:pt x="27" y="215"/>
                </a:lnTo>
                <a:lnTo>
                  <a:pt x="38" y="209"/>
                </a:lnTo>
                <a:lnTo>
                  <a:pt x="48" y="205"/>
                </a:lnTo>
                <a:lnTo>
                  <a:pt x="75" y="204"/>
                </a:lnTo>
                <a:lnTo>
                  <a:pt x="108" y="202"/>
                </a:lnTo>
                <a:lnTo>
                  <a:pt x="109" y="192"/>
                </a:lnTo>
                <a:lnTo>
                  <a:pt x="109" y="186"/>
                </a:lnTo>
                <a:lnTo>
                  <a:pt x="148" y="182"/>
                </a:lnTo>
                <a:lnTo>
                  <a:pt x="188" y="182"/>
                </a:lnTo>
                <a:lnTo>
                  <a:pt x="227" y="179"/>
                </a:lnTo>
                <a:lnTo>
                  <a:pt x="265" y="179"/>
                </a:lnTo>
                <a:lnTo>
                  <a:pt x="292" y="177"/>
                </a:lnTo>
                <a:lnTo>
                  <a:pt x="325" y="173"/>
                </a:lnTo>
                <a:lnTo>
                  <a:pt x="355" y="169"/>
                </a:lnTo>
                <a:lnTo>
                  <a:pt x="382" y="167"/>
                </a:lnTo>
                <a:lnTo>
                  <a:pt x="426" y="148"/>
                </a:lnTo>
                <a:lnTo>
                  <a:pt x="463" y="136"/>
                </a:lnTo>
                <a:lnTo>
                  <a:pt x="492" y="129"/>
                </a:lnTo>
                <a:lnTo>
                  <a:pt x="515" y="119"/>
                </a:lnTo>
                <a:lnTo>
                  <a:pt x="526" y="115"/>
                </a:lnTo>
                <a:lnTo>
                  <a:pt x="538" y="108"/>
                </a:lnTo>
                <a:lnTo>
                  <a:pt x="543" y="98"/>
                </a:lnTo>
                <a:lnTo>
                  <a:pt x="551" y="86"/>
                </a:lnTo>
                <a:lnTo>
                  <a:pt x="555" y="71"/>
                </a:lnTo>
                <a:lnTo>
                  <a:pt x="561" y="52"/>
                </a:lnTo>
                <a:lnTo>
                  <a:pt x="565" y="31"/>
                </a:lnTo>
                <a:lnTo>
                  <a:pt x="567" y="4"/>
                </a:lnTo>
                <a:lnTo>
                  <a:pt x="576" y="0"/>
                </a:lnTo>
                <a:lnTo>
                  <a:pt x="590" y="0"/>
                </a:lnTo>
                <a:lnTo>
                  <a:pt x="601" y="8"/>
                </a:lnTo>
                <a:lnTo>
                  <a:pt x="609" y="12"/>
                </a:lnTo>
                <a:lnTo>
                  <a:pt x="618" y="15"/>
                </a:lnTo>
                <a:lnTo>
                  <a:pt x="624" y="19"/>
                </a:lnTo>
                <a:lnTo>
                  <a:pt x="643" y="21"/>
                </a:lnTo>
                <a:lnTo>
                  <a:pt x="666" y="21"/>
                </a:lnTo>
                <a:lnTo>
                  <a:pt x="666" y="31"/>
                </a:lnTo>
                <a:lnTo>
                  <a:pt x="666" y="40"/>
                </a:lnTo>
                <a:lnTo>
                  <a:pt x="691" y="40"/>
                </a:lnTo>
                <a:lnTo>
                  <a:pt x="714" y="44"/>
                </a:lnTo>
                <a:lnTo>
                  <a:pt x="739" y="44"/>
                </a:lnTo>
                <a:lnTo>
                  <a:pt x="762" y="46"/>
                </a:lnTo>
                <a:lnTo>
                  <a:pt x="791" y="61"/>
                </a:lnTo>
                <a:lnTo>
                  <a:pt x="816" y="73"/>
                </a:lnTo>
                <a:lnTo>
                  <a:pt x="845" y="81"/>
                </a:lnTo>
                <a:lnTo>
                  <a:pt x="880" y="92"/>
                </a:lnTo>
                <a:lnTo>
                  <a:pt x="880" y="100"/>
                </a:lnTo>
                <a:lnTo>
                  <a:pt x="880" y="109"/>
                </a:lnTo>
                <a:lnTo>
                  <a:pt x="910" y="109"/>
                </a:lnTo>
                <a:lnTo>
                  <a:pt x="947" y="109"/>
                </a:lnTo>
                <a:lnTo>
                  <a:pt x="947" y="100"/>
                </a:lnTo>
                <a:lnTo>
                  <a:pt x="947" y="92"/>
                </a:lnTo>
                <a:lnTo>
                  <a:pt x="976" y="88"/>
                </a:lnTo>
                <a:lnTo>
                  <a:pt x="1002" y="86"/>
                </a:lnTo>
                <a:lnTo>
                  <a:pt x="1029" y="86"/>
                </a:lnTo>
                <a:lnTo>
                  <a:pt x="1058" y="83"/>
                </a:lnTo>
                <a:lnTo>
                  <a:pt x="1066" y="131"/>
                </a:lnTo>
                <a:lnTo>
                  <a:pt x="1074" y="163"/>
                </a:lnTo>
                <a:lnTo>
                  <a:pt x="1079" y="186"/>
                </a:lnTo>
                <a:lnTo>
                  <a:pt x="1083" y="205"/>
                </a:lnTo>
                <a:lnTo>
                  <a:pt x="1083" y="230"/>
                </a:lnTo>
                <a:lnTo>
                  <a:pt x="1083" y="252"/>
                </a:lnTo>
                <a:lnTo>
                  <a:pt x="1083" y="275"/>
                </a:lnTo>
                <a:lnTo>
                  <a:pt x="1083" y="300"/>
                </a:lnTo>
                <a:lnTo>
                  <a:pt x="1097" y="321"/>
                </a:lnTo>
                <a:lnTo>
                  <a:pt x="1106" y="342"/>
                </a:lnTo>
                <a:lnTo>
                  <a:pt x="1118" y="361"/>
                </a:lnTo>
                <a:lnTo>
                  <a:pt x="1122" y="384"/>
                </a:lnTo>
                <a:lnTo>
                  <a:pt x="1123" y="403"/>
                </a:lnTo>
                <a:lnTo>
                  <a:pt x="1125" y="422"/>
                </a:lnTo>
                <a:lnTo>
                  <a:pt x="1123" y="444"/>
                </a:lnTo>
                <a:lnTo>
                  <a:pt x="1122" y="463"/>
                </a:lnTo>
                <a:lnTo>
                  <a:pt x="1114" y="480"/>
                </a:lnTo>
                <a:lnTo>
                  <a:pt x="1104" y="499"/>
                </a:lnTo>
                <a:lnTo>
                  <a:pt x="1095" y="515"/>
                </a:lnTo>
                <a:lnTo>
                  <a:pt x="1079" y="534"/>
                </a:lnTo>
                <a:lnTo>
                  <a:pt x="1062" y="547"/>
                </a:lnTo>
                <a:lnTo>
                  <a:pt x="1047" y="561"/>
                </a:lnTo>
                <a:lnTo>
                  <a:pt x="1026" y="574"/>
                </a:lnTo>
                <a:lnTo>
                  <a:pt x="1001" y="586"/>
                </a:lnTo>
                <a:lnTo>
                  <a:pt x="995" y="597"/>
                </a:lnTo>
                <a:lnTo>
                  <a:pt x="993" y="611"/>
                </a:lnTo>
                <a:lnTo>
                  <a:pt x="981" y="628"/>
                </a:lnTo>
                <a:lnTo>
                  <a:pt x="966" y="641"/>
                </a:lnTo>
                <a:lnTo>
                  <a:pt x="951" y="653"/>
                </a:lnTo>
                <a:lnTo>
                  <a:pt x="931" y="666"/>
                </a:lnTo>
                <a:lnTo>
                  <a:pt x="908" y="676"/>
                </a:lnTo>
                <a:lnTo>
                  <a:pt x="887" y="682"/>
                </a:lnTo>
                <a:lnTo>
                  <a:pt x="866" y="688"/>
                </a:lnTo>
                <a:lnTo>
                  <a:pt x="847" y="691"/>
                </a:lnTo>
                <a:lnTo>
                  <a:pt x="847" y="701"/>
                </a:lnTo>
                <a:lnTo>
                  <a:pt x="847" y="712"/>
                </a:lnTo>
                <a:lnTo>
                  <a:pt x="833" y="716"/>
                </a:lnTo>
                <a:lnTo>
                  <a:pt x="816" y="724"/>
                </a:lnTo>
                <a:lnTo>
                  <a:pt x="805" y="728"/>
                </a:lnTo>
                <a:lnTo>
                  <a:pt x="797" y="737"/>
                </a:lnTo>
                <a:lnTo>
                  <a:pt x="778" y="753"/>
                </a:lnTo>
                <a:lnTo>
                  <a:pt x="760" y="774"/>
                </a:lnTo>
                <a:lnTo>
                  <a:pt x="743" y="793"/>
                </a:lnTo>
                <a:lnTo>
                  <a:pt x="724" y="810"/>
                </a:lnTo>
                <a:lnTo>
                  <a:pt x="712" y="818"/>
                </a:lnTo>
                <a:lnTo>
                  <a:pt x="697" y="824"/>
                </a:lnTo>
                <a:lnTo>
                  <a:pt x="684" y="830"/>
                </a:lnTo>
                <a:lnTo>
                  <a:pt x="666" y="833"/>
                </a:lnTo>
                <a:lnTo>
                  <a:pt x="666" y="843"/>
                </a:lnTo>
                <a:lnTo>
                  <a:pt x="666" y="855"/>
                </a:lnTo>
                <a:lnTo>
                  <a:pt x="647" y="855"/>
                </a:lnTo>
                <a:lnTo>
                  <a:pt x="628" y="855"/>
                </a:lnTo>
                <a:lnTo>
                  <a:pt x="607" y="855"/>
                </a:lnTo>
                <a:lnTo>
                  <a:pt x="588" y="855"/>
                </a:lnTo>
                <a:lnTo>
                  <a:pt x="588" y="843"/>
                </a:lnTo>
                <a:lnTo>
                  <a:pt x="588" y="833"/>
                </a:lnTo>
                <a:lnTo>
                  <a:pt x="559" y="826"/>
                </a:lnTo>
                <a:lnTo>
                  <a:pt x="530" y="822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52" name="Freeform 548"/>
          <p:cNvSpPr>
            <a:spLocks/>
          </p:cNvSpPr>
          <p:nvPr/>
        </p:nvSpPr>
        <p:spPr bwMode="auto">
          <a:xfrm>
            <a:off x="4100513" y="2805113"/>
            <a:ext cx="893762" cy="677862"/>
          </a:xfrm>
          <a:custGeom>
            <a:avLst/>
            <a:gdLst>
              <a:gd name="T0" fmla="*/ 2147483647 w 1125"/>
              <a:gd name="T1" fmla="*/ 2147483647 h 855"/>
              <a:gd name="T2" fmla="*/ 2147483647 w 1125"/>
              <a:gd name="T3" fmla="*/ 2147483647 h 855"/>
              <a:gd name="T4" fmla="*/ 2147483647 w 1125"/>
              <a:gd name="T5" fmla="*/ 2147483647 h 855"/>
              <a:gd name="T6" fmla="*/ 2147483647 w 1125"/>
              <a:gd name="T7" fmla="*/ 2147483647 h 855"/>
              <a:gd name="T8" fmla="*/ 2147483647 w 1125"/>
              <a:gd name="T9" fmla="*/ 2147483647 h 855"/>
              <a:gd name="T10" fmla="*/ 2147483647 w 1125"/>
              <a:gd name="T11" fmla="*/ 2147483647 h 855"/>
              <a:gd name="T12" fmla="*/ 2147483647 w 1125"/>
              <a:gd name="T13" fmla="*/ 2147483647 h 855"/>
              <a:gd name="T14" fmla="*/ 2147483647 w 1125"/>
              <a:gd name="T15" fmla="*/ 2147483647 h 855"/>
              <a:gd name="T16" fmla="*/ 2147483647 w 1125"/>
              <a:gd name="T17" fmla="*/ 2147483647 h 855"/>
              <a:gd name="T18" fmla="*/ 2147483647 w 1125"/>
              <a:gd name="T19" fmla="*/ 2147483647 h 855"/>
              <a:gd name="T20" fmla="*/ 2147483647 w 1125"/>
              <a:gd name="T21" fmla="*/ 2147483647 h 855"/>
              <a:gd name="T22" fmla="*/ 2147483647 w 1125"/>
              <a:gd name="T23" fmla="*/ 2147483647 h 855"/>
              <a:gd name="T24" fmla="*/ 0 w 1125"/>
              <a:gd name="T25" fmla="*/ 2147483647 h 855"/>
              <a:gd name="T26" fmla="*/ 2147483647 w 1125"/>
              <a:gd name="T27" fmla="*/ 2147483647 h 855"/>
              <a:gd name="T28" fmla="*/ 2147483647 w 1125"/>
              <a:gd name="T29" fmla="*/ 2147483647 h 855"/>
              <a:gd name="T30" fmla="*/ 2147483647 w 1125"/>
              <a:gd name="T31" fmla="*/ 2147483647 h 855"/>
              <a:gd name="T32" fmla="*/ 2147483647 w 1125"/>
              <a:gd name="T33" fmla="*/ 2147483647 h 855"/>
              <a:gd name="T34" fmla="*/ 2147483647 w 1125"/>
              <a:gd name="T35" fmla="*/ 2147483647 h 855"/>
              <a:gd name="T36" fmla="*/ 2147483647 w 1125"/>
              <a:gd name="T37" fmla="*/ 2147483647 h 855"/>
              <a:gd name="T38" fmla="*/ 2147483647 w 1125"/>
              <a:gd name="T39" fmla="*/ 2147483647 h 855"/>
              <a:gd name="T40" fmla="*/ 2147483647 w 1125"/>
              <a:gd name="T41" fmla="*/ 2147483647 h 855"/>
              <a:gd name="T42" fmla="*/ 2147483647 w 1125"/>
              <a:gd name="T43" fmla="*/ 2147483647 h 855"/>
              <a:gd name="T44" fmla="*/ 2147483647 w 1125"/>
              <a:gd name="T45" fmla="*/ 2147483647 h 855"/>
              <a:gd name="T46" fmla="*/ 2147483647 w 1125"/>
              <a:gd name="T47" fmla="*/ 2147483647 h 855"/>
              <a:gd name="T48" fmla="*/ 2147483647 w 1125"/>
              <a:gd name="T49" fmla="*/ 2147483647 h 855"/>
              <a:gd name="T50" fmla="*/ 2147483647 w 1125"/>
              <a:gd name="T51" fmla="*/ 2147483647 h 855"/>
              <a:gd name="T52" fmla="*/ 2147483647 w 1125"/>
              <a:gd name="T53" fmla="*/ 2147483647 h 855"/>
              <a:gd name="T54" fmla="*/ 2147483647 w 1125"/>
              <a:gd name="T55" fmla="*/ 2147483647 h 855"/>
              <a:gd name="T56" fmla="*/ 2147483647 w 1125"/>
              <a:gd name="T57" fmla="*/ 2147483647 h 855"/>
              <a:gd name="T58" fmla="*/ 2147483647 w 1125"/>
              <a:gd name="T59" fmla="*/ 2147483647 h 855"/>
              <a:gd name="T60" fmla="*/ 2147483647 w 1125"/>
              <a:gd name="T61" fmla="*/ 2147483647 h 855"/>
              <a:gd name="T62" fmla="*/ 2147483647 w 1125"/>
              <a:gd name="T63" fmla="*/ 2147483647 h 855"/>
              <a:gd name="T64" fmla="*/ 2147483647 w 1125"/>
              <a:gd name="T65" fmla="*/ 2147483647 h 855"/>
              <a:gd name="T66" fmla="*/ 2147483647 w 1125"/>
              <a:gd name="T67" fmla="*/ 2147483647 h 855"/>
              <a:gd name="T68" fmla="*/ 2147483647 w 1125"/>
              <a:gd name="T69" fmla="*/ 2147483647 h 855"/>
              <a:gd name="T70" fmla="*/ 2147483647 w 1125"/>
              <a:gd name="T71" fmla="*/ 2147483647 h 855"/>
              <a:gd name="T72" fmla="*/ 2147483647 w 1125"/>
              <a:gd name="T73" fmla="*/ 2147483647 h 855"/>
              <a:gd name="T74" fmla="*/ 2147483647 w 1125"/>
              <a:gd name="T75" fmla="*/ 2147483647 h 855"/>
              <a:gd name="T76" fmla="*/ 2147483647 w 1125"/>
              <a:gd name="T77" fmla="*/ 2147483647 h 855"/>
              <a:gd name="T78" fmla="*/ 2147483647 w 1125"/>
              <a:gd name="T79" fmla="*/ 2147483647 h 855"/>
              <a:gd name="T80" fmla="*/ 2147483647 w 1125"/>
              <a:gd name="T81" fmla="*/ 2147483647 h 855"/>
              <a:gd name="T82" fmla="*/ 2147483647 w 1125"/>
              <a:gd name="T83" fmla="*/ 2147483647 h 855"/>
              <a:gd name="T84" fmla="*/ 2147483647 w 1125"/>
              <a:gd name="T85" fmla="*/ 2147483647 h 855"/>
              <a:gd name="T86" fmla="*/ 2147483647 w 1125"/>
              <a:gd name="T87" fmla="*/ 2147483647 h 855"/>
              <a:gd name="T88" fmla="*/ 2147483647 w 1125"/>
              <a:gd name="T89" fmla="*/ 2147483647 h 855"/>
              <a:gd name="T90" fmla="*/ 2147483647 w 1125"/>
              <a:gd name="T91" fmla="*/ 2147483647 h 855"/>
              <a:gd name="T92" fmla="*/ 2147483647 w 1125"/>
              <a:gd name="T93" fmla="*/ 2147483647 h 855"/>
              <a:gd name="T94" fmla="*/ 2147483647 w 1125"/>
              <a:gd name="T95" fmla="*/ 2147483647 h 855"/>
              <a:gd name="T96" fmla="*/ 2147483647 w 1125"/>
              <a:gd name="T97" fmla="*/ 2147483647 h 855"/>
              <a:gd name="T98" fmla="*/ 2147483647 w 1125"/>
              <a:gd name="T99" fmla="*/ 2147483647 h 855"/>
              <a:gd name="T100" fmla="*/ 2147483647 w 1125"/>
              <a:gd name="T101" fmla="*/ 2147483647 h 855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1125"/>
              <a:gd name="T154" fmla="*/ 0 h 855"/>
              <a:gd name="T155" fmla="*/ 1125 w 1125"/>
              <a:gd name="T156" fmla="*/ 855 h 855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1125" h="855">
                <a:moveTo>
                  <a:pt x="530" y="822"/>
                </a:moveTo>
                <a:lnTo>
                  <a:pt x="507" y="787"/>
                </a:lnTo>
                <a:lnTo>
                  <a:pt x="494" y="770"/>
                </a:lnTo>
                <a:lnTo>
                  <a:pt x="480" y="759"/>
                </a:lnTo>
                <a:lnTo>
                  <a:pt x="469" y="747"/>
                </a:lnTo>
                <a:lnTo>
                  <a:pt x="455" y="714"/>
                </a:lnTo>
                <a:lnTo>
                  <a:pt x="438" y="672"/>
                </a:lnTo>
                <a:lnTo>
                  <a:pt x="426" y="653"/>
                </a:lnTo>
                <a:lnTo>
                  <a:pt x="417" y="636"/>
                </a:lnTo>
                <a:lnTo>
                  <a:pt x="405" y="622"/>
                </a:lnTo>
                <a:lnTo>
                  <a:pt x="390" y="611"/>
                </a:lnTo>
                <a:lnTo>
                  <a:pt x="390" y="574"/>
                </a:lnTo>
                <a:lnTo>
                  <a:pt x="384" y="549"/>
                </a:lnTo>
                <a:lnTo>
                  <a:pt x="380" y="534"/>
                </a:lnTo>
                <a:lnTo>
                  <a:pt x="374" y="515"/>
                </a:lnTo>
                <a:lnTo>
                  <a:pt x="305" y="515"/>
                </a:lnTo>
                <a:lnTo>
                  <a:pt x="253" y="513"/>
                </a:lnTo>
                <a:lnTo>
                  <a:pt x="240" y="511"/>
                </a:lnTo>
                <a:lnTo>
                  <a:pt x="230" y="507"/>
                </a:lnTo>
                <a:lnTo>
                  <a:pt x="225" y="501"/>
                </a:lnTo>
                <a:lnTo>
                  <a:pt x="217" y="492"/>
                </a:lnTo>
                <a:lnTo>
                  <a:pt x="209" y="484"/>
                </a:lnTo>
                <a:lnTo>
                  <a:pt x="205" y="472"/>
                </a:lnTo>
                <a:lnTo>
                  <a:pt x="202" y="453"/>
                </a:lnTo>
                <a:lnTo>
                  <a:pt x="194" y="434"/>
                </a:lnTo>
                <a:lnTo>
                  <a:pt x="184" y="434"/>
                </a:lnTo>
                <a:lnTo>
                  <a:pt x="177" y="432"/>
                </a:lnTo>
                <a:lnTo>
                  <a:pt x="161" y="403"/>
                </a:lnTo>
                <a:lnTo>
                  <a:pt x="148" y="374"/>
                </a:lnTo>
                <a:lnTo>
                  <a:pt x="129" y="367"/>
                </a:lnTo>
                <a:lnTo>
                  <a:pt x="108" y="359"/>
                </a:lnTo>
                <a:lnTo>
                  <a:pt x="98" y="344"/>
                </a:lnTo>
                <a:lnTo>
                  <a:pt x="88" y="326"/>
                </a:lnTo>
                <a:lnTo>
                  <a:pt x="81" y="309"/>
                </a:lnTo>
                <a:lnTo>
                  <a:pt x="69" y="298"/>
                </a:lnTo>
                <a:lnTo>
                  <a:pt x="50" y="286"/>
                </a:lnTo>
                <a:lnTo>
                  <a:pt x="36" y="275"/>
                </a:lnTo>
                <a:lnTo>
                  <a:pt x="17" y="269"/>
                </a:lnTo>
                <a:lnTo>
                  <a:pt x="0" y="265"/>
                </a:lnTo>
                <a:lnTo>
                  <a:pt x="2" y="250"/>
                </a:lnTo>
                <a:lnTo>
                  <a:pt x="4" y="236"/>
                </a:lnTo>
                <a:lnTo>
                  <a:pt x="17" y="223"/>
                </a:lnTo>
                <a:lnTo>
                  <a:pt x="27" y="215"/>
                </a:lnTo>
                <a:lnTo>
                  <a:pt x="38" y="209"/>
                </a:lnTo>
                <a:lnTo>
                  <a:pt x="48" y="205"/>
                </a:lnTo>
                <a:lnTo>
                  <a:pt x="75" y="204"/>
                </a:lnTo>
                <a:lnTo>
                  <a:pt x="108" y="202"/>
                </a:lnTo>
                <a:lnTo>
                  <a:pt x="109" y="192"/>
                </a:lnTo>
                <a:lnTo>
                  <a:pt x="109" y="186"/>
                </a:lnTo>
                <a:lnTo>
                  <a:pt x="148" y="182"/>
                </a:lnTo>
                <a:lnTo>
                  <a:pt x="188" y="182"/>
                </a:lnTo>
                <a:lnTo>
                  <a:pt x="227" y="179"/>
                </a:lnTo>
                <a:lnTo>
                  <a:pt x="265" y="179"/>
                </a:lnTo>
                <a:lnTo>
                  <a:pt x="292" y="177"/>
                </a:lnTo>
                <a:lnTo>
                  <a:pt x="325" y="173"/>
                </a:lnTo>
                <a:lnTo>
                  <a:pt x="355" y="169"/>
                </a:lnTo>
                <a:lnTo>
                  <a:pt x="382" y="167"/>
                </a:lnTo>
                <a:lnTo>
                  <a:pt x="426" y="148"/>
                </a:lnTo>
                <a:lnTo>
                  <a:pt x="463" y="136"/>
                </a:lnTo>
                <a:lnTo>
                  <a:pt x="492" y="129"/>
                </a:lnTo>
                <a:lnTo>
                  <a:pt x="515" y="119"/>
                </a:lnTo>
                <a:lnTo>
                  <a:pt x="526" y="115"/>
                </a:lnTo>
                <a:lnTo>
                  <a:pt x="538" y="108"/>
                </a:lnTo>
                <a:lnTo>
                  <a:pt x="543" y="98"/>
                </a:lnTo>
                <a:lnTo>
                  <a:pt x="551" y="86"/>
                </a:lnTo>
                <a:lnTo>
                  <a:pt x="555" y="71"/>
                </a:lnTo>
                <a:lnTo>
                  <a:pt x="561" y="52"/>
                </a:lnTo>
                <a:lnTo>
                  <a:pt x="565" y="31"/>
                </a:lnTo>
                <a:lnTo>
                  <a:pt x="567" y="4"/>
                </a:lnTo>
                <a:lnTo>
                  <a:pt x="576" y="0"/>
                </a:lnTo>
                <a:lnTo>
                  <a:pt x="590" y="0"/>
                </a:lnTo>
                <a:lnTo>
                  <a:pt x="601" y="8"/>
                </a:lnTo>
                <a:lnTo>
                  <a:pt x="609" y="12"/>
                </a:lnTo>
                <a:lnTo>
                  <a:pt x="618" y="15"/>
                </a:lnTo>
                <a:lnTo>
                  <a:pt x="624" y="19"/>
                </a:lnTo>
                <a:lnTo>
                  <a:pt x="643" y="21"/>
                </a:lnTo>
                <a:lnTo>
                  <a:pt x="666" y="21"/>
                </a:lnTo>
                <a:lnTo>
                  <a:pt x="666" y="31"/>
                </a:lnTo>
                <a:lnTo>
                  <a:pt x="666" y="40"/>
                </a:lnTo>
                <a:lnTo>
                  <a:pt x="691" y="40"/>
                </a:lnTo>
                <a:lnTo>
                  <a:pt x="714" y="44"/>
                </a:lnTo>
                <a:lnTo>
                  <a:pt x="739" y="44"/>
                </a:lnTo>
                <a:lnTo>
                  <a:pt x="762" y="46"/>
                </a:lnTo>
                <a:lnTo>
                  <a:pt x="791" y="61"/>
                </a:lnTo>
                <a:lnTo>
                  <a:pt x="816" y="73"/>
                </a:lnTo>
                <a:lnTo>
                  <a:pt x="845" y="81"/>
                </a:lnTo>
                <a:lnTo>
                  <a:pt x="880" y="92"/>
                </a:lnTo>
                <a:lnTo>
                  <a:pt x="880" y="100"/>
                </a:lnTo>
                <a:lnTo>
                  <a:pt x="880" y="109"/>
                </a:lnTo>
                <a:lnTo>
                  <a:pt x="910" y="109"/>
                </a:lnTo>
                <a:lnTo>
                  <a:pt x="947" y="109"/>
                </a:lnTo>
                <a:lnTo>
                  <a:pt x="947" y="100"/>
                </a:lnTo>
                <a:lnTo>
                  <a:pt x="947" y="92"/>
                </a:lnTo>
                <a:lnTo>
                  <a:pt x="976" y="88"/>
                </a:lnTo>
                <a:lnTo>
                  <a:pt x="1002" y="86"/>
                </a:lnTo>
                <a:lnTo>
                  <a:pt x="1029" y="86"/>
                </a:lnTo>
                <a:lnTo>
                  <a:pt x="1058" y="83"/>
                </a:lnTo>
                <a:lnTo>
                  <a:pt x="1066" y="131"/>
                </a:lnTo>
                <a:lnTo>
                  <a:pt x="1074" y="163"/>
                </a:lnTo>
                <a:lnTo>
                  <a:pt x="1079" y="186"/>
                </a:lnTo>
                <a:lnTo>
                  <a:pt x="1083" y="205"/>
                </a:lnTo>
                <a:lnTo>
                  <a:pt x="1083" y="230"/>
                </a:lnTo>
                <a:lnTo>
                  <a:pt x="1083" y="252"/>
                </a:lnTo>
                <a:lnTo>
                  <a:pt x="1083" y="275"/>
                </a:lnTo>
                <a:lnTo>
                  <a:pt x="1083" y="300"/>
                </a:lnTo>
                <a:lnTo>
                  <a:pt x="1097" y="321"/>
                </a:lnTo>
                <a:lnTo>
                  <a:pt x="1106" y="342"/>
                </a:lnTo>
                <a:lnTo>
                  <a:pt x="1118" y="361"/>
                </a:lnTo>
                <a:lnTo>
                  <a:pt x="1122" y="384"/>
                </a:lnTo>
                <a:lnTo>
                  <a:pt x="1123" y="403"/>
                </a:lnTo>
                <a:lnTo>
                  <a:pt x="1125" y="422"/>
                </a:lnTo>
                <a:lnTo>
                  <a:pt x="1123" y="444"/>
                </a:lnTo>
                <a:lnTo>
                  <a:pt x="1122" y="463"/>
                </a:lnTo>
                <a:lnTo>
                  <a:pt x="1114" y="480"/>
                </a:lnTo>
                <a:lnTo>
                  <a:pt x="1104" y="499"/>
                </a:lnTo>
                <a:lnTo>
                  <a:pt x="1095" y="515"/>
                </a:lnTo>
                <a:lnTo>
                  <a:pt x="1079" y="534"/>
                </a:lnTo>
                <a:lnTo>
                  <a:pt x="1062" y="547"/>
                </a:lnTo>
                <a:lnTo>
                  <a:pt x="1047" y="561"/>
                </a:lnTo>
                <a:lnTo>
                  <a:pt x="1026" y="574"/>
                </a:lnTo>
                <a:lnTo>
                  <a:pt x="1001" y="586"/>
                </a:lnTo>
                <a:lnTo>
                  <a:pt x="995" y="597"/>
                </a:lnTo>
                <a:lnTo>
                  <a:pt x="993" y="611"/>
                </a:lnTo>
                <a:lnTo>
                  <a:pt x="981" y="628"/>
                </a:lnTo>
                <a:lnTo>
                  <a:pt x="966" y="641"/>
                </a:lnTo>
                <a:lnTo>
                  <a:pt x="951" y="653"/>
                </a:lnTo>
                <a:lnTo>
                  <a:pt x="931" y="666"/>
                </a:lnTo>
                <a:lnTo>
                  <a:pt x="908" y="676"/>
                </a:lnTo>
                <a:lnTo>
                  <a:pt x="887" y="682"/>
                </a:lnTo>
                <a:lnTo>
                  <a:pt x="866" y="688"/>
                </a:lnTo>
                <a:lnTo>
                  <a:pt x="847" y="691"/>
                </a:lnTo>
                <a:lnTo>
                  <a:pt x="847" y="701"/>
                </a:lnTo>
                <a:lnTo>
                  <a:pt x="847" y="712"/>
                </a:lnTo>
                <a:lnTo>
                  <a:pt x="833" y="716"/>
                </a:lnTo>
                <a:lnTo>
                  <a:pt x="816" y="724"/>
                </a:lnTo>
                <a:lnTo>
                  <a:pt x="805" y="728"/>
                </a:lnTo>
                <a:lnTo>
                  <a:pt x="797" y="737"/>
                </a:lnTo>
                <a:lnTo>
                  <a:pt x="778" y="753"/>
                </a:lnTo>
                <a:lnTo>
                  <a:pt x="760" y="774"/>
                </a:lnTo>
                <a:lnTo>
                  <a:pt x="743" y="793"/>
                </a:lnTo>
                <a:lnTo>
                  <a:pt x="724" y="810"/>
                </a:lnTo>
                <a:lnTo>
                  <a:pt x="712" y="818"/>
                </a:lnTo>
                <a:lnTo>
                  <a:pt x="697" y="824"/>
                </a:lnTo>
                <a:lnTo>
                  <a:pt x="684" y="830"/>
                </a:lnTo>
                <a:lnTo>
                  <a:pt x="666" y="833"/>
                </a:lnTo>
                <a:lnTo>
                  <a:pt x="666" y="843"/>
                </a:lnTo>
                <a:lnTo>
                  <a:pt x="666" y="855"/>
                </a:lnTo>
                <a:lnTo>
                  <a:pt x="647" y="855"/>
                </a:lnTo>
                <a:lnTo>
                  <a:pt x="628" y="855"/>
                </a:lnTo>
                <a:lnTo>
                  <a:pt x="607" y="855"/>
                </a:lnTo>
                <a:lnTo>
                  <a:pt x="588" y="855"/>
                </a:lnTo>
                <a:lnTo>
                  <a:pt x="588" y="843"/>
                </a:lnTo>
                <a:lnTo>
                  <a:pt x="588" y="833"/>
                </a:lnTo>
                <a:lnTo>
                  <a:pt x="559" y="826"/>
                </a:lnTo>
                <a:lnTo>
                  <a:pt x="530" y="822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53" name="Freeform 549"/>
          <p:cNvSpPr>
            <a:spLocks/>
          </p:cNvSpPr>
          <p:nvPr/>
        </p:nvSpPr>
        <p:spPr bwMode="auto">
          <a:xfrm>
            <a:off x="3683000" y="3446463"/>
            <a:ext cx="544513" cy="600075"/>
          </a:xfrm>
          <a:custGeom>
            <a:avLst/>
            <a:gdLst>
              <a:gd name="T0" fmla="*/ 2147483647 w 685"/>
              <a:gd name="T1" fmla="*/ 2147483647 h 755"/>
              <a:gd name="T2" fmla="*/ 2147483647 w 685"/>
              <a:gd name="T3" fmla="*/ 2147483647 h 755"/>
              <a:gd name="T4" fmla="*/ 2147483647 w 685"/>
              <a:gd name="T5" fmla="*/ 2147483647 h 755"/>
              <a:gd name="T6" fmla="*/ 2147483647 w 685"/>
              <a:gd name="T7" fmla="*/ 2147483647 h 755"/>
              <a:gd name="T8" fmla="*/ 2147483647 w 685"/>
              <a:gd name="T9" fmla="*/ 2147483647 h 755"/>
              <a:gd name="T10" fmla="*/ 2147483647 w 685"/>
              <a:gd name="T11" fmla="*/ 2147483647 h 755"/>
              <a:gd name="T12" fmla="*/ 2147483647 w 685"/>
              <a:gd name="T13" fmla="*/ 2147483647 h 755"/>
              <a:gd name="T14" fmla="*/ 2147483647 w 685"/>
              <a:gd name="T15" fmla="*/ 2147483647 h 755"/>
              <a:gd name="T16" fmla="*/ 2147483647 w 685"/>
              <a:gd name="T17" fmla="*/ 2147483647 h 755"/>
              <a:gd name="T18" fmla="*/ 2147483647 w 685"/>
              <a:gd name="T19" fmla="*/ 2147483647 h 755"/>
              <a:gd name="T20" fmla="*/ 2147483647 w 685"/>
              <a:gd name="T21" fmla="*/ 2147483647 h 755"/>
              <a:gd name="T22" fmla="*/ 2147483647 w 685"/>
              <a:gd name="T23" fmla="*/ 2147483647 h 755"/>
              <a:gd name="T24" fmla="*/ 2147483647 w 685"/>
              <a:gd name="T25" fmla="*/ 2147483647 h 755"/>
              <a:gd name="T26" fmla="*/ 2147483647 w 685"/>
              <a:gd name="T27" fmla="*/ 2147483647 h 755"/>
              <a:gd name="T28" fmla="*/ 2147483647 w 685"/>
              <a:gd name="T29" fmla="*/ 2147483647 h 755"/>
              <a:gd name="T30" fmla="*/ 2147483647 w 685"/>
              <a:gd name="T31" fmla="*/ 2147483647 h 755"/>
              <a:gd name="T32" fmla="*/ 2147483647 w 685"/>
              <a:gd name="T33" fmla="*/ 2147483647 h 755"/>
              <a:gd name="T34" fmla="*/ 2147483647 w 685"/>
              <a:gd name="T35" fmla="*/ 2147483647 h 755"/>
              <a:gd name="T36" fmla="*/ 2147483647 w 685"/>
              <a:gd name="T37" fmla="*/ 2147483647 h 755"/>
              <a:gd name="T38" fmla="*/ 2147483647 w 685"/>
              <a:gd name="T39" fmla="*/ 2147483647 h 755"/>
              <a:gd name="T40" fmla="*/ 2147483647 w 685"/>
              <a:gd name="T41" fmla="*/ 2147483647 h 755"/>
              <a:gd name="T42" fmla="*/ 2147483647 w 685"/>
              <a:gd name="T43" fmla="*/ 2147483647 h 755"/>
              <a:gd name="T44" fmla="*/ 2147483647 w 685"/>
              <a:gd name="T45" fmla="*/ 2147483647 h 755"/>
              <a:gd name="T46" fmla="*/ 2147483647 w 685"/>
              <a:gd name="T47" fmla="*/ 2147483647 h 755"/>
              <a:gd name="T48" fmla="*/ 2147483647 w 685"/>
              <a:gd name="T49" fmla="*/ 2147483647 h 755"/>
              <a:gd name="T50" fmla="*/ 2147483647 w 685"/>
              <a:gd name="T51" fmla="*/ 2147483647 h 755"/>
              <a:gd name="T52" fmla="*/ 2147483647 w 685"/>
              <a:gd name="T53" fmla="*/ 2147483647 h 755"/>
              <a:gd name="T54" fmla="*/ 2147483647 w 685"/>
              <a:gd name="T55" fmla="*/ 2147483647 h 755"/>
              <a:gd name="T56" fmla="*/ 2147483647 w 685"/>
              <a:gd name="T57" fmla="*/ 2147483647 h 755"/>
              <a:gd name="T58" fmla="*/ 2147483647 w 685"/>
              <a:gd name="T59" fmla="*/ 2147483647 h 755"/>
              <a:gd name="T60" fmla="*/ 2147483647 w 685"/>
              <a:gd name="T61" fmla="*/ 2147483647 h 755"/>
              <a:gd name="T62" fmla="*/ 2147483647 w 685"/>
              <a:gd name="T63" fmla="*/ 2147483647 h 755"/>
              <a:gd name="T64" fmla="*/ 2147483647 w 685"/>
              <a:gd name="T65" fmla="*/ 2147483647 h 755"/>
              <a:gd name="T66" fmla="*/ 2147483647 w 685"/>
              <a:gd name="T67" fmla="*/ 2147483647 h 755"/>
              <a:gd name="T68" fmla="*/ 2147483647 w 685"/>
              <a:gd name="T69" fmla="*/ 2147483647 h 755"/>
              <a:gd name="T70" fmla="*/ 2147483647 w 685"/>
              <a:gd name="T71" fmla="*/ 2147483647 h 755"/>
              <a:gd name="T72" fmla="*/ 2147483647 w 685"/>
              <a:gd name="T73" fmla="*/ 2147483647 h 755"/>
              <a:gd name="T74" fmla="*/ 2147483647 w 685"/>
              <a:gd name="T75" fmla="*/ 2147483647 h 755"/>
              <a:gd name="T76" fmla="*/ 2147483647 w 685"/>
              <a:gd name="T77" fmla="*/ 2147483647 h 755"/>
              <a:gd name="T78" fmla="*/ 2147483647 w 685"/>
              <a:gd name="T79" fmla="*/ 2147483647 h 755"/>
              <a:gd name="T80" fmla="*/ 2147483647 w 685"/>
              <a:gd name="T81" fmla="*/ 2147483647 h 755"/>
              <a:gd name="T82" fmla="*/ 2147483647 w 685"/>
              <a:gd name="T83" fmla="*/ 2147483647 h 755"/>
              <a:gd name="T84" fmla="*/ 0 w 685"/>
              <a:gd name="T85" fmla="*/ 2147483647 h 755"/>
              <a:gd name="T86" fmla="*/ 2147483647 w 685"/>
              <a:gd name="T87" fmla="*/ 2147483647 h 755"/>
              <a:gd name="T88" fmla="*/ 2147483647 w 685"/>
              <a:gd name="T89" fmla="*/ 2147483647 h 755"/>
              <a:gd name="T90" fmla="*/ 2147483647 w 685"/>
              <a:gd name="T91" fmla="*/ 2147483647 h 755"/>
              <a:gd name="T92" fmla="*/ 2147483647 w 685"/>
              <a:gd name="T93" fmla="*/ 2147483647 h 755"/>
              <a:gd name="T94" fmla="*/ 2147483647 w 685"/>
              <a:gd name="T95" fmla="*/ 2147483647 h 755"/>
              <a:gd name="T96" fmla="*/ 2147483647 w 685"/>
              <a:gd name="T97" fmla="*/ 2147483647 h 755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685"/>
              <a:gd name="T148" fmla="*/ 0 h 755"/>
              <a:gd name="T149" fmla="*/ 685 w 685"/>
              <a:gd name="T150" fmla="*/ 755 h 755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685" h="755">
                <a:moveTo>
                  <a:pt x="125" y="266"/>
                </a:moveTo>
                <a:lnTo>
                  <a:pt x="184" y="254"/>
                </a:lnTo>
                <a:lnTo>
                  <a:pt x="255" y="239"/>
                </a:lnTo>
                <a:lnTo>
                  <a:pt x="288" y="227"/>
                </a:lnTo>
                <a:lnTo>
                  <a:pt x="320" y="218"/>
                </a:lnTo>
                <a:lnTo>
                  <a:pt x="347" y="206"/>
                </a:lnTo>
                <a:lnTo>
                  <a:pt x="370" y="193"/>
                </a:lnTo>
                <a:lnTo>
                  <a:pt x="376" y="143"/>
                </a:lnTo>
                <a:lnTo>
                  <a:pt x="388" y="95"/>
                </a:lnTo>
                <a:lnTo>
                  <a:pt x="397" y="70"/>
                </a:lnTo>
                <a:lnTo>
                  <a:pt x="401" y="47"/>
                </a:lnTo>
                <a:lnTo>
                  <a:pt x="405" y="24"/>
                </a:lnTo>
                <a:lnTo>
                  <a:pt x="407" y="0"/>
                </a:lnTo>
                <a:lnTo>
                  <a:pt x="436" y="2"/>
                </a:lnTo>
                <a:lnTo>
                  <a:pt x="461" y="10"/>
                </a:lnTo>
                <a:lnTo>
                  <a:pt x="484" y="18"/>
                </a:lnTo>
                <a:lnTo>
                  <a:pt x="513" y="35"/>
                </a:lnTo>
                <a:lnTo>
                  <a:pt x="551" y="37"/>
                </a:lnTo>
                <a:lnTo>
                  <a:pt x="568" y="39"/>
                </a:lnTo>
                <a:lnTo>
                  <a:pt x="576" y="47"/>
                </a:lnTo>
                <a:lnTo>
                  <a:pt x="584" y="50"/>
                </a:lnTo>
                <a:lnTo>
                  <a:pt x="566" y="50"/>
                </a:lnTo>
                <a:lnTo>
                  <a:pt x="551" y="50"/>
                </a:lnTo>
                <a:lnTo>
                  <a:pt x="551" y="121"/>
                </a:lnTo>
                <a:lnTo>
                  <a:pt x="551" y="194"/>
                </a:lnTo>
                <a:lnTo>
                  <a:pt x="551" y="267"/>
                </a:lnTo>
                <a:lnTo>
                  <a:pt x="551" y="340"/>
                </a:lnTo>
                <a:lnTo>
                  <a:pt x="568" y="358"/>
                </a:lnTo>
                <a:lnTo>
                  <a:pt x="591" y="369"/>
                </a:lnTo>
                <a:lnTo>
                  <a:pt x="610" y="379"/>
                </a:lnTo>
                <a:lnTo>
                  <a:pt x="632" y="388"/>
                </a:lnTo>
                <a:lnTo>
                  <a:pt x="649" y="400"/>
                </a:lnTo>
                <a:lnTo>
                  <a:pt x="662" y="415"/>
                </a:lnTo>
                <a:lnTo>
                  <a:pt x="670" y="423"/>
                </a:lnTo>
                <a:lnTo>
                  <a:pt x="674" y="436"/>
                </a:lnTo>
                <a:lnTo>
                  <a:pt x="682" y="452"/>
                </a:lnTo>
                <a:lnTo>
                  <a:pt x="685" y="465"/>
                </a:lnTo>
                <a:lnTo>
                  <a:pt x="672" y="473"/>
                </a:lnTo>
                <a:lnTo>
                  <a:pt x="662" y="481"/>
                </a:lnTo>
                <a:lnTo>
                  <a:pt x="658" y="513"/>
                </a:lnTo>
                <a:lnTo>
                  <a:pt x="657" y="548"/>
                </a:lnTo>
                <a:lnTo>
                  <a:pt x="660" y="552"/>
                </a:lnTo>
                <a:lnTo>
                  <a:pt x="666" y="557"/>
                </a:lnTo>
                <a:lnTo>
                  <a:pt x="668" y="586"/>
                </a:lnTo>
                <a:lnTo>
                  <a:pt x="668" y="607"/>
                </a:lnTo>
                <a:lnTo>
                  <a:pt x="666" y="613"/>
                </a:lnTo>
                <a:lnTo>
                  <a:pt x="662" y="623"/>
                </a:lnTo>
                <a:lnTo>
                  <a:pt x="660" y="627"/>
                </a:lnTo>
                <a:lnTo>
                  <a:pt x="657" y="632"/>
                </a:lnTo>
                <a:lnTo>
                  <a:pt x="632" y="648"/>
                </a:lnTo>
                <a:lnTo>
                  <a:pt x="586" y="680"/>
                </a:lnTo>
                <a:lnTo>
                  <a:pt x="553" y="686"/>
                </a:lnTo>
                <a:lnTo>
                  <a:pt x="520" y="696"/>
                </a:lnTo>
                <a:lnTo>
                  <a:pt x="520" y="705"/>
                </a:lnTo>
                <a:lnTo>
                  <a:pt x="520" y="715"/>
                </a:lnTo>
                <a:lnTo>
                  <a:pt x="501" y="715"/>
                </a:lnTo>
                <a:lnTo>
                  <a:pt x="480" y="715"/>
                </a:lnTo>
                <a:lnTo>
                  <a:pt x="480" y="705"/>
                </a:lnTo>
                <a:lnTo>
                  <a:pt x="480" y="696"/>
                </a:lnTo>
                <a:lnTo>
                  <a:pt x="461" y="696"/>
                </a:lnTo>
                <a:lnTo>
                  <a:pt x="441" y="696"/>
                </a:lnTo>
                <a:lnTo>
                  <a:pt x="441" y="705"/>
                </a:lnTo>
                <a:lnTo>
                  <a:pt x="441" y="715"/>
                </a:lnTo>
                <a:lnTo>
                  <a:pt x="395" y="719"/>
                </a:lnTo>
                <a:lnTo>
                  <a:pt x="338" y="726"/>
                </a:lnTo>
                <a:lnTo>
                  <a:pt x="313" y="730"/>
                </a:lnTo>
                <a:lnTo>
                  <a:pt x="286" y="738"/>
                </a:lnTo>
                <a:lnTo>
                  <a:pt x="267" y="748"/>
                </a:lnTo>
                <a:lnTo>
                  <a:pt x="251" y="755"/>
                </a:lnTo>
                <a:lnTo>
                  <a:pt x="221" y="755"/>
                </a:lnTo>
                <a:lnTo>
                  <a:pt x="190" y="753"/>
                </a:lnTo>
                <a:lnTo>
                  <a:pt x="161" y="753"/>
                </a:lnTo>
                <a:lnTo>
                  <a:pt x="130" y="753"/>
                </a:lnTo>
                <a:lnTo>
                  <a:pt x="119" y="732"/>
                </a:lnTo>
                <a:lnTo>
                  <a:pt x="103" y="713"/>
                </a:lnTo>
                <a:lnTo>
                  <a:pt x="88" y="694"/>
                </a:lnTo>
                <a:lnTo>
                  <a:pt x="73" y="678"/>
                </a:lnTo>
                <a:lnTo>
                  <a:pt x="55" y="659"/>
                </a:lnTo>
                <a:lnTo>
                  <a:pt x="40" y="642"/>
                </a:lnTo>
                <a:lnTo>
                  <a:pt x="32" y="630"/>
                </a:lnTo>
                <a:lnTo>
                  <a:pt x="29" y="617"/>
                </a:lnTo>
                <a:lnTo>
                  <a:pt x="25" y="605"/>
                </a:lnTo>
                <a:lnTo>
                  <a:pt x="21" y="590"/>
                </a:lnTo>
                <a:lnTo>
                  <a:pt x="9" y="582"/>
                </a:lnTo>
                <a:lnTo>
                  <a:pt x="0" y="571"/>
                </a:lnTo>
                <a:lnTo>
                  <a:pt x="0" y="557"/>
                </a:lnTo>
                <a:lnTo>
                  <a:pt x="4" y="546"/>
                </a:lnTo>
                <a:lnTo>
                  <a:pt x="9" y="531"/>
                </a:lnTo>
                <a:lnTo>
                  <a:pt x="15" y="513"/>
                </a:lnTo>
                <a:lnTo>
                  <a:pt x="27" y="483"/>
                </a:lnTo>
                <a:lnTo>
                  <a:pt x="30" y="452"/>
                </a:lnTo>
                <a:lnTo>
                  <a:pt x="42" y="440"/>
                </a:lnTo>
                <a:lnTo>
                  <a:pt x="59" y="419"/>
                </a:lnTo>
                <a:lnTo>
                  <a:pt x="73" y="394"/>
                </a:lnTo>
                <a:lnTo>
                  <a:pt x="88" y="362"/>
                </a:lnTo>
                <a:lnTo>
                  <a:pt x="103" y="331"/>
                </a:lnTo>
                <a:lnTo>
                  <a:pt x="115" y="302"/>
                </a:lnTo>
                <a:lnTo>
                  <a:pt x="123" y="279"/>
                </a:lnTo>
                <a:lnTo>
                  <a:pt x="125" y="266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54" name="Freeform 550"/>
          <p:cNvSpPr>
            <a:spLocks/>
          </p:cNvSpPr>
          <p:nvPr/>
        </p:nvSpPr>
        <p:spPr bwMode="auto">
          <a:xfrm>
            <a:off x="3683000" y="3446463"/>
            <a:ext cx="544513" cy="600075"/>
          </a:xfrm>
          <a:custGeom>
            <a:avLst/>
            <a:gdLst>
              <a:gd name="T0" fmla="*/ 2147483647 w 685"/>
              <a:gd name="T1" fmla="*/ 2147483647 h 755"/>
              <a:gd name="T2" fmla="*/ 2147483647 w 685"/>
              <a:gd name="T3" fmla="*/ 2147483647 h 755"/>
              <a:gd name="T4" fmla="*/ 2147483647 w 685"/>
              <a:gd name="T5" fmla="*/ 2147483647 h 755"/>
              <a:gd name="T6" fmla="*/ 2147483647 w 685"/>
              <a:gd name="T7" fmla="*/ 2147483647 h 755"/>
              <a:gd name="T8" fmla="*/ 2147483647 w 685"/>
              <a:gd name="T9" fmla="*/ 2147483647 h 755"/>
              <a:gd name="T10" fmla="*/ 2147483647 w 685"/>
              <a:gd name="T11" fmla="*/ 2147483647 h 755"/>
              <a:gd name="T12" fmla="*/ 2147483647 w 685"/>
              <a:gd name="T13" fmla="*/ 2147483647 h 755"/>
              <a:gd name="T14" fmla="*/ 2147483647 w 685"/>
              <a:gd name="T15" fmla="*/ 2147483647 h 755"/>
              <a:gd name="T16" fmla="*/ 2147483647 w 685"/>
              <a:gd name="T17" fmla="*/ 2147483647 h 755"/>
              <a:gd name="T18" fmla="*/ 2147483647 w 685"/>
              <a:gd name="T19" fmla="*/ 2147483647 h 755"/>
              <a:gd name="T20" fmla="*/ 2147483647 w 685"/>
              <a:gd name="T21" fmla="*/ 2147483647 h 755"/>
              <a:gd name="T22" fmla="*/ 2147483647 w 685"/>
              <a:gd name="T23" fmla="*/ 2147483647 h 755"/>
              <a:gd name="T24" fmla="*/ 2147483647 w 685"/>
              <a:gd name="T25" fmla="*/ 2147483647 h 755"/>
              <a:gd name="T26" fmla="*/ 2147483647 w 685"/>
              <a:gd name="T27" fmla="*/ 2147483647 h 755"/>
              <a:gd name="T28" fmla="*/ 2147483647 w 685"/>
              <a:gd name="T29" fmla="*/ 2147483647 h 755"/>
              <a:gd name="T30" fmla="*/ 2147483647 w 685"/>
              <a:gd name="T31" fmla="*/ 2147483647 h 755"/>
              <a:gd name="T32" fmla="*/ 2147483647 w 685"/>
              <a:gd name="T33" fmla="*/ 2147483647 h 755"/>
              <a:gd name="T34" fmla="*/ 2147483647 w 685"/>
              <a:gd name="T35" fmla="*/ 2147483647 h 755"/>
              <a:gd name="T36" fmla="*/ 2147483647 w 685"/>
              <a:gd name="T37" fmla="*/ 2147483647 h 755"/>
              <a:gd name="T38" fmla="*/ 2147483647 w 685"/>
              <a:gd name="T39" fmla="*/ 2147483647 h 755"/>
              <a:gd name="T40" fmla="*/ 2147483647 w 685"/>
              <a:gd name="T41" fmla="*/ 2147483647 h 755"/>
              <a:gd name="T42" fmla="*/ 2147483647 w 685"/>
              <a:gd name="T43" fmla="*/ 2147483647 h 755"/>
              <a:gd name="T44" fmla="*/ 2147483647 w 685"/>
              <a:gd name="T45" fmla="*/ 2147483647 h 755"/>
              <a:gd name="T46" fmla="*/ 2147483647 w 685"/>
              <a:gd name="T47" fmla="*/ 2147483647 h 755"/>
              <a:gd name="T48" fmla="*/ 2147483647 w 685"/>
              <a:gd name="T49" fmla="*/ 2147483647 h 755"/>
              <a:gd name="T50" fmla="*/ 2147483647 w 685"/>
              <a:gd name="T51" fmla="*/ 2147483647 h 755"/>
              <a:gd name="T52" fmla="*/ 2147483647 w 685"/>
              <a:gd name="T53" fmla="*/ 2147483647 h 755"/>
              <a:gd name="T54" fmla="*/ 2147483647 w 685"/>
              <a:gd name="T55" fmla="*/ 2147483647 h 755"/>
              <a:gd name="T56" fmla="*/ 2147483647 w 685"/>
              <a:gd name="T57" fmla="*/ 2147483647 h 755"/>
              <a:gd name="T58" fmla="*/ 2147483647 w 685"/>
              <a:gd name="T59" fmla="*/ 2147483647 h 755"/>
              <a:gd name="T60" fmla="*/ 2147483647 w 685"/>
              <a:gd name="T61" fmla="*/ 2147483647 h 755"/>
              <a:gd name="T62" fmla="*/ 2147483647 w 685"/>
              <a:gd name="T63" fmla="*/ 2147483647 h 755"/>
              <a:gd name="T64" fmla="*/ 2147483647 w 685"/>
              <a:gd name="T65" fmla="*/ 2147483647 h 755"/>
              <a:gd name="T66" fmla="*/ 2147483647 w 685"/>
              <a:gd name="T67" fmla="*/ 2147483647 h 755"/>
              <a:gd name="T68" fmla="*/ 2147483647 w 685"/>
              <a:gd name="T69" fmla="*/ 2147483647 h 755"/>
              <a:gd name="T70" fmla="*/ 2147483647 w 685"/>
              <a:gd name="T71" fmla="*/ 2147483647 h 755"/>
              <a:gd name="T72" fmla="*/ 2147483647 w 685"/>
              <a:gd name="T73" fmla="*/ 2147483647 h 755"/>
              <a:gd name="T74" fmla="*/ 2147483647 w 685"/>
              <a:gd name="T75" fmla="*/ 2147483647 h 755"/>
              <a:gd name="T76" fmla="*/ 2147483647 w 685"/>
              <a:gd name="T77" fmla="*/ 2147483647 h 755"/>
              <a:gd name="T78" fmla="*/ 2147483647 w 685"/>
              <a:gd name="T79" fmla="*/ 2147483647 h 755"/>
              <a:gd name="T80" fmla="*/ 2147483647 w 685"/>
              <a:gd name="T81" fmla="*/ 2147483647 h 755"/>
              <a:gd name="T82" fmla="*/ 2147483647 w 685"/>
              <a:gd name="T83" fmla="*/ 2147483647 h 755"/>
              <a:gd name="T84" fmla="*/ 0 w 685"/>
              <a:gd name="T85" fmla="*/ 2147483647 h 755"/>
              <a:gd name="T86" fmla="*/ 2147483647 w 685"/>
              <a:gd name="T87" fmla="*/ 2147483647 h 755"/>
              <a:gd name="T88" fmla="*/ 2147483647 w 685"/>
              <a:gd name="T89" fmla="*/ 2147483647 h 755"/>
              <a:gd name="T90" fmla="*/ 2147483647 w 685"/>
              <a:gd name="T91" fmla="*/ 2147483647 h 755"/>
              <a:gd name="T92" fmla="*/ 2147483647 w 685"/>
              <a:gd name="T93" fmla="*/ 2147483647 h 755"/>
              <a:gd name="T94" fmla="*/ 2147483647 w 685"/>
              <a:gd name="T95" fmla="*/ 2147483647 h 755"/>
              <a:gd name="T96" fmla="*/ 2147483647 w 685"/>
              <a:gd name="T97" fmla="*/ 2147483647 h 755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685"/>
              <a:gd name="T148" fmla="*/ 0 h 755"/>
              <a:gd name="T149" fmla="*/ 685 w 685"/>
              <a:gd name="T150" fmla="*/ 755 h 755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685" h="755">
                <a:moveTo>
                  <a:pt x="125" y="266"/>
                </a:moveTo>
                <a:lnTo>
                  <a:pt x="184" y="254"/>
                </a:lnTo>
                <a:lnTo>
                  <a:pt x="255" y="239"/>
                </a:lnTo>
                <a:lnTo>
                  <a:pt x="288" y="227"/>
                </a:lnTo>
                <a:lnTo>
                  <a:pt x="320" y="218"/>
                </a:lnTo>
                <a:lnTo>
                  <a:pt x="347" y="206"/>
                </a:lnTo>
                <a:lnTo>
                  <a:pt x="370" y="193"/>
                </a:lnTo>
                <a:lnTo>
                  <a:pt x="376" y="143"/>
                </a:lnTo>
                <a:lnTo>
                  <a:pt x="388" y="95"/>
                </a:lnTo>
                <a:lnTo>
                  <a:pt x="397" y="70"/>
                </a:lnTo>
                <a:lnTo>
                  <a:pt x="401" y="47"/>
                </a:lnTo>
                <a:lnTo>
                  <a:pt x="405" y="24"/>
                </a:lnTo>
                <a:lnTo>
                  <a:pt x="407" y="0"/>
                </a:lnTo>
                <a:lnTo>
                  <a:pt x="436" y="2"/>
                </a:lnTo>
                <a:lnTo>
                  <a:pt x="461" y="10"/>
                </a:lnTo>
                <a:lnTo>
                  <a:pt x="484" y="18"/>
                </a:lnTo>
                <a:lnTo>
                  <a:pt x="513" y="35"/>
                </a:lnTo>
                <a:lnTo>
                  <a:pt x="551" y="37"/>
                </a:lnTo>
                <a:lnTo>
                  <a:pt x="568" y="39"/>
                </a:lnTo>
                <a:lnTo>
                  <a:pt x="576" y="47"/>
                </a:lnTo>
                <a:lnTo>
                  <a:pt x="584" y="50"/>
                </a:lnTo>
                <a:lnTo>
                  <a:pt x="566" y="50"/>
                </a:lnTo>
                <a:lnTo>
                  <a:pt x="551" y="50"/>
                </a:lnTo>
                <a:lnTo>
                  <a:pt x="551" y="121"/>
                </a:lnTo>
                <a:lnTo>
                  <a:pt x="551" y="194"/>
                </a:lnTo>
                <a:lnTo>
                  <a:pt x="551" y="267"/>
                </a:lnTo>
                <a:lnTo>
                  <a:pt x="551" y="340"/>
                </a:lnTo>
                <a:lnTo>
                  <a:pt x="568" y="358"/>
                </a:lnTo>
                <a:lnTo>
                  <a:pt x="591" y="369"/>
                </a:lnTo>
                <a:lnTo>
                  <a:pt x="610" y="379"/>
                </a:lnTo>
                <a:lnTo>
                  <a:pt x="632" y="388"/>
                </a:lnTo>
                <a:lnTo>
                  <a:pt x="649" y="400"/>
                </a:lnTo>
                <a:lnTo>
                  <a:pt x="662" y="415"/>
                </a:lnTo>
                <a:lnTo>
                  <a:pt x="670" y="423"/>
                </a:lnTo>
                <a:lnTo>
                  <a:pt x="674" y="436"/>
                </a:lnTo>
                <a:lnTo>
                  <a:pt x="682" y="452"/>
                </a:lnTo>
                <a:lnTo>
                  <a:pt x="685" y="465"/>
                </a:lnTo>
                <a:lnTo>
                  <a:pt x="672" y="473"/>
                </a:lnTo>
                <a:lnTo>
                  <a:pt x="662" y="481"/>
                </a:lnTo>
                <a:lnTo>
                  <a:pt x="658" y="513"/>
                </a:lnTo>
                <a:lnTo>
                  <a:pt x="657" y="548"/>
                </a:lnTo>
                <a:lnTo>
                  <a:pt x="660" y="552"/>
                </a:lnTo>
                <a:lnTo>
                  <a:pt x="666" y="557"/>
                </a:lnTo>
                <a:lnTo>
                  <a:pt x="668" y="586"/>
                </a:lnTo>
                <a:lnTo>
                  <a:pt x="668" y="607"/>
                </a:lnTo>
                <a:lnTo>
                  <a:pt x="666" y="613"/>
                </a:lnTo>
                <a:lnTo>
                  <a:pt x="662" y="623"/>
                </a:lnTo>
                <a:lnTo>
                  <a:pt x="660" y="627"/>
                </a:lnTo>
                <a:lnTo>
                  <a:pt x="657" y="632"/>
                </a:lnTo>
                <a:lnTo>
                  <a:pt x="632" y="648"/>
                </a:lnTo>
                <a:lnTo>
                  <a:pt x="586" y="680"/>
                </a:lnTo>
                <a:lnTo>
                  <a:pt x="553" y="686"/>
                </a:lnTo>
                <a:lnTo>
                  <a:pt x="520" y="696"/>
                </a:lnTo>
                <a:lnTo>
                  <a:pt x="520" y="705"/>
                </a:lnTo>
                <a:lnTo>
                  <a:pt x="520" y="715"/>
                </a:lnTo>
                <a:lnTo>
                  <a:pt x="501" y="715"/>
                </a:lnTo>
                <a:lnTo>
                  <a:pt x="480" y="715"/>
                </a:lnTo>
                <a:lnTo>
                  <a:pt x="480" y="705"/>
                </a:lnTo>
                <a:lnTo>
                  <a:pt x="480" y="696"/>
                </a:lnTo>
                <a:lnTo>
                  <a:pt x="461" y="696"/>
                </a:lnTo>
                <a:lnTo>
                  <a:pt x="441" y="696"/>
                </a:lnTo>
                <a:lnTo>
                  <a:pt x="441" y="705"/>
                </a:lnTo>
                <a:lnTo>
                  <a:pt x="441" y="715"/>
                </a:lnTo>
                <a:lnTo>
                  <a:pt x="395" y="719"/>
                </a:lnTo>
                <a:lnTo>
                  <a:pt x="338" y="726"/>
                </a:lnTo>
                <a:lnTo>
                  <a:pt x="313" y="730"/>
                </a:lnTo>
                <a:lnTo>
                  <a:pt x="286" y="738"/>
                </a:lnTo>
                <a:lnTo>
                  <a:pt x="267" y="748"/>
                </a:lnTo>
                <a:lnTo>
                  <a:pt x="251" y="755"/>
                </a:lnTo>
                <a:lnTo>
                  <a:pt x="221" y="755"/>
                </a:lnTo>
                <a:lnTo>
                  <a:pt x="190" y="753"/>
                </a:lnTo>
                <a:lnTo>
                  <a:pt x="161" y="753"/>
                </a:lnTo>
                <a:lnTo>
                  <a:pt x="130" y="753"/>
                </a:lnTo>
                <a:lnTo>
                  <a:pt x="119" y="732"/>
                </a:lnTo>
                <a:lnTo>
                  <a:pt x="103" y="713"/>
                </a:lnTo>
                <a:lnTo>
                  <a:pt x="88" y="694"/>
                </a:lnTo>
                <a:lnTo>
                  <a:pt x="73" y="678"/>
                </a:lnTo>
                <a:lnTo>
                  <a:pt x="55" y="659"/>
                </a:lnTo>
                <a:lnTo>
                  <a:pt x="40" y="642"/>
                </a:lnTo>
                <a:lnTo>
                  <a:pt x="32" y="630"/>
                </a:lnTo>
                <a:lnTo>
                  <a:pt x="29" y="617"/>
                </a:lnTo>
                <a:lnTo>
                  <a:pt x="25" y="605"/>
                </a:lnTo>
                <a:lnTo>
                  <a:pt x="21" y="590"/>
                </a:lnTo>
                <a:lnTo>
                  <a:pt x="9" y="582"/>
                </a:lnTo>
                <a:lnTo>
                  <a:pt x="0" y="571"/>
                </a:lnTo>
                <a:lnTo>
                  <a:pt x="0" y="557"/>
                </a:lnTo>
                <a:lnTo>
                  <a:pt x="4" y="546"/>
                </a:lnTo>
                <a:lnTo>
                  <a:pt x="9" y="531"/>
                </a:lnTo>
                <a:lnTo>
                  <a:pt x="15" y="513"/>
                </a:lnTo>
                <a:lnTo>
                  <a:pt x="27" y="483"/>
                </a:lnTo>
                <a:lnTo>
                  <a:pt x="30" y="452"/>
                </a:lnTo>
                <a:lnTo>
                  <a:pt x="42" y="440"/>
                </a:lnTo>
                <a:lnTo>
                  <a:pt x="59" y="419"/>
                </a:lnTo>
                <a:lnTo>
                  <a:pt x="73" y="394"/>
                </a:lnTo>
                <a:lnTo>
                  <a:pt x="88" y="362"/>
                </a:lnTo>
                <a:lnTo>
                  <a:pt x="103" y="331"/>
                </a:lnTo>
                <a:lnTo>
                  <a:pt x="115" y="302"/>
                </a:lnTo>
                <a:lnTo>
                  <a:pt x="123" y="279"/>
                </a:lnTo>
                <a:lnTo>
                  <a:pt x="125" y="266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55" name="Freeform 551"/>
          <p:cNvSpPr>
            <a:spLocks/>
          </p:cNvSpPr>
          <p:nvPr/>
        </p:nvSpPr>
        <p:spPr bwMode="auto">
          <a:xfrm>
            <a:off x="4410075" y="3289300"/>
            <a:ext cx="893763" cy="785813"/>
          </a:xfrm>
          <a:custGeom>
            <a:avLst/>
            <a:gdLst>
              <a:gd name="T0" fmla="*/ 2147483647 w 1125"/>
              <a:gd name="T1" fmla="*/ 2147483647 h 989"/>
              <a:gd name="T2" fmla="*/ 2147483647 w 1125"/>
              <a:gd name="T3" fmla="*/ 2147483647 h 989"/>
              <a:gd name="T4" fmla="*/ 2147483647 w 1125"/>
              <a:gd name="T5" fmla="*/ 2147483647 h 989"/>
              <a:gd name="T6" fmla="*/ 2147483647 w 1125"/>
              <a:gd name="T7" fmla="*/ 2147483647 h 989"/>
              <a:gd name="T8" fmla="*/ 2147483647 w 1125"/>
              <a:gd name="T9" fmla="*/ 2147483647 h 989"/>
              <a:gd name="T10" fmla="*/ 2147483647 w 1125"/>
              <a:gd name="T11" fmla="*/ 2147483647 h 989"/>
              <a:gd name="T12" fmla="*/ 2147483647 w 1125"/>
              <a:gd name="T13" fmla="*/ 2147483647 h 989"/>
              <a:gd name="T14" fmla="*/ 2147483647 w 1125"/>
              <a:gd name="T15" fmla="*/ 2147483647 h 989"/>
              <a:gd name="T16" fmla="*/ 2147483647 w 1125"/>
              <a:gd name="T17" fmla="*/ 2147483647 h 989"/>
              <a:gd name="T18" fmla="*/ 2147483647 w 1125"/>
              <a:gd name="T19" fmla="*/ 2147483647 h 989"/>
              <a:gd name="T20" fmla="*/ 2147483647 w 1125"/>
              <a:gd name="T21" fmla="*/ 2147483647 h 989"/>
              <a:gd name="T22" fmla="*/ 2147483647 w 1125"/>
              <a:gd name="T23" fmla="*/ 2147483647 h 989"/>
              <a:gd name="T24" fmla="*/ 2147483647 w 1125"/>
              <a:gd name="T25" fmla="*/ 2147483647 h 989"/>
              <a:gd name="T26" fmla="*/ 2147483647 w 1125"/>
              <a:gd name="T27" fmla="*/ 2147483647 h 989"/>
              <a:gd name="T28" fmla="*/ 2147483647 w 1125"/>
              <a:gd name="T29" fmla="*/ 2147483647 h 989"/>
              <a:gd name="T30" fmla="*/ 2147483647 w 1125"/>
              <a:gd name="T31" fmla="*/ 2147483647 h 989"/>
              <a:gd name="T32" fmla="*/ 2147483647 w 1125"/>
              <a:gd name="T33" fmla="*/ 2147483647 h 989"/>
              <a:gd name="T34" fmla="*/ 2147483647 w 1125"/>
              <a:gd name="T35" fmla="*/ 2147483647 h 989"/>
              <a:gd name="T36" fmla="*/ 2147483647 w 1125"/>
              <a:gd name="T37" fmla="*/ 2147483647 h 989"/>
              <a:gd name="T38" fmla="*/ 2147483647 w 1125"/>
              <a:gd name="T39" fmla="*/ 2147483647 h 989"/>
              <a:gd name="T40" fmla="*/ 2147483647 w 1125"/>
              <a:gd name="T41" fmla="*/ 2147483647 h 989"/>
              <a:gd name="T42" fmla="*/ 2147483647 w 1125"/>
              <a:gd name="T43" fmla="*/ 2147483647 h 989"/>
              <a:gd name="T44" fmla="*/ 2147483647 w 1125"/>
              <a:gd name="T45" fmla="*/ 2147483647 h 989"/>
              <a:gd name="T46" fmla="*/ 2147483647 w 1125"/>
              <a:gd name="T47" fmla="*/ 2147483647 h 989"/>
              <a:gd name="T48" fmla="*/ 2147483647 w 1125"/>
              <a:gd name="T49" fmla="*/ 2147483647 h 989"/>
              <a:gd name="T50" fmla="*/ 2147483647 w 1125"/>
              <a:gd name="T51" fmla="*/ 2147483647 h 989"/>
              <a:gd name="T52" fmla="*/ 2147483647 w 1125"/>
              <a:gd name="T53" fmla="*/ 2147483647 h 989"/>
              <a:gd name="T54" fmla="*/ 2147483647 w 1125"/>
              <a:gd name="T55" fmla="*/ 2147483647 h 989"/>
              <a:gd name="T56" fmla="*/ 2147483647 w 1125"/>
              <a:gd name="T57" fmla="*/ 2147483647 h 989"/>
              <a:gd name="T58" fmla="*/ 2147483647 w 1125"/>
              <a:gd name="T59" fmla="*/ 2147483647 h 989"/>
              <a:gd name="T60" fmla="*/ 2147483647 w 1125"/>
              <a:gd name="T61" fmla="*/ 2147483647 h 989"/>
              <a:gd name="T62" fmla="*/ 2147483647 w 1125"/>
              <a:gd name="T63" fmla="*/ 2147483647 h 989"/>
              <a:gd name="T64" fmla="*/ 2147483647 w 1125"/>
              <a:gd name="T65" fmla="*/ 2147483647 h 989"/>
              <a:gd name="T66" fmla="*/ 2147483647 w 1125"/>
              <a:gd name="T67" fmla="*/ 2147483647 h 989"/>
              <a:gd name="T68" fmla="*/ 2147483647 w 1125"/>
              <a:gd name="T69" fmla="*/ 2147483647 h 989"/>
              <a:gd name="T70" fmla="*/ 2147483647 w 1125"/>
              <a:gd name="T71" fmla="*/ 2147483647 h 989"/>
              <a:gd name="T72" fmla="*/ 2147483647 w 1125"/>
              <a:gd name="T73" fmla="*/ 2147483647 h 989"/>
              <a:gd name="T74" fmla="*/ 2147483647 w 1125"/>
              <a:gd name="T75" fmla="*/ 2147483647 h 989"/>
              <a:gd name="T76" fmla="*/ 2147483647 w 1125"/>
              <a:gd name="T77" fmla="*/ 2147483647 h 989"/>
              <a:gd name="T78" fmla="*/ 2147483647 w 1125"/>
              <a:gd name="T79" fmla="*/ 2147483647 h 989"/>
              <a:gd name="T80" fmla="*/ 2147483647 w 1125"/>
              <a:gd name="T81" fmla="*/ 2147483647 h 989"/>
              <a:gd name="T82" fmla="*/ 2147483647 w 1125"/>
              <a:gd name="T83" fmla="*/ 2147483647 h 989"/>
              <a:gd name="T84" fmla="*/ 2147483647 w 1125"/>
              <a:gd name="T85" fmla="*/ 2147483647 h 989"/>
              <a:gd name="T86" fmla="*/ 2147483647 w 1125"/>
              <a:gd name="T87" fmla="*/ 2147483647 h 989"/>
              <a:gd name="T88" fmla="*/ 2147483647 w 1125"/>
              <a:gd name="T89" fmla="*/ 2147483647 h 989"/>
              <a:gd name="T90" fmla="*/ 2147483647 w 1125"/>
              <a:gd name="T91" fmla="*/ 2147483647 h 989"/>
              <a:gd name="T92" fmla="*/ 2147483647 w 1125"/>
              <a:gd name="T93" fmla="*/ 2147483647 h 989"/>
              <a:gd name="T94" fmla="*/ 2147483647 w 1125"/>
              <a:gd name="T95" fmla="*/ 2147483647 h 989"/>
              <a:gd name="T96" fmla="*/ 2147483647 w 1125"/>
              <a:gd name="T97" fmla="*/ 2147483647 h 989"/>
              <a:gd name="T98" fmla="*/ 2147483647 w 1125"/>
              <a:gd name="T99" fmla="*/ 2147483647 h 989"/>
              <a:gd name="T100" fmla="*/ 2147483647 w 1125"/>
              <a:gd name="T101" fmla="*/ 2147483647 h 989"/>
              <a:gd name="T102" fmla="*/ 2147483647 w 1125"/>
              <a:gd name="T103" fmla="*/ 2147483647 h 989"/>
              <a:gd name="T104" fmla="*/ 2147483647 w 1125"/>
              <a:gd name="T105" fmla="*/ 2147483647 h 989"/>
              <a:gd name="T106" fmla="*/ 2147483647 w 1125"/>
              <a:gd name="T107" fmla="*/ 2147483647 h 989"/>
              <a:gd name="T108" fmla="*/ 2147483647 w 1125"/>
              <a:gd name="T109" fmla="*/ 2147483647 h 989"/>
              <a:gd name="T110" fmla="*/ 2147483647 w 1125"/>
              <a:gd name="T111" fmla="*/ 2147483647 h 989"/>
              <a:gd name="T112" fmla="*/ 2147483647 w 1125"/>
              <a:gd name="T113" fmla="*/ 2147483647 h 989"/>
              <a:gd name="T114" fmla="*/ 2147483647 w 1125"/>
              <a:gd name="T115" fmla="*/ 2147483647 h 989"/>
              <a:gd name="T116" fmla="*/ 2147483647 w 1125"/>
              <a:gd name="T117" fmla="*/ 2147483647 h 989"/>
              <a:gd name="T118" fmla="*/ 2147483647 w 1125"/>
              <a:gd name="T119" fmla="*/ 2147483647 h 989"/>
              <a:gd name="T120" fmla="*/ 2147483647 w 1125"/>
              <a:gd name="T121" fmla="*/ 2147483647 h 989"/>
              <a:gd name="T122" fmla="*/ 2147483647 w 1125"/>
              <a:gd name="T123" fmla="*/ 2147483647 h 989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1125"/>
              <a:gd name="T187" fmla="*/ 0 h 989"/>
              <a:gd name="T188" fmla="*/ 1125 w 1125"/>
              <a:gd name="T189" fmla="*/ 989 h 989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1125" h="989">
                <a:moveTo>
                  <a:pt x="186" y="989"/>
                </a:moveTo>
                <a:lnTo>
                  <a:pt x="184" y="969"/>
                </a:lnTo>
                <a:lnTo>
                  <a:pt x="184" y="948"/>
                </a:lnTo>
                <a:lnTo>
                  <a:pt x="186" y="939"/>
                </a:lnTo>
                <a:lnTo>
                  <a:pt x="190" y="929"/>
                </a:lnTo>
                <a:lnTo>
                  <a:pt x="196" y="923"/>
                </a:lnTo>
                <a:lnTo>
                  <a:pt x="203" y="912"/>
                </a:lnTo>
                <a:lnTo>
                  <a:pt x="200" y="893"/>
                </a:lnTo>
                <a:lnTo>
                  <a:pt x="198" y="872"/>
                </a:lnTo>
                <a:lnTo>
                  <a:pt x="196" y="850"/>
                </a:lnTo>
                <a:lnTo>
                  <a:pt x="192" y="829"/>
                </a:lnTo>
                <a:lnTo>
                  <a:pt x="173" y="827"/>
                </a:lnTo>
                <a:lnTo>
                  <a:pt x="157" y="827"/>
                </a:lnTo>
                <a:lnTo>
                  <a:pt x="152" y="833"/>
                </a:lnTo>
                <a:lnTo>
                  <a:pt x="148" y="841"/>
                </a:lnTo>
                <a:lnTo>
                  <a:pt x="115" y="841"/>
                </a:lnTo>
                <a:lnTo>
                  <a:pt x="86" y="841"/>
                </a:lnTo>
                <a:lnTo>
                  <a:pt x="73" y="824"/>
                </a:lnTo>
                <a:lnTo>
                  <a:pt x="61" y="808"/>
                </a:lnTo>
                <a:lnTo>
                  <a:pt x="52" y="791"/>
                </a:lnTo>
                <a:lnTo>
                  <a:pt x="36" y="754"/>
                </a:lnTo>
                <a:lnTo>
                  <a:pt x="25" y="754"/>
                </a:lnTo>
                <a:lnTo>
                  <a:pt x="17" y="751"/>
                </a:lnTo>
                <a:lnTo>
                  <a:pt x="9" y="749"/>
                </a:lnTo>
                <a:lnTo>
                  <a:pt x="0" y="745"/>
                </a:lnTo>
                <a:lnTo>
                  <a:pt x="6" y="731"/>
                </a:lnTo>
                <a:lnTo>
                  <a:pt x="8" y="718"/>
                </a:lnTo>
                <a:lnTo>
                  <a:pt x="25" y="706"/>
                </a:lnTo>
                <a:lnTo>
                  <a:pt x="36" y="695"/>
                </a:lnTo>
                <a:lnTo>
                  <a:pt x="48" y="680"/>
                </a:lnTo>
                <a:lnTo>
                  <a:pt x="57" y="664"/>
                </a:lnTo>
                <a:lnTo>
                  <a:pt x="75" y="633"/>
                </a:lnTo>
                <a:lnTo>
                  <a:pt x="88" y="603"/>
                </a:lnTo>
                <a:lnTo>
                  <a:pt x="104" y="570"/>
                </a:lnTo>
                <a:lnTo>
                  <a:pt x="117" y="541"/>
                </a:lnTo>
                <a:lnTo>
                  <a:pt x="127" y="524"/>
                </a:lnTo>
                <a:lnTo>
                  <a:pt x="134" y="512"/>
                </a:lnTo>
                <a:lnTo>
                  <a:pt x="148" y="501"/>
                </a:lnTo>
                <a:lnTo>
                  <a:pt x="159" y="493"/>
                </a:lnTo>
                <a:lnTo>
                  <a:pt x="153" y="480"/>
                </a:lnTo>
                <a:lnTo>
                  <a:pt x="152" y="468"/>
                </a:lnTo>
                <a:lnTo>
                  <a:pt x="144" y="468"/>
                </a:lnTo>
                <a:lnTo>
                  <a:pt x="136" y="468"/>
                </a:lnTo>
                <a:lnTo>
                  <a:pt x="136" y="459"/>
                </a:lnTo>
                <a:lnTo>
                  <a:pt x="136" y="447"/>
                </a:lnTo>
                <a:lnTo>
                  <a:pt x="125" y="451"/>
                </a:lnTo>
                <a:lnTo>
                  <a:pt x="113" y="453"/>
                </a:lnTo>
                <a:lnTo>
                  <a:pt x="104" y="413"/>
                </a:lnTo>
                <a:lnTo>
                  <a:pt x="96" y="380"/>
                </a:lnTo>
                <a:lnTo>
                  <a:pt x="100" y="376"/>
                </a:lnTo>
                <a:lnTo>
                  <a:pt x="102" y="370"/>
                </a:lnTo>
                <a:lnTo>
                  <a:pt x="102" y="351"/>
                </a:lnTo>
                <a:lnTo>
                  <a:pt x="104" y="330"/>
                </a:lnTo>
                <a:lnTo>
                  <a:pt x="109" y="309"/>
                </a:lnTo>
                <a:lnTo>
                  <a:pt x="111" y="286"/>
                </a:lnTo>
                <a:lnTo>
                  <a:pt x="117" y="269"/>
                </a:lnTo>
                <a:lnTo>
                  <a:pt x="123" y="249"/>
                </a:lnTo>
                <a:lnTo>
                  <a:pt x="132" y="230"/>
                </a:lnTo>
                <a:lnTo>
                  <a:pt x="140" y="211"/>
                </a:lnTo>
                <a:lnTo>
                  <a:pt x="169" y="215"/>
                </a:lnTo>
                <a:lnTo>
                  <a:pt x="198" y="222"/>
                </a:lnTo>
                <a:lnTo>
                  <a:pt x="198" y="232"/>
                </a:lnTo>
                <a:lnTo>
                  <a:pt x="198" y="244"/>
                </a:lnTo>
                <a:lnTo>
                  <a:pt x="217" y="244"/>
                </a:lnTo>
                <a:lnTo>
                  <a:pt x="238" y="244"/>
                </a:lnTo>
                <a:lnTo>
                  <a:pt x="257" y="244"/>
                </a:lnTo>
                <a:lnTo>
                  <a:pt x="276" y="244"/>
                </a:lnTo>
                <a:lnTo>
                  <a:pt x="276" y="232"/>
                </a:lnTo>
                <a:lnTo>
                  <a:pt x="276" y="222"/>
                </a:lnTo>
                <a:lnTo>
                  <a:pt x="294" y="219"/>
                </a:lnTo>
                <a:lnTo>
                  <a:pt x="307" y="213"/>
                </a:lnTo>
                <a:lnTo>
                  <a:pt x="322" y="207"/>
                </a:lnTo>
                <a:lnTo>
                  <a:pt x="334" y="199"/>
                </a:lnTo>
                <a:lnTo>
                  <a:pt x="353" y="182"/>
                </a:lnTo>
                <a:lnTo>
                  <a:pt x="370" y="163"/>
                </a:lnTo>
                <a:lnTo>
                  <a:pt x="388" y="142"/>
                </a:lnTo>
                <a:lnTo>
                  <a:pt x="407" y="126"/>
                </a:lnTo>
                <a:lnTo>
                  <a:pt x="415" y="117"/>
                </a:lnTo>
                <a:lnTo>
                  <a:pt x="426" y="113"/>
                </a:lnTo>
                <a:lnTo>
                  <a:pt x="443" y="105"/>
                </a:lnTo>
                <a:lnTo>
                  <a:pt x="457" y="101"/>
                </a:lnTo>
                <a:lnTo>
                  <a:pt x="457" y="90"/>
                </a:lnTo>
                <a:lnTo>
                  <a:pt x="457" y="80"/>
                </a:lnTo>
                <a:lnTo>
                  <a:pt x="476" y="77"/>
                </a:lnTo>
                <a:lnTo>
                  <a:pt x="497" y="71"/>
                </a:lnTo>
                <a:lnTo>
                  <a:pt x="518" y="65"/>
                </a:lnTo>
                <a:lnTo>
                  <a:pt x="541" y="55"/>
                </a:lnTo>
                <a:lnTo>
                  <a:pt x="561" y="42"/>
                </a:lnTo>
                <a:lnTo>
                  <a:pt x="576" y="30"/>
                </a:lnTo>
                <a:lnTo>
                  <a:pt x="591" y="17"/>
                </a:lnTo>
                <a:lnTo>
                  <a:pt x="603" y="0"/>
                </a:lnTo>
                <a:lnTo>
                  <a:pt x="636" y="19"/>
                </a:lnTo>
                <a:lnTo>
                  <a:pt x="672" y="44"/>
                </a:lnTo>
                <a:lnTo>
                  <a:pt x="693" y="59"/>
                </a:lnTo>
                <a:lnTo>
                  <a:pt x="709" y="73"/>
                </a:lnTo>
                <a:lnTo>
                  <a:pt x="720" y="88"/>
                </a:lnTo>
                <a:lnTo>
                  <a:pt x="730" y="101"/>
                </a:lnTo>
                <a:lnTo>
                  <a:pt x="753" y="101"/>
                </a:lnTo>
                <a:lnTo>
                  <a:pt x="778" y="101"/>
                </a:lnTo>
                <a:lnTo>
                  <a:pt x="778" y="90"/>
                </a:lnTo>
                <a:lnTo>
                  <a:pt x="778" y="80"/>
                </a:lnTo>
                <a:lnTo>
                  <a:pt x="801" y="77"/>
                </a:lnTo>
                <a:lnTo>
                  <a:pt x="826" y="71"/>
                </a:lnTo>
                <a:lnTo>
                  <a:pt x="837" y="67"/>
                </a:lnTo>
                <a:lnTo>
                  <a:pt x="847" y="61"/>
                </a:lnTo>
                <a:lnTo>
                  <a:pt x="853" y="55"/>
                </a:lnTo>
                <a:lnTo>
                  <a:pt x="862" y="44"/>
                </a:lnTo>
                <a:lnTo>
                  <a:pt x="885" y="48"/>
                </a:lnTo>
                <a:lnTo>
                  <a:pt x="899" y="57"/>
                </a:lnTo>
                <a:lnTo>
                  <a:pt x="916" y="65"/>
                </a:lnTo>
                <a:lnTo>
                  <a:pt x="937" y="80"/>
                </a:lnTo>
                <a:lnTo>
                  <a:pt x="974" y="82"/>
                </a:lnTo>
                <a:lnTo>
                  <a:pt x="1006" y="88"/>
                </a:lnTo>
                <a:lnTo>
                  <a:pt x="1027" y="92"/>
                </a:lnTo>
                <a:lnTo>
                  <a:pt x="1043" y="96"/>
                </a:lnTo>
                <a:lnTo>
                  <a:pt x="1056" y="105"/>
                </a:lnTo>
                <a:lnTo>
                  <a:pt x="1073" y="113"/>
                </a:lnTo>
                <a:lnTo>
                  <a:pt x="1087" y="123"/>
                </a:lnTo>
                <a:lnTo>
                  <a:pt x="1098" y="130"/>
                </a:lnTo>
                <a:lnTo>
                  <a:pt x="1110" y="142"/>
                </a:lnTo>
                <a:lnTo>
                  <a:pt x="1116" y="155"/>
                </a:lnTo>
                <a:lnTo>
                  <a:pt x="1121" y="171"/>
                </a:lnTo>
                <a:lnTo>
                  <a:pt x="1125" y="186"/>
                </a:lnTo>
                <a:lnTo>
                  <a:pt x="1123" y="203"/>
                </a:lnTo>
                <a:lnTo>
                  <a:pt x="1121" y="222"/>
                </a:lnTo>
                <a:lnTo>
                  <a:pt x="1112" y="238"/>
                </a:lnTo>
                <a:lnTo>
                  <a:pt x="1102" y="255"/>
                </a:lnTo>
                <a:lnTo>
                  <a:pt x="1098" y="269"/>
                </a:lnTo>
                <a:lnTo>
                  <a:pt x="1093" y="280"/>
                </a:lnTo>
                <a:lnTo>
                  <a:pt x="1091" y="305"/>
                </a:lnTo>
                <a:lnTo>
                  <a:pt x="1091" y="322"/>
                </a:lnTo>
                <a:lnTo>
                  <a:pt x="1100" y="366"/>
                </a:lnTo>
                <a:lnTo>
                  <a:pt x="1110" y="416"/>
                </a:lnTo>
                <a:lnTo>
                  <a:pt x="1098" y="426"/>
                </a:lnTo>
                <a:lnTo>
                  <a:pt x="1093" y="439"/>
                </a:lnTo>
                <a:lnTo>
                  <a:pt x="1089" y="451"/>
                </a:lnTo>
                <a:lnTo>
                  <a:pt x="1085" y="464"/>
                </a:lnTo>
                <a:lnTo>
                  <a:pt x="1081" y="489"/>
                </a:lnTo>
                <a:lnTo>
                  <a:pt x="1081" y="518"/>
                </a:lnTo>
                <a:lnTo>
                  <a:pt x="1073" y="518"/>
                </a:lnTo>
                <a:lnTo>
                  <a:pt x="1064" y="520"/>
                </a:lnTo>
                <a:lnTo>
                  <a:pt x="1054" y="524"/>
                </a:lnTo>
                <a:lnTo>
                  <a:pt x="1045" y="532"/>
                </a:lnTo>
                <a:lnTo>
                  <a:pt x="1031" y="545"/>
                </a:lnTo>
                <a:lnTo>
                  <a:pt x="1018" y="560"/>
                </a:lnTo>
                <a:lnTo>
                  <a:pt x="1004" y="580"/>
                </a:lnTo>
                <a:lnTo>
                  <a:pt x="995" y="597"/>
                </a:lnTo>
                <a:lnTo>
                  <a:pt x="985" y="618"/>
                </a:lnTo>
                <a:lnTo>
                  <a:pt x="979" y="637"/>
                </a:lnTo>
                <a:lnTo>
                  <a:pt x="960" y="641"/>
                </a:lnTo>
                <a:lnTo>
                  <a:pt x="943" y="643"/>
                </a:lnTo>
                <a:lnTo>
                  <a:pt x="916" y="608"/>
                </a:lnTo>
                <a:lnTo>
                  <a:pt x="889" y="580"/>
                </a:lnTo>
                <a:lnTo>
                  <a:pt x="862" y="580"/>
                </a:lnTo>
                <a:lnTo>
                  <a:pt x="841" y="583"/>
                </a:lnTo>
                <a:lnTo>
                  <a:pt x="820" y="591"/>
                </a:lnTo>
                <a:lnTo>
                  <a:pt x="801" y="601"/>
                </a:lnTo>
                <a:lnTo>
                  <a:pt x="758" y="620"/>
                </a:lnTo>
                <a:lnTo>
                  <a:pt x="718" y="649"/>
                </a:lnTo>
                <a:lnTo>
                  <a:pt x="716" y="660"/>
                </a:lnTo>
                <a:lnTo>
                  <a:pt x="714" y="666"/>
                </a:lnTo>
                <a:lnTo>
                  <a:pt x="709" y="676"/>
                </a:lnTo>
                <a:lnTo>
                  <a:pt x="703" y="680"/>
                </a:lnTo>
                <a:lnTo>
                  <a:pt x="687" y="689"/>
                </a:lnTo>
                <a:lnTo>
                  <a:pt x="672" y="703"/>
                </a:lnTo>
                <a:lnTo>
                  <a:pt x="670" y="726"/>
                </a:lnTo>
                <a:lnTo>
                  <a:pt x="668" y="743"/>
                </a:lnTo>
                <a:lnTo>
                  <a:pt x="662" y="756"/>
                </a:lnTo>
                <a:lnTo>
                  <a:pt x="657" y="772"/>
                </a:lnTo>
                <a:lnTo>
                  <a:pt x="647" y="781"/>
                </a:lnTo>
                <a:lnTo>
                  <a:pt x="636" y="793"/>
                </a:lnTo>
                <a:lnTo>
                  <a:pt x="620" y="802"/>
                </a:lnTo>
                <a:lnTo>
                  <a:pt x="603" y="814"/>
                </a:lnTo>
                <a:lnTo>
                  <a:pt x="603" y="833"/>
                </a:lnTo>
                <a:lnTo>
                  <a:pt x="603" y="852"/>
                </a:lnTo>
                <a:lnTo>
                  <a:pt x="588" y="864"/>
                </a:lnTo>
                <a:lnTo>
                  <a:pt x="574" y="879"/>
                </a:lnTo>
                <a:lnTo>
                  <a:pt x="563" y="893"/>
                </a:lnTo>
                <a:lnTo>
                  <a:pt x="553" y="910"/>
                </a:lnTo>
                <a:lnTo>
                  <a:pt x="545" y="927"/>
                </a:lnTo>
                <a:lnTo>
                  <a:pt x="540" y="946"/>
                </a:lnTo>
                <a:lnTo>
                  <a:pt x="532" y="966"/>
                </a:lnTo>
                <a:lnTo>
                  <a:pt x="526" y="985"/>
                </a:lnTo>
                <a:lnTo>
                  <a:pt x="443" y="985"/>
                </a:lnTo>
                <a:lnTo>
                  <a:pt x="355" y="987"/>
                </a:lnTo>
                <a:lnTo>
                  <a:pt x="271" y="987"/>
                </a:lnTo>
                <a:lnTo>
                  <a:pt x="186" y="989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56" name="Freeform 552"/>
          <p:cNvSpPr>
            <a:spLocks/>
          </p:cNvSpPr>
          <p:nvPr/>
        </p:nvSpPr>
        <p:spPr bwMode="auto">
          <a:xfrm>
            <a:off x="4410075" y="3289300"/>
            <a:ext cx="893763" cy="785813"/>
          </a:xfrm>
          <a:custGeom>
            <a:avLst/>
            <a:gdLst>
              <a:gd name="T0" fmla="*/ 2147483647 w 1125"/>
              <a:gd name="T1" fmla="*/ 2147483647 h 989"/>
              <a:gd name="T2" fmla="*/ 2147483647 w 1125"/>
              <a:gd name="T3" fmla="*/ 2147483647 h 989"/>
              <a:gd name="T4" fmla="*/ 2147483647 w 1125"/>
              <a:gd name="T5" fmla="*/ 2147483647 h 989"/>
              <a:gd name="T6" fmla="*/ 2147483647 w 1125"/>
              <a:gd name="T7" fmla="*/ 2147483647 h 989"/>
              <a:gd name="T8" fmla="*/ 2147483647 w 1125"/>
              <a:gd name="T9" fmla="*/ 2147483647 h 989"/>
              <a:gd name="T10" fmla="*/ 2147483647 w 1125"/>
              <a:gd name="T11" fmla="*/ 2147483647 h 989"/>
              <a:gd name="T12" fmla="*/ 2147483647 w 1125"/>
              <a:gd name="T13" fmla="*/ 2147483647 h 989"/>
              <a:gd name="T14" fmla="*/ 2147483647 w 1125"/>
              <a:gd name="T15" fmla="*/ 2147483647 h 989"/>
              <a:gd name="T16" fmla="*/ 2147483647 w 1125"/>
              <a:gd name="T17" fmla="*/ 2147483647 h 989"/>
              <a:gd name="T18" fmla="*/ 2147483647 w 1125"/>
              <a:gd name="T19" fmla="*/ 2147483647 h 989"/>
              <a:gd name="T20" fmla="*/ 2147483647 w 1125"/>
              <a:gd name="T21" fmla="*/ 2147483647 h 989"/>
              <a:gd name="T22" fmla="*/ 2147483647 w 1125"/>
              <a:gd name="T23" fmla="*/ 2147483647 h 989"/>
              <a:gd name="T24" fmla="*/ 2147483647 w 1125"/>
              <a:gd name="T25" fmla="*/ 2147483647 h 989"/>
              <a:gd name="T26" fmla="*/ 2147483647 w 1125"/>
              <a:gd name="T27" fmla="*/ 2147483647 h 989"/>
              <a:gd name="T28" fmla="*/ 2147483647 w 1125"/>
              <a:gd name="T29" fmla="*/ 2147483647 h 989"/>
              <a:gd name="T30" fmla="*/ 2147483647 w 1125"/>
              <a:gd name="T31" fmla="*/ 2147483647 h 989"/>
              <a:gd name="T32" fmla="*/ 2147483647 w 1125"/>
              <a:gd name="T33" fmla="*/ 2147483647 h 989"/>
              <a:gd name="T34" fmla="*/ 2147483647 w 1125"/>
              <a:gd name="T35" fmla="*/ 2147483647 h 989"/>
              <a:gd name="T36" fmla="*/ 2147483647 w 1125"/>
              <a:gd name="T37" fmla="*/ 2147483647 h 989"/>
              <a:gd name="T38" fmla="*/ 2147483647 w 1125"/>
              <a:gd name="T39" fmla="*/ 2147483647 h 989"/>
              <a:gd name="T40" fmla="*/ 2147483647 w 1125"/>
              <a:gd name="T41" fmla="*/ 2147483647 h 989"/>
              <a:gd name="T42" fmla="*/ 2147483647 w 1125"/>
              <a:gd name="T43" fmla="*/ 2147483647 h 989"/>
              <a:gd name="T44" fmla="*/ 2147483647 w 1125"/>
              <a:gd name="T45" fmla="*/ 2147483647 h 989"/>
              <a:gd name="T46" fmla="*/ 2147483647 w 1125"/>
              <a:gd name="T47" fmla="*/ 2147483647 h 989"/>
              <a:gd name="T48" fmla="*/ 2147483647 w 1125"/>
              <a:gd name="T49" fmla="*/ 2147483647 h 989"/>
              <a:gd name="T50" fmla="*/ 2147483647 w 1125"/>
              <a:gd name="T51" fmla="*/ 2147483647 h 989"/>
              <a:gd name="T52" fmla="*/ 2147483647 w 1125"/>
              <a:gd name="T53" fmla="*/ 2147483647 h 989"/>
              <a:gd name="T54" fmla="*/ 2147483647 w 1125"/>
              <a:gd name="T55" fmla="*/ 2147483647 h 989"/>
              <a:gd name="T56" fmla="*/ 2147483647 w 1125"/>
              <a:gd name="T57" fmla="*/ 2147483647 h 989"/>
              <a:gd name="T58" fmla="*/ 2147483647 w 1125"/>
              <a:gd name="T59" fmla="*/ 2147483647 h 989"/>
              <a:gd name="T60" fmla="*/ 2147483647 w 1125"/>
              <a:gd name="T61" fmla="*/ 2147483647 h 989"/>
              <a:gd name="T62" fmla="*/ 2147483647 w 1125"/>
              <a:gd name="T63" fmla="*/ 2147483647 h 989"/>
              <a:gd name="T64" fmla="*/ 2147483647 w 1125"/>
              <a:gd name="T65" fmla="*/ 2147483647 h 989"/>
              <a:gd name="T66" fmla="*/ 2147483647 w 1125"/>
              <a:gd name="T67" fmla="*/ 2147483647 h 989"/>
              <a:gd name="T68" fmla="*/ 2147483647 w 1125"/>
              <a:gd name="T69" fmla="*/ 2147483647 h 989"/>
              <a:gd name="T70" fmla="*/ 2147483647 w 1125"/>
              <a:gd name="T71" fmla="*/ 2147483647 h 989"/>
              <a:gd name="T72" fmla="*/ 2147483647 w 1125"/>
              <a:gd name="T73" fmla="*/ 2147483647 h 989"/>
              <a:gd name="T74" fmla="*/ 2147483647 w 1125"/>
              <a:gd name="T75" fmla="*/ 2147483647 h 989"/>
              <a:gd name="T76" fmla="*/ 2147483647 w 1125"/>
              <a:gd name="T77" fmla="*/ 2147483647 h 989"/>
              <a:gd name="T78" fmla="*/ 2147483647 w 1125"/>
              <a:gd name="T79" fmla="*/ 2147483647 h 989"/>
              <a:gd name="T80" fmla="*/ 2147483647 w 1125"/>
              <a:gd name="T81" fmla="*/ 2147483647 h 989"/>
              <a:gd name="T82" fmla="*/ 2147483647 w 1125"/>
              <a:gd name="T83" fmla="*/ 2147483647 h 989"/>
              <a:gd name="T84" fmla="*/ 2147483647 w 1125"/>
              <a:gd name="T85" fmla="*/ 2147483647 h 989"/>
              <a:gd name="T86" fmla="*/ 2147483647 w 1125"/>
              <a:gd name="T87" fmla="*/ 2147483647 h 989"/>
              <a:gd name="T88" fmla="*/ 2147483647 w 1125"/>
              <a:gd name="T89" fmla="*/ 2147483647 h 989"/>
              <a:gd name="T90" fmla="*/ 2147483647 w 1125"/>
              <a:gd name="T91" fmla="*/ 2147483647 h 989"/>
              <a:gd name="T92" fmla="*/ 2147483647 w 1125"/>
              <a:gd name="T93" fmla="*/ 2147483647 h 989"/>
              <a:gd name="T94" fmla="*/ 2147483647 w 1125"/>
              <a:gd name="T95" fmla="*/ 2147483647 h 989"/>
              <a:gd name="T96" fmla="*/ 2147483647 w 1125"/>
              <a:gd name="T97" fmla="*/ 2147483647 h 989"/>
              <a:gd name="T98" fmla="*/ 2147483647 w 1125"/>
              <a:gd name="T99" fmla="*/ 2147483647 h 989"/>
              <a:gd name="T100" fmla="*/ 2147483647 w 1125"/>
              <a:gd name="T101" fmla="*/ 2147483647 h 989"/>
              <a:gd name="T102" fmla="*/ 2147483647 w 1125"/>
              <a:gd name="T103" fmla="*/ 2147483647 h 989"/>
              <a:gd name="T104" fmla="*/ 2147483647 w 1125"/>
              <a:gd name="T105" fmla="*/ 2147483647 h 989"/>
              <a:gd name="T106" fmla="*/ 2147483647 w 1125"/>
              <a:gd name="T107" fmla="*/ 2147483647 h 989"/>
              <a:gd name="T108" fmla="*/ 2147483647 w 1125"/>
              <a:gd name="T109" fmla="*/ 2147483647 h 989"/>
              <a:gd name="T110" fmla="*/ 2147483647 w 1125"/>
              <a:gd name="T111" fmla="*/ 2147483647 h 989"/>
              <a:gd name="T112" fmla="*/ 2147483647 w 1125"/>
              <a:gd name="T113" fmla="*/ 2147483647 h 989"/>
              <a:gd name="T114" fmla="*/ 2147483647 w 1125"/>
              <a:gd name="T115" fmla="*/ 2147483647 h 989"/>
              <a:gd name="T116" fmla="*/ 2147483647 w 1125"/>
              <a:gd name="T117" fmla="*/ 2147483647 h 989"/>
              <a:gd name="T118" fmla="*/ 2147483647 w 1125"/>
              <a:gd name="T119" fmla="*/ 2147483647 h 989"/>
              <a:gd name="T120" fmla="*/ 2147483647 w 1125"/>
              <a:gd name="T121" fmla="*/ 2147483647 h 989"/>
              <a:gd name="T122" fmla="*/ 2147483647 w 1125"/>
              <a:gd name="T123" fmla="*/ 2147483647 h 989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1125"/>
              <a:gd name="T187" fmla="*/ 0 h 989"/>
              <a:gd name="T188" fmla="*/ 1125 w 1125"/>
              <a:gd name="T189" fmla="*/ 989 h 989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1125" h="989">
                <a:moveTo>
                  <a:pt x="186" y="989"/>
                </a:moveTo>
                <a:lnTo>
                  <a:pt x="184" y="969"/>
                </a:lnTo>
                <a:lnTo>
                  <a:pt x="184" y="948"/>
                </a:lnTo>
                <a:lnTo>
                  <a:pt x="186" y="939"/>
                </a:lnTo>
                <a:lnTo>
                  <a:pt x="190" y="929"/>
                </a:lnTo>
                <a:lnTo>
                  <a:pt x="196" y="923"/>
                </a:lnTo>
                <a:lnTo>
                  <a:pt x="203" y="912"/>
                </a:lnTo>
                <a:lnTo>
                  <a:pt x="200" y="893"/>
                </a:lnTo>
                <a:lnTo>
                  <a:pt x="198" y="872"/>
                </a:lnTo>
                <a:lnTo>
                  <a:pt x="196" y="850"/>
                </a:lnTo>
                <a:lnTo>
                  <a:pt x="192" y="829"/>
                </a:lnTo>
                <a:lnTo>
                  <a:pt x="173" y="827"/>
                </a:lnTo>
                <a:lnTo>
                  <a:pt x="157" y="827"/>
                </a:lnTo>
                <a:lnTo>
                  <a:pt x="152" y="833"/>
                </a:lnTo>
                <a:lnTo>
                  <a:pt x="148" y="841"/>
                </a:lnTo>
                <a:lnTo>
                  <a:pt x="115" y="841"/>
                </a:lnTo>
                <a:lnTo>
                  <a:pt x="86" y="841"/>
                </a:lnTo>
                <a:lnTo>
                  <a:pt x="73" y="824"/>
                </a:lnTo>
                <a:lnTo>
                  <a:pt x="61" y="808"/>
                </a:lnTo>
                <a:lnTo>
                  <a:pt x="52" y="791"/>
                </a:lnTo>
                <a:lnTo>
                  <a:pt x="36" y="754"/>
                </a:lnTo>
                <a:lnTo>
                  <a:pt x="25" y="754"/>
                </a:lnTo>
                <a:lnTo>
                  <a:pt x="17" y="751"/>
                </a:lnTo>
                <a:lnTo>
                  <a:pt x="9" y="749"/>
                </a:lnTo>
                <a:lnTo>
                  <a:pt x="0" y="745"/>
                </a:lnTo>
                <a:lnTo>
                  <a:pt x="6" y="731"/>
                </a:lnTo>
                <a:lnTo>
                  <a:pt x="8" y="718"/>
                </a:lnTo>
                <a:lnTo>
                  <a:pt x="25" y="706"/>
                </a:lnTo>
                <a:lnTo>
                  <a:pt x="36" y="695"/>
                </a:lnTo>
                <a:lnTo>
                  <a:pt x="48" y="680"/>
                </a:lnTo>
                <a:lnTo>
                  <a:pt x="57" y="664"/>
                </a:lnTo>
                <a:lnTo>
                  <a:pt x="75" y="633"/>
                </a:lnTo>
                <a:lnTo>
                  <a:pt x="88" y="603"/>
                </a:lnTo>
                <a:lnTo>
                  <a:pt x="104" y="570"/>
                </a:lnTo>
                <a:lnTo>
                  <a:pt x="117" y="541"/>
                </a:lnTo>
                <a:lnTo>
                  <a:pt x="127" y="524"/>
                </a:lnTo>
                <a:lnTo>
                  <a:pt x="134" y="512"/>
                </a:lnTo>
                <a:lnTo>
                  <a:pt x="148" y="501"/>
                </a:lnTo>
                <a:lnTo>
                  <a:pt x="159" y="493"/>
                </a:lnTo>
                <a:lnTo>
                  <a:pt x="153" y="480"/>
                </a:lnTo>
                <a:lnTo>
                  <a:pt x="152" y="468"/>
                </a:lnTo>
                <a:lnTo>
                  <a:pt x="144" y="468"/>
                </a:lnTo>
                <a:lnTo>
                  <a:pt x="136" y="468"/>
                </a:lnTo>
                <a:lnTo>
                  <a:pt x="136" y="459"/>
                </a:lnTo>
                <a:lnTo>
                  <a:pt x="136" y="447"/>
                </a:lnTo>
                <a:lnTo>
                  <a:pt x="125" y="451"/>
                </a:lnTo>
                <a:lnTo>
                  <a:pt x="113" y="453"/>
                </a:lnTo>
                <a:lnTo>
                  <a:pt x="104" y="413"/>
                </a:lnTo>
                <a:lnTo>
                  <a:pt x="96" y="380"/>
                </a:lnTo>
                <a:lnTo>
                  <a:pt x="100" y="376"/>
                </a:lnTo>
                <a:lnTo>
                  <a:pt x="102" y="370"/>
                </a:lnTo>
                <a:lnTo>
                  <a:pt x="102" y="351"/>
                </a:lnTo>
                <a:lnTo>
                  <a:pt x="104" y="330"/>
                </a:lnTo>
                <a:lnTo>
                  <a:pt x="109" y="309"/>
                </a:lnTo>
                <a:lnTo>
                  <a:pt x="111" y="286"/>
                </a:lnTo>
                <a:lnTo>
                  <a:pt x="117" y="269"/>
                </a:lnTo>
                <a:lnTo>
                  <a:pt x="123" y="249"/>
                </a:lnTo>
                <a:lnTo>
                  <a:pt x="132" y="230"/>
                </a:lnTo>
                <a:lnTo>
                  <a:pt x="140" y="211"/>
                </a:lnTo>
                <a:lnTo>
                  <a:pt x="169" y="215"/>
                </a:lnTo>
                <a:lnTo>
                  <a:pt x="198" y="222"/>
                </a:lnTo>
                <a:lnTo>
                  <a:pt x="198" y="232"/>
                </a:lnTo>
                <a:lnTo>
                  <a:pt x="198" y="244"/>
                </a:lnTo>
                <a:lnTo>
                  <a:pt x="217" y="244"/>
                </a:lnTo>
                <a:lnTo>
                  <a:pt x="238" y="244"/>
                </a:lnTo>
                <a:lnTo>
                  <a:pt x="257" y="244"/>
                </a:lnTo>
                <a:lnTo>
                  <a:pt x="276" y="244"/>
                </a:lnTo>
                <a:lnTo>
                  <a:pt x="276" y="232"/>
                </a:lnTo>
                <a:lnTo>
                  <a:pt x="276" y="222"/>
                </a:lnTo>
                <a:lnTo>
                  <a:pt x="294" y="219"/>
                </a:lnTo>
                <a:lnTo>
                  <a:pt x="307" y="213"/>
                </a:lnTo>
                <a:lnTo>
                  <a:pt x="322" y="207"/>
                </a:lnTo>
                <a:lnTo>
                  <a:pt x="334" y="199"/>
                </a:lnTo>
                <a:lnTo>
                  <a:pt x="353" y="182"/>
                </a:lnTo>
                <a:lnTo>
                  <a:pt x="370" y="163"/>
                </a:lnTo>
                <a:lnTo>
                  <a:pt x="388" y="142"/>
                </a:lnTo>
                <a:lnTo>
                  <a:pt x="407" y="126"/>
                </a:lnTo>
                <a:lnTo>
                  <a:pt x="415" y="117"/>
                </a:lnTo>
                <a:lnTo>
                  <a:pt x="426" y="113"/>
                </a:lnTo>
                <a:lnTo>
                  <a:pt x="443" y="105"/>
                </a:lnTo>
                <a:lnTo>
                  <a:pt x="457" y="101"/>
                </a:lnTo>
                <a:lnTo>
                  <a:pt x="457" y="90"/>
                </a:lnTo>
                <a:lnTo>
                  <a:pt x="457" y="80"/>
                </a:lnTo>
                <a:lnTo>
                  <a:pt x="476" y="77"/>
                </a:lnTo>
                <a:lnTo>
                  <a:pt x="497" y="71"/>
                </a:lnTo>
                <a:lnTo>
                  <a:pt x="518" y="65"/>
                </a:lnTo>
                <a:lnTo>
                  <a:pt x="541" y="55"/>
                </a:lnTo>
                <a:lnTo>
                  <a:pt x="561" y="42"/>
                </a:lnTo>
                <a:lnTo>
                  <a:pt x="576" y="30"/>
                </a:lnTo>
                <a:lnTo>
                  <a:pt x="591" y="17"/>
                </a:lnTo>
                <a:lnTo>
                  <a:pt x="603" y="0"/>
                </a:lnTo>
                <a:lnTo>
                  <a:pt x="636" y="19"/>
                </a:lnTo>
                <a:lnTo>
                  <a:pt x="672" y="44"/>
                </a:lnTo>
                <a:lnTo>
                  <a:pt x="693" y="59"/>
                </a:lnTo>
                <a:lnTo>
                  <a:pt x="709" y="73"/>
                </a:lnTo>
                <a:lnTo>
                  <a:pt x="720" y="88"/>
                </a:lnTo>
                <a:lnTo>
                  <a:pt x="730" y="101"/>
                </a:lnTo>
                <a:lnTo>
                  <a:pt x="753" y="101"/>
                </a:lnTo>
                <a:lnTo>
                  <a:pt x="778" y="101"/>
                </a:lnTo>
                <a:lnTo>
                  <a:pt x="778" y="90"/>
                </a:lnTo>
                <a:lnTo>
                  <a:pt x="778" y="80"/>
                </a:lnTo>
                <a:lnTo>
                  <a:pt x="801" y="77"/>
                </a:lnTo>
                <a:lnTo>
                  <a:pt x="826" y="71"/>
                </a:lnTo>
                <a:lnTo>
                  <a:pt x="837" y="67"/>
                </a:lnTo>
                <a:lnTo>
                  <a:pt x="847" y="61"/>
                </a:lnTo>
                <a:lnTo>
                  <a:pt x="853" y="55"/>
                </a:lnTo>
                <a:lnTo>
                  <a:pt x="862" y="44"/>
                </a:lnTo>
                <a:lnTo>
                  <a:pt x="885" y="48"/>
                </a:lnTo>
                <a:lnTo>
                  <a:pt x="899" y="57"/>
                </a:lnTo>
                <a:lnTo>
                  <a:pt x="916" y="65"/>
                </a:lnTo>
                <a:lnTo>
                  <a:pt x="937" y="80"/>
                </a:lnTo>
                <a:lnTo>
                  <a:pt x="974" y="82"/>
                </a:lnTo>
                <a:lnTo>
                  <a:pt x="1006" y="88"/>
                </a:lnTo>
                <a:lnTo>
                  <a:pt x="1027" y="92"/>
                </a:lnTo>
                <a:lnTo>
                  <a:pt x="1043" y="96"/>
                </a:lnTo>
                <a:lnTo>
                  <a:pt x="1056" y="105"/>
                </a:lnTo>
                <a:lnTo>
                  <a:pt x="1073" y="113"/>
                </a:lnTo>
                <a:lnTo>
                  <a:pt x="1087" y="123"/>
                </a:lnTo>
                <a:lnTo>
                  <a:pt x="1098" y="130"/>
                </a:lnTo>
                <a:lnTo>
                  <a:pt x="1110" y="142"/>
                </a:lnTo>
                <a:lnTo>
                  <a:pt x="1116" y="155"/>
                </a:lnTo>
                <a:lnTo>
                  <a:pt x="1121" y="171"/>
                </a:lnTo>
                <a:lnTo>
                  <a:pt x="1125" y="186"/>
                </a:lnTo>
                <a:lnTo>
                  <a:pt x="1123" y="203"/>
                </a:lnTo>
                <a:lnTo>
                  <a:pt x="1121" y="222"/>
                </a:lnTo>
                <a:lnTo>
                  <a:pt x="1112" y="238"/>
                </a:lnTo>
                <a:lnTo>
                  <a:pt x="1102" y="255"/>
                </a:lnTo>
                <a:lnTo>
                  <a:pt x="1098" y="269"/>
                </a:lnTo>
                <a:lnTo>
                  <a:pt x="1093" y="280"/>
                </a:lnTo>
                <a:lnTo>
                  <a:pt x="1091" y="305"/>
                </a:lnTo>
                <a:lnTo>
                  <a:pt x="1091" y="322"/>
                </a:lnTo>
                <a:lnTo>
                  <a:pt x="1100" y="366"/>
                </a:lnTo>
                <a:lnTo>
                  <a:pt x="1110" y="416"/>
                </a:lnTo>
                <a:lnTo>
                  <a:pt x="1098" y="426"/>
                </a:lnTo>
                <a:lnTo>
                  <a:pt x="1093" y="439"/>
                </a:lnTo>
                <a:lnTo>
                  <a:pt x="1089" y="451"/>
                </a:lnTo>
                <a:lnTo>
                  <a:pt x="1085" y="464"/>
                </a:lnTo>
                <a:lnTo>
                  <a:pt x="1081" y="489"/>
                </a:lnTo>
                <a:lnTo>
                  <a:pt x="1081" y="518"/>
                </a:lnTo>
                <a:lnTo>
                  <a:pt x="1073" y="518"/>
                </a:lnTo>
                <a:lnTo>
                  <a:pt x="1064" y="520"/>
                </a:lnTo>
                <a:lnTo>
                  <a:pt x="1054" y="524"/>
                </a:lnTo>
                <a:lnTo>
                  <a:pt x="1045" y="532"/>
                </a:lnTo>
                <a:lnTo>
                  <a:pt x="1031" y="545"/>
                </a:lnTo>
                <a:lnTo>
                  <a:pt x="1018" y="560"/>
                </a:lnTo>
                <a:lnTo>
                  <a:pt x="1004" y="580"/>
                </a:lnTo>
                <a:lnTo>
                  <a:pt x="995" y="597"/>
                </a:lnTo>
                <a:lnTo>
                  <a:pt x="985" y="618"/>
                </a:lnTo>
                <a:lnTo>
                  <a:pt x="979" y="637"/>
                </a:lnTo>
                <a:lnTo>
                  <a:pt x="960" y="641"/>
                </a:lnTo>
                <a:lnTo>
                  <a:pt x="943" y="643"/>
                </a:lnTo>
                <a:lnTo>
                  <a:pt x="916" y="608"/>
                </a:lnTo>
                <a:lnTo>
                  <a:pt x="889" y="580"/>
                </a:lnTo>
                <a:lnTo>
                  <a:pt x="862" y="580"/>
                </a:lnTo>
                <a:lnTo>
                  <a:pt x="841" y="583"/>
                </a:lnTo>
                <a:lnTo>
                  <a:pt x="820" y="591"/>
                </a:lnTo>
                <a:lnTo>
                  <a:pt x="801" y="601"/>
                </a:lnTo>
                <a:lnTo>
                  <a:pt x="758" y="620"/>
                </a:lnTo>
                <a:lnTo>
                  <a:pt x="718" y="649"/>
                </a:lnTo>
                <a:lnTo>
                  <a:pt x="716" y="660"/>
                </a:lnTo>
                <a:lnTo>
                  <a:pt x="714" y="666"/>
                </a:lnTo>
                <a:lnTo>
                  <a:pt x="709" y="676"/>
                </a:lnTo>
                <a:lnTo>
                  <a:pt x="703" y="680"/>
                </a:lnTo>
                <a:lnTo>
                  <a:pt x="687" y="689"/>
                </a:lnTo>
                <a:lnTo>
                  <a:pt x="672" y="703"/>
                </a:lnTo>
                <a:lnTo>
                  <a:pt x="670" y="726"/>
                </a:lnTo>
                <a:lnTo>
                  <a:pt x="668" y="743"/>
                </a:lnTo>
                <a:lnTo>
                  <a:pt x="662" y="756"/>
                </a:lnTo>
                <a:lnTo>
                  <a:pt x="657" y="772"/>
                </a:lnTo>
                <a:lnTo>
                  <a:pt x="647" y="781"/>
                </a:lnTo>
                <a:lnTo>
                  <a:pt x="636" y="793"/>
                </a:lnTo>
                <a:lnTo>
                  <a:pt x="620" y="802"/>
                </a:lnTo>
                <a:lnTo>
                  <a:pt x="603" y="814"/>
                </a:lnTo>
                <a:lnTo>
                  <a:pt x="603" y="833"/>
                </a:lnTo>
                <a:lnTo>
                  <a:pt x="603" y="852"/>
                </a:lnTo>
                <a:lnTo>
                  <a:pt x="588" y="864"/>
                </a:lnTo>
                <a:lnTo>
                  <a:pt x="574" y="879"/>
                </a:lnTo>
                <a:lnTo>
                  <a:pt x="563" y="893"/>
                </a:lnTo>
                <a:lnTo>
                  <a:pt x="553" y="910"/>
                </a:lnTo>
                <a:lnTo>
                  <a:pt x="545" y="927"/>
                </a:lnTo>
                <a:lnTo>
                  <a:pt x="540" y="946"/>
                </a:lnTo>
                <a:lnTo>
                  <a:pt x="532" y="966"/>
                </a:lnTo>
                <a:lnTo>
                  <a:pt x="526" y="985"/>
                </a:lnTo>
                <a:lnTo>
                  <a:pt x="443" y="985"/>
                </a:lnTo>
                <a:lnTo>
                  <a:pt x="355" y="987"/>
                </a:lnTo>
                <a:lnTo>
                  <a:pt x="271" y="987"/>
                </a:lnTo>
                <a:lnTo>
                  <a:pt x="186" y="989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57" name="Freeform 553"/>
          <p:cNvSpPr>
            <a:spLocks/>
          </p:cNvSpPr>
          <p:nvPr/>
        </p:nvSpPr>
        <p:spPr bwMode="auto">
          <a:xfrm>
            <a:off x="6773863" y="3990975"/>
            <a:ext cx="1312862" cy="503238"/>
          </a:xfrm>
          <a:custGeom>
            <a:avLst/>
            <a:gdLst>
              <a:gd name="T0" fmla="*/ 2147483647 w 1653"/>
              <a:gd name="T1" fmla="*/ 2147483647 h 634"/>
              <a:gd name="T2" fmla="*/ 2147483647 w 1653"/>
              <a:gd name="T3" fmla="*/ 2147483647 h 634"/>
              <a:gd name="T4" fmla="*/ 2147483647 w 1653"/>
              <a:gd name="T5" fmla="*/ 2147483647 h 634"/>
              <a:gd name="T6" fmla="*/ 2147483647 w 1653"/>
              <a:gd name="T7" fmla="*/ 2147483647 h 634"/>
              <a:gd name="T8" fmla="*/ 2147483647 w 1653"/>
              <a:gd name="T9" fmla="*/ 2147483647 h 634"/>
              <a:gd name="T10" fmla="*/ 2147483647 w 1653"/>
              <a:gd name="T11" fmla="*/ 2147483647 h 634"/>
              <a:gd name="T12" fmla="*/ 2147483647 w 1653"/>
              <a:gd name="T13" fmla="*/ 2147483647 h 634"/>
              <a:gd name="T14" fmla="*/ 2147483647 w 1653"/>
              <a:gd name="T15" fmla="*/ 2147483647 h 634"/>
              <a:gd name="T16" fmla="*/ 2147483647 w 1653"/>
              <a:gd name="T17" fmla="*/ 2147483647 h 634"/>
              <a:gd name="T18" fmla="*/ 2147483647 w 1653"/>
              <a:gd name="T19" fmla="*/ 2147483647 h 634"/>
              <a:gd name="T20" fmla="*/ 2147483647 w 1653"/>
              <a:gd name="T21" fmla="*/ 2147483647 h 634"/>
              <a:gd name="T22" fmla="*/ 2147483647 w 1653"/>
              <a:gd name="T23" fmla="*/ 2147483647 h 634"/>
              <a:gd name="T24" fmla="*/ 2147483647 w 1653"/>
              <a:gd name="T25" fmla="*/ 2147483647 h 634"/>
              <a:gd name="T26" fmla="*/ 2147483647 w 1653"/>
              <a:gd name="T27" fmla="*/ 2147483647 h 634"/>
              <a:gd name="T28" fmla="*/ 2147483647 w 1653"/>
              <a:gd name="T29" fmla="*/ 2147483647 h 634"/>
              <a:gd name="T30" fmla="*/ 2147483647 w 1653"/>
              <a:gd name="T31" fmla="*/ 2147483647 h 634"/>
              <a:gd name="T32" fmla="*/ 2147483647 w 1653"/>
              <a:gd name="T33" fmla="*/ 2147483647 h 634"/>
              <a:gd name="T34" fmla="*/ 2147483647 w 1653"/>
              <a:gd name="T35" fmla="*/ 2147483647 h 634"/>
              <a:gd name="T36" fmla="*/ 2147483647 w 1653"/>
              <a:gd name="T37" fmla="*/ 0 h 634"/>
              <a:gd name="T38" fmla="*/ 2147483647 w 1653"/>
              <a:gd name="T39" fmla="*/ 2147483647 h 634"/>
              <a:gd name="T40" fmla="*/ 2147483647 w 1653"/>
              <a:gd name="T41" fmla="*/ 2147483647 h 634"/>
              <a:gd name="T42" fmla="*/ 2147483647 w 1653"/>
              <a:gd name="T43" fmla="*/ 2147483647 h 634"/>
              <a:gd name="T44" fmla="*/ 2147483647 w 1653"/>
              <a:gd name="T45" fmla="*/ 2147483647 h 634"/>
              <a:gd name="T46" fmla="*/ 2147483647 w 1653"/>
              <a:gd name="T47" fmla="*/ 2147483647 h 634"/>
              <a:gd name="T48" fmla="*/ 2147483647 w 1653"/>
              <a:gd name="T49" fmla="*/ 2147483647 h 634"/>
              <a:gd name="T50" fmla="*/ 2147483647 w 1653"/>
              <a:gd name="T51" fmla="*/ 2147483647 h 634"/>
              <a:gd name="T52" fmla="*/ 2147483647 w 1653"/>
              <a:gd name="T53" fmla="*/ 2147483647 h 634"/>
              <a:gd name="T54" fmla="*/ 2147483647 w 1653"/>
              <a:gd name="T55" fmla="*/ 2147483647 h 634"/>
              <a:gd name="T56" fmla="*/ 2147483647 w 1653"/>
              <a:gd name="T57" fmla="*/ 2147483647 h 634"/>
              <a:gd name="T58" fmla="*/ 2147483647 w 1653"/>
              <a:gd name="T59" fmla="*/ 2147483647 h 634"/>
              <a:gd name="T60" fmla="*/ 2147483647 w 1653"/>
              <a:gd name="T61" fmla="*/ 2147483647 h 634"/>
              <a:gd name="T62" fmla="*/ 2147483647 w 1653"/>
              <a:gd name="T63" fmla="*/ 2147483647 h 634"/>
              <a:gd name="T64" fmla="*/ 2147483647 w 1653"/>
              <a:gd name="T65" fmla="*/ 2147483647 h 634"/>
              <a:gd name="T66" fmla="*/ 2147483647 w 1653"/>
              <a:gd name="T67" fmla="*/ 2147483647 h 634"/>
              <a:gd name="T68" fmla="*/ 2147483647 w 1653"/>
              <a:gd name="T69" fmla="*/ 2147483647 h 634"/>
              <a:gd name="T70" fmla="*/ 2147483647 w 1653"/>
              <a:gd name="T71" fmla="*/ 2147483647 h 634"/>
              <a:gd name="T72" fmla="*/ 2147483647 w 1653"/>
              <a:gd name="T73" fmla="*/ 2147483647 h 634"/>
              <a:gd name="T74" fmla="*/ 2147483647 w 1653"/>
              <a:gd name="T75" fmla="*/ 2147483647 h 634"/>
              <a:gd name="T76" fmla="*/ 2147483647 w 1653"/>
              <a:gd name="T77" fmla="*/ 2147483647 h 634"/>
              <a:gd name="T78" fmla="*/ 2147483647 w 1653"/>
              <a:gd name="T79" fmla="*/ 2147483647 h 634"/>
              <a:gd name="T80" fmla="*/ 2147483647 w 1653"/>
              <a:gd name="T81" fmla="*/ 2147483647 h 634"/>
              <a:gd name="T82" fmla="*/ 2147483647 w 1653"/>
              <a:gd name="T83" fmla="*/ 2147483647 h 634"/>
              <a:gd name="T84" fmla="*/ 2147483647 w 1653"/>
              <a:gd name="T85" fmla="*/ 2147483647 h 634"/>
              <a:gd name="T86" fmla="*/ 2147483647 w 1653"/>
              <a:gd name="T87" fmla="*/ 2147483647 h 634"/>
              <a:gd name="T88" fmla="*/ 2147483647 w 1653"/>
              <a:gd name="T89" fmla="*/ 2147483647 h 634"/>
              <a:gd name="T90" fmla="*/ 2147483647 w 1653"/>
              <a:gd name="T91" fmla="*/ 2147483647 h 634"/>
              <a:gd name="T92" fmla="*/ 2147483647 w 1653"/>
              <a:gd name="T93" fmla="*/ 2147483647 h 634"/>
              <a:gd name="T94" fmla="*/ 2147483647 w 1653"/>
              <a:gd name="T95" fmla="*/ 2147483647 h 634"/>
              <a:gd name="T96" fmla="*/ 2147483647 w 1653"/>
              <a:gd name="T97" fmla="*/ 2147483647 h 634"/>
              <a:gd name="T98" fmla="*/ 2147483647 w 1653"/>
              <a:gd name="T99" fmla="*/ 2147483647 h 634"/>
              <a:gd name="T100" fmla="*/ 2147483647 w 1653"/>
              <a:gd name="T101" fmla="*/ 2147483647 h 634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1653"/>
              <a:gd name="T154" fmla="*/ 0 h 634"/>
              <a:gd name="T155" fmla="*/ 1653 w 1653"/>
              <a:gd name="T156" fmla="*/ 634 h 634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1653" h="634">
                <a:moveTo>
                  <a:pt x="242" y="634"/>
                </a:moveTo>
                <a:lnTo>
                  <a:pt x="228" y="618"/>
                </a:lnTo>
                <a:lnTo>
                  <a:pt x="217" y="603"/>
                </a:lnTo>
                <a:lnTo>
                  <a:pt x="207" y="588"/>
                </a:lnTo>
                <a:lnTo>
                  <a:pt x="199" y="570"/>
                </a:lnTo>
                <a:lnTo>
                  <a:pt x="194" y="555"/>
                </a:lnTo>
                <a:lnTo>
                  <a:pt x="184" y="534"/>
                </a:lnTo>
                <a:lnTo>
                  <a:pt x="180" y="517"/>
                </a:lnTo>
                <a:lnTo>
                  <a:pt x="176" y="496"/>
                </a:lnTo>
                <a:lnTo>
                  <a:pt x="149" y="486"/>
                </a:lnTo>
                <a:lnTo>
                  <a:pt x="121" y="474"/>
                </a:lnTo>
                <a:lnTo>
                  <a:pt x="90" y="465"/>
                </a:lnTo>
                <a:lnTo>
                  <a:pt x="63" y="455"/>
                </a:lnTo>
                <a:lnTo>
                  <a:pt x="42" y="423"/>
                </a:lnTo>
                <a:lnTo>
                  <a:pt x="23" y="376"/>
                </a:lnTo>
                <a:lnTo>
                  <a:pt x="15" y="352"/>
                </a:lnTo>
                <a:lnTo>
                  <a:pt x="7" y="328"/>
                </a:lnTo>
                <a:lnTo>
                  <a:pt x="3" y="307"/>
                </a:lnTo>
                <a:lnTo>
                  <a:pt x="0" y="292"/>
                </a:lnTo>
                <a:lnTo>
                  <a:pt x="19" y="279"/>
                </a:lnTo>
                <a:lnTo>
                  <a:pt x="40" y="257"/>
                </a:lnTo>
                <a:lnTo>
                  <a:pt x="59" y="236"/>
                </a:lnTo>
                <a:lnTo>
                  <a:pt x="71" y="219"/>
                </a:lnTo>
                <a:lnTo>
                  <a:pt x="157" y="211"/>
                </a:lnTo>
                <a:lnTo>
                  <a:pt x="257" y="202"/>
                </a:lnTo>
                <a:lnTo>
                  <a:pt x="278" y="196"/>
                </a:lnTo>
                <a:lnTo>
                  <a:pt x="303" y="190"/>
                </a:lnTo>
                <a:lnTo>
                  <a:pt x="320" y="183"/>
                </a:lnTo>
                <a:lnTo>
                  <a:pt x="341" y="173"/>
                </a:lnTo>
                <a:lnTo>
                  <a:pt x="359" y="158"/>
                </a:lnTo>
                <a:lnTo>
                  <a:pt x="370" y="142"/>
                </a:lnTo>
                <a:lnTo>
                  <a:pt x="378" y="127"/>
                </a:lnTo>
                <a:lnTo>
                  <a:pt x="386" y="106"/>
                </a:lnTo>
                <a:lnTo>
                  <a:pt x="401" y="104"/>
                </a:lnTo>
                <a:lnTo>
                  <a:pt x="414" y="102"/>
                </a:lnTo>
                <a:lnTo>
                  <a:pt x="414" y="90"/>
                </a:lnTo>
                <a:lnTo>
                  <a:pt x="414" y="81"/>
                </a:lnTo>
                <a:lnTo>
                  <a:pt x="445" y="77"/>
                </a:lnTo>
                <a:lnTo>
                  <a:pt x="486" y="67"/>
                </a:lnTo>
                <a:lnTo>
                  <a:pt x="491" y="56"/>
                </a:lnTo>
                <a:lnTo>
                  <a:pt x="497" y="42"/>
                </a:lnTo>
                <a:lnTo>
                  <a:pt x="514" y="38"/>
                </a:lnTo>
                <a:lnTo>
                  <a:pt x="528" y="33"/>
                </a:lnTo>
                <a:lnTo>
                  <a:pt x="535" y="19"/>
                </a:lnTo>
                <a:lnTo>
                  <a:pt x="545" y="6"/>
                </a:lnTo>
                <a:lnTo>
                  <a:pt x="568" y="8"/>
                </a:lnTo>
                <a:lnTo>
                  <a:pt x="591" y="12"/>
                </a:lnTo>
                <a:lnTo>
                  <a:pt x="612" y="17"/>
                </a:lnTo>
                <a:lnTo>
                  <a:pt x="637" y="19"/>
                </a:lnTo>
                <a:lnTo>
                  <a:pt x="697" y="19"/>
                </a:lnTo>
                <a:lnTo>
                  <a:pt x="756" y="19"/>
                </a:lnTo>
                <a:lnTo>
                  <a:pt x="818" y="19"/>
                </a:lnTo>
                <a:lnTo>
                  <a:pt x="877" y="19"/>
                </a:lnTo>
                <a:lnTo>
                  <a:pt x="910" y="12"/>
                </a:lnTo>
                <a:lnTo>
                  <a:pt x="931" y="6"/>
                </a:lnTo>
                <a:lnTo>
                  <a:pt x="960" y="4"/>
                </a:lnTo>
                <a:lnTo>
                  <a:pt x="1002" y="0"/>
                </a:lnTo>
                <a:lnTo>
                  <a:pt x="1002" y="6"/>
                </a:lnTo>
                <a:lnTo>
                  <a:pt x="1002" y="10"/>
                </a:lnTo>
                <a:lnTo>
                  <a:pt x="1031" y="10"/>
                </a:lnTo>
                <a:lnTo>
                  <a:pt x="1058" y="10"/>
                </a:lnTo>
                <a:lnTo>
                  <a:pt x="1058" y="19"/>
                </a:lnTo>
                <a:lnTo>
                  <a:pt x="1058" y="31"/>
                </a:lnTo>
                <a:lnTo>
                  <a:pt x="1077" y="33"/>
                </a:lnTo>
                <a:lnTo>
                  <a:pt x="1098" y="35"/>
                </a:lnTo>
                <a:lnTo>
                  <a:pt x="1106" y="54"/>
                </a:lnTo>
                <a:lnTo>
                  <a:pt x="1115" y="75"/>
                </a:lnTo>
                <a:lnTo>
                  <a:pt x="1127" y="94"/>
                </a:lnTo>
                <a:lnTo>
                  <a:pt x="1139" y="115"/>
                </a:lnTo>
                <a:lnTo>
                  <a:pt x="1163" y="125"/>
                </a:lnTo>
                <a:lnTo>
                  <a:pt x="1187" y="129"/>
                </a:lnTo>
                <a:lnTo>
                  <a:pt x="1213" y="135"/>
                </a:lnTo>
                <a:lnTo>
                  <a:pt x="1236" y="136"/>
                </a:lnTo>
                <a:lnTo>
                  <a:pt x="1288" y="136"/>
                </a:lnTo>
                <a:lnTo>
                  <a:pt x="1342" y="135"/>
                </a:lnTo>
                <a:lnTo>
                  <a:pt x="1392" y="127"/>
                </a:lnTo>
                <a:lnTo>
                  <a:pt x="1444" y="115"/>
                </a:lnTo>
                <a:lnTo>
                  <a:pt x="1494" y="106"/>
                </a:lnTo>
                <a:lnTo>
                  <a:pt x="1544" y="98"/>
                </a:lnTo>
                <a:lnTo>
                  <a:pt x="1555" y="83"/>
                </a:lnTo>
                <a:lnTo>
                  <a:pt x="1565" y="75"/>
                </a:lnTo>
                <a:lnTo>
                  <a:pt x="1576" y="65"/>
                </a:lnTo>
                <a:lnTo>
                  <a:pt x="1594" y="56"/>
                </a:lnTo>
                <a:lnTo>
                  <a:pt x="1603" y="77"/>
                </a:lnTo>
                <a:lnTo>
                  <a:pt x="1613" y="92"/>
                </a:lnTo>
                <a:lnTo>
                  <a:pt x="1626" y="104"/>
                </a:lnTo>
                <a:lnTo>
                  <a:pt x="1647" y="113"/>
                </a:lnTo>
                <a:lnTo>
                  <a:pt x="1649" y="129"/>
                </a:lnTo>
                <a:lnTo>
                  <a:pt x="1653" y="140"/>
                </a:lnTo>
                <a:lnTo>
                  <a:pt x="1647" y="159"/>
                </a:lnTo>
                <a:lnTo>
                  <a:pt x="1636" y="183"/>
                </a:lnTo>
                <a:lnTo>
                  <a:pt x="1617" y="209"/>
                </a:lnTo>
                <a:lnTo>
                  <a:pt x="1599" y="246"/>
                </a:lnTo>
                <a:lnTo>
                  <a:pt x="1576" y="255"/>
                </a:lnTo>
                <a:lnTo>
                  <a:pt x="1546" y="275"/>
                </a:lnTo>
                <a:lnTo>
                  <a:pt x="1517" y="294"/>
                </a:lnTo>
                <a:lnTo>
                  <a:pt x="1500" y="307"/>
                </a:lnTo>
                <a:lnTo>
                  <a:pt x="1480" y="311"/>
                </a:lnTo>
                <a:lnTo>
                  <a:pt x="1461" y="317"/>
                </a:lnTo>
                <a:lnTo>
                  <a:pt x="1444" y="319"/>
                </a:lnTo>
                <a:lnTo>
                  <a:pt x="1423" y="321"/>
                </a:lnTo>
                <a:lnTo>
                  <a:pt x="1413" y="311"/>
                </a:lnTo>
                <a:lnTo>
                  <a:pt x="1407" y="298"/>
                </a:lnTo>
                <a:lnTo>
                  <a:pt x="1400" y="286"/>
                </a:lnTo>
                <a:lnTo>
                  <a:pt x="1396" y="279"/>
                </a:lnTo>
                <a:lnTo>
                  <a:pt x="1386" y="267"/>
                </a:lnTo>
                <a:lnTo>
                  <a:pt x="1379" y="255"/>
                </a:lnTo>
                <a:lnTo>
                  <a:pt x="1367" y="246"/>
                </a:lnTo>
                <a:lnTo>
                  <a:pt x="1354" y="236"/>
                </a:lnTo>
                <a:lnTo>
                  <a:pt x="1352" y="231"/>
                </a:lnTo>
                <a:lnTo>
                  <a:pt x="1350" y="223"/>
                </a:lnTo>
                <a:lnTo>
                  <a:pt x="1321" y="223"/>
                </a:lnTo>
                <a:lnTo>
                  <a:pt x="1298" y="225"/>
                </a:lnTo>
                <a:lnTo>
                  <a:pt x="1281" y="255"/>
                </a:lnTo>
                <a:lnTo>
                  <a:pt x="1259" y="282"/>
                </a:lnTo>
                <a:lnTo>
                  <a:pt x="1236" y="304"/>
                </a:lnTo>
                <a:lnTo>
                  <a:pt x="1211" y="325"/>
                </a:lnTo>
                <a:lnTo>
                  <a:pt x="1185" y="338"/>
                </a:lnTo>
                <a:lnTo>
                  <a:pt x="1158" y="348"/>
                </a:lnTo>
                <a:lnTo>
                  <a:pt x="1123" y="355"/>
                </a:lnTo>
                <a:lnTo>
                  <a:pt x="1087" y="363"/>
                </a:lnTo>
                <a:lnTo>
                  <a:pt x="1083" y="369"/>
                </a:lnTo>
                <a:lnTo>
                  <a:pt x="1081" y="378"/>
                </a:lnTo>
                <a:lnTo>
                  <a:pt x="1058" y="384"/>
                </a:lnTo>
                <a:lnTo>
                  <a:pt x="1033" y="390"/>
                </a:lnTo>
                <a:lnTo>
                  <a:pt x="1010" y="396"/>
                </a:lnTo>
                <a:lnTo>
                  <a:pt x="987" y="401"/>
                </a:lnTo>
                <a:lnTo>
                  <a:pt x="987" y="413"/>
                </a:lnTo>
                <a:lnTo>
                  <a:pt x="987" y="423"/>
                </a:lnTo>
                <a:lnTo>
                  <a:pt x="946" y="428"/>
                </a:lnTo>
                <a:lnTo>
                  <a:pt x="912" y="438"/>
                </a:lnTo>
                <a:lnTo>
                  <a:pt x="875" y="449"/>
                </a:lnTo>
                <a:lnTo>
                  <a:pt x="837" y="463"/>
                </a:lnTo>
                <a:lnTo>
                  <a:pt x="833" y="469"/>
                </a:lnTo>
                <a:lnTo>
                  <a:pt x="831" y="472"/>
                </a:lnTo>
                <a:lnTo>
                  <a:pt x="756" y="474"/>
                </a:lnTo>
                <a:lnTo>
                  <a:pt x="685" y="476"/>
                </a:lnTo>
                <a:lnTo>
                  <a:pt x="610" y="480"/>
                </a:lnTo>
                <a:lnTo>
                  <a:pt x="535" y="482"/>
                </a:lnTo>
                <a:lnTo>
                  <a:pt x="535" y="486"/>
                </a:lnTo>
                <a:lnTo>
                  <a:pt x="535" y="494"/>
                </a:lnTo>
                <a:lnTo>
                  <a:pt x="514" y="497"/>
                </a:lnTo>
                <a:lnTo>
                  <a:pt x="482" y="511"/>
                </a:lnTo>
                <a:lnTo>
                  <a:pt x="438" y="528"/>
                </a:lnTo>
                <a:lnTo>
                  <a:pt x="388" y="542"/>
                </a:lnTo>
                <a:lnTo>
                  <a:pt x="386" y="551"/>
                </a:lnTo>
                <a:lnTo>
                  <a:pt x="384" y="565"/>
                </a:lnTo>
                <a:lnTo>
                  <a:pt x="347" y="578"/>
                </a:lnTo>
                <a:lnTo>
                  <a:pt x="307" y="603"/>
                </a:lnTo>
                <a:lnTo>
                  <a:pt x="292" y="613"/>
                </a:lnTo>
                <a:lnTo>
                  <a:pt x="270" y="622"/>
                </a:lnTo>
                <a:lnTo>
                  <a:pt x="255" y="628"/>
                </a:lnTo>
                <a:lnTo>
                  <a:pt x="242" y="634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58" name="Freeform 554"/>
          <p:cNvSpPr>
            <a:spLocks/>
          </p:cNvSpPr>
          <p:nvPr/>
        </p:nvSpPr>
        <p:spPr bwMode="auto">
          <a:xfrm>
            <a:off x="6773863" y="3990975"/>
            <a:ext cx="1312862" cy="503238"/>
          </a:xfrm>
          <a:custGeom>
            <a:avLst/>
            <a:gdLst>
              <a:gd name="T0" fmla="*/ 2147483647 w 1653"/>
              <a:gd name="T1" fmla="*/ 2147483647 h 634"/>
              <a:gd name="T2" fmla="*/ 2147483647 w 1653"/>
              <a:gd name="T3" fmla="*/ 2147483647 h 634"/>
              <a:gd name="T4" fmla="*/ 2147483647 w 1653"/>
              <a:gd name="T5" fmla="*/ 2147483647 h 634"/>
              <a:gd name="T6" fmla="*/ 2147483647 w 1653"/>
              <a:gd name="T7" fmla="*/ 2147483647 h 634"/>
              <a:gd name="T8" fmla="*/ 2147483647 w 1653"/>
              <a:gd name="T9" fmla="*/ 2147483647 h 634"/>
              <a:gd name="T10" fmla="*/ 2147483647 w 1653"/>
              <a:gd name="T11" fmla="*/ 2147483647 h 634"/>
              <a:gd name="T12" fmla="*/ 2147483647 w 1653"/>
              <a:gd name="T13" fmla="*/ 2147483647 h 634"/>
              <a:gd name="T14" fmla="*/ 2147483647 w 1653"/>
              <a:gd name="T15" fmla="*/ 2147483647 h 634"/>
              <a:gd name="T16" fmla="*/ 2147483647 w 1653"/>
              <a:gd name="T17" fmla="*/ 2147483647 h 634"/>
              <a:gd name="T18" fmla="*/ 2147483647 w 1653"/>
              <a:gd name="T19" fmla="*/ 2147483647 h 634"/>
              <a:gd name="T20" fmla="*/ 2147483647 w 1653"/>
              <a:gd name="T21" fmla="*/ 2147483647 h 634"/>
              <a:gd name="T22" fmla="*/ 2147483647 w 1653"/>
              <a:gd name="T23" fmla="*/ 2147483647 h 634"/>
              <a:gd name="T24" fmla="*/ 2147483647 w 1653"/>
              <a:gd name="T25" fmla="*/ 2147483647 h 634"/>
              <a:gd name="T26" fmla="*/ 2147483647 w 1653"/>
              <a:gd name="T27" fmla="*/ 2147483647 h 634"/>
              <a:gd name="T28" fmla="*/ 2147483647 w 1653"/>
              <a:gd name="T29" fmla="*/ 2147483647 h 634"/>
              <a:gd name="T30" fmla="*/ 2147483647 w 1653"/>
              <a:gd name="T31" fmla="*/ 2147483647 h 634"/>
              <a:gd name="T32" fmla="*/ 2147483647 w 1653"/>
              <a:gd name="T33" fmla="*/ 2147483647 h 634"/>
              <a:gd name="T34" fmla="*/ 2147483647 w 1653"/>
              <a:gd name="T35" fmla="*/ 2147483647 h 634"/>
              <a:gd name="T36" fmla="*/ 2147483647 w 1653"/>
              <a:gd name="T37" fmla="*/ 0 h 634"/>
              <a:gd name="T38" fmla="*/ 2147483647 w 1653"/>
              <a:gd name="T39" fmla="*/ 2147483647 h 634"/>
              <a:gd name="T40" fmla="*/ 2147483647 w 1653"/>
              <a:gd name="T41" fmla="*/ 2147483647 h 634"/>
              <a:gd name="T42" fmla="*/ 2147483647 w 1653"/>
              <a:gd name="T43" fmla="*/ 2147483647 h 634"/>
              <a:gd name="T44" fmla="*/ 2147483647 w 1653"/>
              <a:gd name="T45" fmla="*/ 2147483647 h 634"/>
              <a:gd name="T46" fmla="*/ 2147483647 w 1653"/>
              <a:gd name="T47" fmla="*/ 2147483647 h 634"/>
              <a:gd name="T48" fmla="*/ 2147483647 w 1653"/>
              <a:gd name="T49" fmla="*/ 2147483647 h 634"/>
              <a:gd name="T50" fmla="*/ 2147483647 w 1653"/>
              <a:gd name="T51" fmla="*/ 2147483647 h 634"/>
              <a:gd name="T52" fmla="*/ 2147483647 w 1653"/>
              <a:gd name="T53" fmla="*/ 2147483647 h 634"/>
              <a:gd name="T54" fmla="*/ 2147483647 w 1653"/>
              <a:gd name="T55" fmla="*/ 2147483647 h 634"/>
              <a:gd name="T56" fmla="*/ 2147483647 w 1653"/>
              <a:gd name="T57" fmla="*/ 2147483647 h 634"/>
              <a:gd name="T58" fmla="*/ 2147483647 w 1653"/>
              <a:gd name="T59" fmla="*/ 2147483647 h 634"/>
              <a:gd name="T60" fmla="*/ 2147483647 w 1653"/>
              <a:gd name="T61" fmla="*/ 2147483647 h 634"/>
              <a:gd name="T62" fmla="*/ 2147483647 w 1653"/>
              <a:gd name="T63" fmla="*/ 2147483647 h 634"/>
              <a:gd name="T64" fmla="*/ 2147483647 w 1653"/>
              <a:gd name="T65" fmla="*/ 2147483647 h 634"/>
              <a:gd name="T66" fmla="*/ 2147483647 w 1653"/>
              <a:gd name="T67" fmla="*/ 2147483647 h 634"/>
              <a:gd name="T68" fmla="*/ 2147483647 w 1653"/>
              <a:gd name="T69" fmla="*/ 2147483647 h 634"/>
              <a:gd name="T70" fmla="*/ 2147483647 w 1653"/>
              <a:gd name="T71" fmla="*/ 2147483647 h 634"/>
              <a:gd name="T72" fmla="*/ 2147483647 w 1653"/>
              <a:gd name="T73" fmla="*/ 2147483647 h 634"/>
              <a:gd name="T74" fmla="*/ 2147483647 w 1653"/>
              <a:gd name="T75" fmla="*/ 2147483647 h 634"/>
              <a:gd name="T76" fmla="*/ 2147483647 w 1653"/>
              <a:gd name="T77" fmla="*/ 2147483647 h 634"/>
              <a:gd name="T78" fmla="*/ 2147483647 w 1653"/>
              <a:gd name="T79" fmla="*/ 2147483647 h 634"/>
              <a:gd name="T80" fmla="*/ 2147483647 w 1653"/>
              <a:gd name="T81" fmla="*/ 2147483647 h 634"/>
              <a:gd name="T82" fmla="*/ 2147483647 w 1653"/>
              <a:gd name="T83" fmla="*/ 2147483647 h 634"/>
              <a:gd name="T84" fmla="*/ 2147483647 w 1653"/>
              <a:gd name="T85" fmla="*/ 2147483647 h 634"/>
              <a:gd name="T86" fmla="*/ 2147483647 w 1653"/>
              <a:gd name="T87" fmla="*/ 2147483647 h 634"/>
              <a:gd name="T88" fmla="*/ 2147483647 w 1653"/>
              <a:gd name="T89" fmla="*/ 2147483647 h 634"/>
              <a:gd name="T90" fmla="*/ 2147483647 w 1653"/>
              <a:gd name="T91" fmla="*/ 2147483647 h 634"/>
              <a:gd name="T92" fmla="*/ 2147483647 w 1653"/>
              <a:gd name="T93" fmla="*/ 2147483647 h 634"/>
              <a:gd name="T94" fmla="*/ 2147483647 w 1653"/>
              <a:gd name="T95" fmla="*/ 2147483647 h 634"/>
              <a:gd name="T96" fmla="*/ 2147483647 w 1653"/>
              <a:gd name="T97" fmla="*/ 2147483647 h 634"/>
              <a:gd name="T98" fmla="*/ 2147483647 w 1653"/>
              <a:gd name="T99" fmla="*/ 2147483647 h 634"/>
              <a:gd name="T100" fmla="*/ 2147483647 w 1653"/>
              <a:gd name="T101" fmla="*/ 2147483647 h 634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1653"/>
              <a:gd name="T154" fmla="*/ 0 h 634"/>
              <a:gd name="T155" fmla="*/ 1653 w 1653"/>
              <a:gd name="T156" fmla="*/ 634 h 634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1653" h="634">
                <a:moveTo>
                  <a:pt x="242" y="634"/>
                </a:moveTo>
                <a:lnTo>
                  <a:pt x="228" y="618"/>
                </a:lnTo>
                <a:lnTo>
                  <a:pt x="217" y="603"/>
                </a:lnTo>
                <a:lnTo>
                  <a:pt x="207" y="588"/>
                </a:lnTo>
                <a:lnTo>
                  <a:pt x="199" y="570"/>
                </a:lnTo>
                <a:lnTo>
                  <a:pt x="194" y="555"/>
                </a:lnTo>
                <a:lnTo>
                  <a:pt x="184" y="534"/>
                </a:lnTo>
                <a:lnTo>
                  <a:pt x="180" y="517"/>
                </a:lnTo>
                <a:lnTo>
                  <a:pt x="176" y="496"/>
                </a:lnTo>
                <a:lnTo>
                  <a:pt x="149" y="486"/>
                </a:lnTo>
                <a:lnTo>
                  <a:pt x="121" y="474"/>
                </a:lnTo>
                <a:lnTo>
                  <a:pt x="90" y="465"/>
                </a:lnTo>
                <a:lnTo>
                  <a:pt x="63" y="455"/>
                </a:lnTo>
                <a:lnTo>
                  <a:pt x="42" y="423"/>
                </a:lnTo>
                <a:lnTo>
                  <a:pt x="23" y="376"/>
                </a:lnTo>
                <a:lnTo>
                  <a:pt x="15" y="352"/>
                </a:lnTo>
                <a:lnTo>
                  <a:pt x="7" y="328"/>
                </a:lnTo>
                <a:lnTo>
                  <a:pt x="3" y="307"/>
                </a:lnTo>
                <a:lnTo>
                  <a:pt x="0" y="292"/>
                </a:lnTo>
                <a:lnTo>
                  <a:pt x="19" y="279"/>
                </a:lnTo>
                <a:lnTo>
                  <a:pt x="40" y="257"/>
                </a:lnTo>
                <a:lnTo>
                  <a:pt x="59" y="236"/>
                </a:lnTo>
                <a:lnTo>
                  <a:pt x="71" y="219"/>
                </a:lnTo>
                <a:lnTo>
                  <a:pt x="157" y="211"/>
                </a:lnTo>
                <a:lnTo>
                  <a:pt x="257" y="202"/>
                </a:lnTo>
                <a:lnTo>
                  <a:pt x="278" y="196"/>
                </a:lnTo>
                <a:lnTo>
                  <a:pt x="303" y="190"/>
                </a:lnTo>
                <a:lnTo>
                  <a:pt x="320" y="183"/>
                </a:lnTo>
                <a:lnTo>
                  <a:pt x="341" y="173"/>
                </a:lnTo>
                <a:lnTo>
                  <a:pt x="359" y="158"/>
                </a:lnTo>
                <a:lnTo>
                  <a:pt x="370" y="142"/>
                </a:lnTo>
                <a:lnTo>
                  <a:pt x="378" y="127"/>
                </a:lnTo>
                <a:lnTo>
                  <a:pt x="386" y="106"/>
                </a:lnTo>
                <a:lnTo>
                  <a:pt x="401" y="104"/>
                </a:lnTo>
                <a:lnTo>
                  <a:pt x="414" y="102"/>
                </a:lnTo>
                <a:lnTo>
                  <a:pt x="414" y="90"/>
                </a:lnTo>
                <a:lnTo>
                  <a:pt x="414" y="81"/>
                </a:lnTo>
                <a:lnTo>
                  <a:pt x="445" y="77"/>
                </a:lnTo>
                <a:lnTo>
                  <a:pt x="486" y="67"/>
                </a:lnTo>
                <a:lnTo>
                  <a:pt x="491" y="56"/>
                </a:lnTo>
                <a:lnTo>
                  <a:pt x="497" y="42"/>
                </a:lnTo>
                <a:lnTo>
                  <a:pt x="514" y="38"/>
                </a:lnTo>
                <a:lnTo>
                  <a:pt x="528" y="33"/>
                </a:lnTo>
                <a:lnTo>
                  <a:pt x="535" y="19"/>
                </a:lnTo>
                <a:lnTo>
                  <a:pt x="545" y="6"/>
                </a:lnTo>
                <a:lnTo>
                  <a:pt x="568" y="8"/>
                </a:lnTo>
                <a:lnTo>
                  <a:pt x="591" y="12"/>
                </a:lnTo>
                <a:lnTo>
                  <a:pt x="612" y="17"/>
                </a:lnTo>
                <a:lnTo>
                  <a:pt x="637" y="19"/>
                </a:lnTo>
                <a:lnTo>
                  <a:pt x="697" y="19"/>
                </a:lnTo>
                <a:lnTo>
                  <a:pt x="756" y="19"/>
                </a:lnTo>
                <a:lnTo>
                  <a:pt x="818" y="19"/>
                </a:lnTo>
                <a:lnTo>
                  <a:pt x="877" y="19"/>
                </a:lnTo>
                <a:lnTo>
                  <a:pt x="910" y="12"/>
                </a:lnTo>
                <a:lnTo>
                  <a:pt x="931" y="6"/>
                </a:lnTo>
                <a:lnTo>
                  <a:pt x="960" y="4"/>
                </a:lnTo>
                <a:lnTo>
                  <a:pt x="1002" y="0"/>
                </a:lnTo>
                <a:lnTo>
                  <a:pt x="1002" y="6"/>
                </a:lnTo>
                <a:lnTo>
                  <a:pt x="1002" y="10"/>
                </a:lnTo>
                <a:lnTo>
                  <a:pt x="1031" y="10"/>
                </a:lnTo>
                <a:lnTo>
                  <a:pt x="1058" y="10"/>
                </a:lnTo>
                <a:lnTo>
                  <a:pt x="1058" y="19"/>
                </a:lnTo>
                <a:lnTo>
                  <a:pt x="1058" y="31"/>
                </a:lnTo>
                <a:lnTo>
                  <a:pt x="1077" y="33"/>
                </a:lnTo>
                <a:lnTo>
                  <a:pt x="1098" y="35"/>
                </a:lnTo>
                <a:lnTo>
                  <a:pt x="1106" y="54"/>
                </a:lnTo>
                <a:lnTo>
                  <a:pt x="1115" y="75"/>
                </a:lnTo>
                <a:lnTo>
                  <a:pt x="1127" y="94"/>
                </a:lnTo>
                <a:lnTo>
                  <a:pt x="1139" y="115"/>
                </a:lnTo>
                <a:lnTo>
                  <a:pt x="1163" y="125"/>
                </a:lnTo>
                <a:lnTo>
                  <a:pt x="1187" y="129"/>
                </a:lnTo>
                <a:lnTo>
                  <a:pt x="1213" y="135"/>
                </a:lnTo>
                <a:lnTo>
                  <a:pt x="1236" y="136"/>
                </a:lnTo>
                <a:lnTo>
                  <a:pt x="1288" y="136"/>
                </a:lnTo>
                <a:lnTo>
                  <a:pt x="1342" y="135"/>
                </a:lnTo>
                <a:lnTo>
                  <a:pt x="1392" y="127"/>
                </a:lnTo>
                <a:lnTo>
                  <a:pt x="1444" y="115"/>
                </a:lnTo>
                <a:lnTo>
                  <a:pt x="1494" y="106"/>
                </a:lnTo>
                <a:lnTo>
                  <a:pt x="1544" y="98"/>
                </a:lnTo>
                <a:lnTo>
                  <a:pt x="1555" y="83"/>
                </a:lnTo>
                <a:lnTo>
                  <a:pt x="1565" y="75"/>
                </a:lnTo>
                <a:lnTo>
                  <a:pt x="1576" y="65"/>
                </a:lnTo>
                <a:lnTo>
                  <a:pt x="1594" y="56"/>
                </a:lnTo>
                <a:lnTo>
                  <a:pt x="1603" y="77"/>
                </a:lnTo>
                <a:lnTo>
                  <a:pt x="1613" y="92"/>
                </a:lnTo>
                <a:lnTo>
                  <a:pt x="1626" y="104"/>
                </a:lnTo>
                <a:lnTo>
                  <a:pt x="1647" y="113"/>
                </a:lnTo>
                <a:lnTo>
                  <a:pt x="1649" y="129"/>
                </a:lnTo>
                <a:lnTo>
                  <a:pt x="1653" y="140"/>
                </a:lnTo>
                <a:lnTo>
                  <a:pt x="1647" y="159"/>
                </a:lnTo>
                <a:lnTo>
                  <a:pt x="1636" y="183"/>
                </a:lnTo>
                <a:lnTo>
                  <a:pt x="1617" y="209"/>
                </a:lnTo>
                <a:lnTo>
                  <a:pt x="1599" y="246"/>
                </a:lnTo>
                <a:lnTo>
                  <a:pt x="1576" y="255"/>
                </a:lnTo>
                <a:lnTo>
                  <a:pt x="1546" y="275"/>
                </a:lnTo>
                <a:lnTo>
                  <a:pt x="1517" y="294"/>
                </a:lnTo>
                <a:lnTo>
                  <a:pt x="1500" y="307"/>
                </a:lnTo>
                <a:lnTo>
                  <a:pt x="1480" y="311"/>
                </a:lnTo>
                <a:lnTo>
                  <a:pt x="1461" y="317"/>
                </a:lnTo>
                <a:lnTo>
                  <a:pt x="1444" y="319"/>
                </a:lnTo>
                <a:lnTo>
                  <a:pt x="1423" y="321"/>
                </a:lnTo>
                <a:lnTo>
                  <a:pt x="1413" y="311"/>
                </a:lnTo>
                <a:lnTo>
                  <a:pt x="1407" y="298"/>
                </a:lnTo>
                <a:lnTo>
                  <a:pt x="1400" y="286"/>
                </a:lnTo>
                <a:lnTo>
                  <a:pt x="1396" y="279"/>
                </a:lnTo>
                <a:lnTo>
                  <a:pt x="1386" y="267"/>
                </a:lnTo>
                <a:lnTo>
                  <a:pt x="1379" y="255"/>
                </a:lnTo>
                <a:lnTo>
                  <a:pt x="1367" y="246"/>
                </a:lnTo>
                <a:lnTo>
                  <a:pt x="1354" y="236"/>
                </a:lnTo>
                <a:lnTo>
                  <a:pt x="1352" y="231"/>
                </a:lnTo>
                <a:lnTo>
                  <a:pt x="1350" y="223"/>
                </a:lnTo>
                <a:lnTo>
                  <a:pt x="1321" y="223"/>
                </a:lnTo>
                <a:lnTo>
                  <a:pt x="1298" y="225"/>
                </a:lnTo>
                <a:lnTo>
                  <a:pt x="1281" y="255"/>
                </a:lnTo>
                <a:lnTo>
                  <a:pt x="1259" y="282"/>
                </a:lnTo>
                <a:lnTo>
                  <a:pt x="1236" y="304"/>
                </a:lnTo>
                <a:lnTo>
                  <a:pt x="1211" y="325"/>
                </a:lnTo>
                <a:lnTo>
                  <a:pt x="1185" y="338"/>
                </a:lnTo>
                <a:lnTo>
                  <a:pt x="1158" y="348"/>
                </a:lnTo>
                <a:lnTo>
                  <a:pt x="1123" y="355"/>
                </a:lnTo>
                <a:lnTo>
                  <a:pt x="1087" y="363"/>
                </a:lnTo>
                <a:lnTo>
                  <a:pt x="1083" y="369"/>
                </a:lnTo>
                <a:lnTo>
                  <a:pt x="1081" y="378"/>
                </a:lnTo>
                <a:lnTo>
                  <a:pt x="1058" y="384"/>
                </a:lnTo>
                <a:lnTo>
                  <a:pt x="1033" y="390"/>
                </a:lnTo>
                <a:lnTo>
                  <a:pt x="1010" y="396"/>
                </a:lnTo>
                <a:lnTo>
                  <a:pt x="987" y="401"/>
                </a:lnTo>
                <a:lnTo>
                  <a:pt x="987" y="413"/>
                </a:lnTo>
                <a:lnTo>
                  <a:pt x="987" y="423"/>
                </a:lnTo>
                <a:lnTo>
                  <a:pt x="946" y="428"/>
                </a:lnTo>
                <a:lnTo>
                  <a:pt x="912" y="438"/>
                </a:lnTo>
                <a:lnTo>
                  <a:pt x="875" y="449"/>
                </a:lnTo>
                <a:lnTo>
                  <a:pt x="837" y="463"/>
                </a:lnTo>
                <a:lnTo>
                  <a:pt x="833" y="469"/>
                </a:lnTo>
                <a:lnTo>
                  <a:pt x="831" y="472"/>
                </a:lnTo>
                <a:lnTo>
                  <a:pt x="756" y="474"/>
                </a:lnTo>
                <a:lnTo>
                  <a:pt x="685" y="476"/>
                </a:lnTo>
                <a:lnTo>
                  <a:pt x="610" y="480"/>
                </a:lnTo>
                <a:lnTo>
                  <a:pt x="535" y="482"/>
                </a:lnTo>
                <a:lnTo>
                  <a:pt x="535" y="486"/>
                </a:lnTo>
                <a:lnTo>
                  <a:pt x="535" y="494"/>
                </a:lnTo>
                <a:lnTo>
                  <a:pt x="514" y="497"/>
                </a:lnTo>
                <a:lnTo>
                  <a:pt x="482" y="511"/>
                </a:lnTo>
                <a:lnTo>
                  <a:pt x="438" y="528"/>
                </a:lnTo>
                <a:lnTo>
                  <a:pt x="388" y="542"/>
                </a:lnTo>
                <a:lnTo>
                  <a:pt x="386" y="551"/>
                </a:lnTo>
                <a:lnTo>
                  <a:pt x="384" y="565"/>
                </a:lnTo>
                <a:lnTo>
                  <a:pt x="347" y="578"/>
                </a:lnTo>
                <a:lnTo>
                  <a:pt x="307" y="603"/>
                </a:lnTo>
                <a:lnTo>
                  <a:pt x="292" y="613"/>
                </a:lnTo>
                <a:lnTo>
                  <a:pt x="270" y="622"/>
                </a:lnTo>
                <a:lnTo>
                  <a:pt x="255" y="628"/>
                </a:lnTo>
                <a:lnTo>
                  <a:pt x="242" y="634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59" name="Freeform 555"/>
          <p:cNvSpPr>
            <a:spLocks/>
          </p:cNvSpPr>
          <p:nvPr/>
        </p:nvSpPr>
        <p:spPr bwMode="auto">
          <a:xfrm>
            <a:off x="7524750" y="1866900"/>
            <a:ext cx="461963" cy="444500"/>
          </a:xfrm>
          <a:custGeom>
            <a:avLst/>
            <a:gdLst>
              <a:gd name="T0" fmla="*/ 2147483647 w 582"/>
              <a:gd name="T1" fmla="*/ 2147483647 h 561"/>
              <a:gd name="T2" fmla="*/ 2147483647 w 582"/>
              <a:gd name="T3" fmla="*/ 2147483647 h 561"/>
              <a:gd name="T4" fmla="*/ 2147483647 w 582"/>
              <a:gd name="T5" fmla="*/ 2147483647 h 561"/>
              <a:gd name="T6" fmla="*/ 2147483647 w 582"/>
              <a:gd name="T7" fmla="*/ 2147483647 h 561"/>
              <a:gd name="T8" fmla="*/ 2147483647 w 582"/>
              <a:gd name="T9" fmla="*/ 2147483647 h 561"/>
              <a:gd name="T10" fmla="*/ 2147483647 w 582"/>
              <a:gd name="T11" fmla="*/ 2147483647 h 561"/>
              <a:gd name="T12" fmla="*/ 2147483647 w 582"/>
              <a:gd name="T13" fmla="*/ 2147483647 h 561"/>
              <a:gd name="T14" fmla="*/ 2147483647 w 582"/>
              <a:gd name="T15" fmla="*/ 2147483647 h 561"/>
              <a:gd name="T16" fmla="*/ 2147483647 w 582"/>
              <a:gd name="T17" fmla="*/ 2147483647 h 561"/>
              <a:gd name="T18" fmla="*/ 2147483647 w 582"/>
              <a:gd name="T19" fmla="*/ 2147483647 h 561"/>
              <a:gd name="T20" fmla="*/ 2147483647 w 582"/>
              <a:gd name="T21" fmla="*/ 2147483647 h 561"/>
              <a:gd name="T22" fmla="*/ 2147483647 w 582"/>
              <a:gd name="T23" fmla="*/ 2147483647 h 561"/>
              <a:gd name="T24" fmla="*/ 2147483647 w 582"/>
              <a:gd name="T25" fmla="*/ 2147483647 h 561"/>
              <a:gd name="T26" fmla="*/ 2147483647 w 582"/>
              <a:gd name="T27" fmla="*/ 0 h 561"/>
              <a:gd name="T28" fmla="*/ 2147483647 w 582"/>
              <a:gd name="T29" fmla="*/ 2147483647 h 561"/>
              <a:gd name="T30" fmla="*/ 2147483647 w 582"/>
              <a:gd name="T31" fmla="*/ 2147483647 h 561"/>
              <a:gd name="T32" fmla="*/ 2147483647 w 582"/>
              <a:gd name="T33" fmla="*/ 2147483647 h 561"/>
              <a:gd name="T34" fmla="*/ 2147483647 w 582"/>
              <a:gd name="T35" fmla="*/ 2147483647 h 561"/>
              <a:gd name="T36" fmla="*/ 2147483647 w 582"/>
              <a:gd name="T37" fmla="*/ 2147483647 h 561"/>
              <a:gd name="T38" fmla="*/ 2147483647 w 582"/>
              <a:gd name="T39" fmla="*/ 2147483647 h 561"/>
              <a:gd name="T40" fmla="*/ 2147483647 w 582"/>
              <a:gd name="T41" fmla="*/ 2147483647 h 561"/>
              <a:gd name="T42" fmla="*/ 2147483647 w 582"/>
              <a:gd name="T43" fmla="*/ 2147483647 h 561"/>
              <a:gd name="T44" fmla="*/ 2147483647 w 582"/>
              <a:gd name="T45" fmla="*/ 2147483647 h 561"/>
              <a:gd name="T46" fmla="*/ 2147483647 w 582"/>
              <a:gd name="T47" fmla="*/ 2147483647 h 561"/>
              <a:gd name="T48" fmla="*/ 2147483647 w 582"/>
              <a:gd name="T49" fmla="*/ 2147483647 h 561"/>
              <a:gd name="T50" fmla="*/ 2147483647 w 582"/>
              <a:gd name="T51" fmla="*/ 2147483647 h 561"/>
              <a:gd name="T52" fmla="*/ 2147483647 w 582"/>
              <a:gd name="T53" fmla="*/ 2147483647 h 561"/>
              <a:gd name="T54" fmla="*/ 2147483647 w 582"/>
              <a:gd name="T55" fmla="*/ 2147483647 h 561"/>
              <a:gd name="T56" fmla="*/ 2147483647 w 582"/>
              <a:gd name="T57" fmla="*/ 2147483647 h 561"/>
              <a:gd name="T58" fmla="*/ 2147483647 w 582"/>
              <a:gd name="T59" fmla="*/ 2147483647 h 561"/>
              <a:gd name="T60" fmla="*/ 2147483647 w 582"/>
              <a:gd name="T61" fmla="*/ 2147483647 h 561"/>
              <a:gd name="T62" fmla="*/ 2147483647 w 582"/>
              <a:gd name="T63" fmla="*/ 2147483647 h 561"/>
              <a:gd name="T64" fmla="*/ 2147483647 w 582"/>
              <a:gd name="T65" fmla="*/ 2147483647 h 561"/>
              <a:gd name="T66" fmla="*/ 2147483647 w 582"/>
              <a:gd name="T67" fmla="*/ 2147483647 h 561"/>
              <a:gd name="T68" fmla="*/ 2147483647 w 582"/>
              <a:gd name="T69" fmla="*/ 2147483647 h 561"/>
              <a:gd name="T70" fmla="*/ 2147483647 w 582"/>
              <a:gd name="T71" fmla="*/ 2147483647 h 561"/>
              <a:gd name="T72" fmla="*/ 2147483647 w 582"/>
              <a:gd name="T73" fmla="*/ 2147483647 h 561"/>
              <a:gd name="T74" fmla="*/ 2147483647 w 582"/>
              <a:gd name="T75" fmla="*/ 2147483647 h 561"/>
              <a:gd name="T76" fmla="*/ 2147483647 w 582"/>
              <a:gd name="T77" fmla="*/ 2147483647 h 561"/>
              <a:gd name="T78" fmla="*/ 2147483647 w 582"/>
              <a:gd name="T79" fmla="*/ 2147483647 h 561"/>
              <a:gd name="T80" fmla="*/ 2147483647 w 582"/>
              <a:gd name="T81" fmla="*/ 2147483647 h 561"/>
              <a:gd name="T82" fmla="*/ 2147483647 w 582"/>
              <a:gd name="T83" fmla="*/ 2147483647 h 561"/>
              <a:gd name="T84" fmla="*/ 2147483647 w 582"/>
              <a:gd name="T85" fmla="*/ 2147483647 h 561"/>
              <a:gd name="T86" fmla="*/ 2147483647 w 582"/>
              <a:gd name="T87" fmla="*/ 2147483647 h 561"/>
              <a:gd name="T88" fmla="*/ 2147483647 w 582"/>
              <a:gd name="T89" fmla="*/ 2147483647 h 561"/>
              <a:gd name="T90" fmla="*/ 2147483647 w 582"/>
              <a:gd name="T91" fmla="*/ 2147483647 h 561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582"/>
              <a:gd name="T139" fmla="*/ 0 h 561"/>
              <a:gd name="T140" fmla="*/ 582 w 582"/>
              <a:gd name="T141" fmla="*/ 561 h 561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582" h="561">
                <a:moveTo>
                  <a:pt x="18" y="411"/>
                </a:moveTo>
                <a:lnTo>
                  <a:pt x="16" y="386"/>
                </a:lnTo>
                <a:lnTo>
                  <a:pt x="16" y="369"/>
                </a:lnTo>
                <a:lnTo>
                  <a:pt x="12" y="351"/>
                </a:lnTo>
                <a:lnTo>
                  <a:pt x="0" y="328"/>
                </a:lnTo>
                <a:lnTo>
                  <a:pt x="8" y="315"/>
                </a:lnTo>
                <a:lnTo>
                  <a:pt x="18" y="298"/>
                </a:lnTo>
                <a:lnTo>
                  <a:pt x="23" y="296"/>
                </a:lnTo>
                <a:lnTo>
                  <a:pt x="33" y="296"/>
                </a:lnTo>
                <a:lnTo>
                  <a:pt x="33" y="277"/>
                </a:lnTo>
                <a:lnTo>
                  <a:pt x="33" y="257"/>
                </a:lnTo>
                <a:lnTo>
                  <a:pt x="35" y="238"/>
                </a:lnTo>
                <a:lnTo>
                  <a:pt x="37" y="219"/>
                </a:lnTo>
                <a:lnTo>
                  <a:pt x="52" y="194"/>
                </a:lnTo>
                <a:lnTo>
                  <a:pt x="64" y="173"/>
                </a:lnTo>
                <a:lnTo>
                  <a:pt x="72" y="156"/>
                </a:lnTo>
                <a:lnTo>
                  <a:pt x="73" y="142"/>
                </a:lnTo>
                <a:lnTo>
                  <a:pt x="70" y="125"/>
                </a:lnTo>
                <a:lnTo>
                  <a:pt x="62" y="108"/>
                </a:lnTo>
                <a:lnTo>
                  <a:pt x="50" y="86"/>
                </a:lnTo>
                <a:lnTo>
                  <a:pt x="37" y="60"/>
                </a:lnTo>
                <a:lnTo>
                  <a:pt x="48" y="40"/>
                </a:lnTo>
                <a:lnTo>
                  <a:pt x="62" y="25"/>
                </a:lnTo>
                <a:lnTo>
                  <a:pt x="73" y="15"/>
                </a:lnTo>
                <a:lnTo>
                  <a:pt x="85" y="6"/>
                </a:lnTo>
                <a:lnTo>
                  <a:pt x="96" y="2"/>
                </a:lnTo>
                <a:lnTo>
                  <a:pt x="108" y="0"/>
                </a:lnTo>
                <a:lnTo>
                  <a:pt x="120" y="0"/>
                </a:lnTo>
                <a:lnTo>
                  <a:pt x="131" y="2"/>
                </a:lnTo>
                <a:lnTo>
                  <a:pt x="158" y="12"/>
                </a:lnTo>
                <a:lnTo>
                  <a:pt x="187" y="25"/>
                </a:lnTo>
                <a:lnTo>
                  <a:pt x="204" y="29"/>
                </a:lnTo>
                <a:lnTo>
                  <a:pt x="219" y="35"/>
                </a:lnTo>
                <a:lnTo>
                  <a:pt x="241" y="37"/>
                </a:lnTo>
                <a:lnTo>
                  <a:pt x="264" y="38"/>
                </a:lnTo>
                <a:lnTo>
                  <a:pt x="264" y="48"/>
                </a:lnTo>
                <a:lnTo>
                  <a:pt x="264" y="60"/>
                </a:lnTo>
                <a:lnTo>
                  <a:pt x="290" y="65"/>
                </a:lnTo>
                <a:lnTo>
                  <a:pt x="323" y="71"/>
                </a:lnTo>
                <a:lnTo>
                  <a:pt x="327" y="88"/>
                </a:lnTo>
                <a:lnTo>
                  <a:pt x="333" y="106"/>
                </a:lnTo>
                <a:lnTo>
                  <a:pt x="352" y="108"/>
                </a:lnTo>
                <a:lnTo>
                  <a:pt x="373" y="108"/>
                </a:lnTo>
                <a:lnTo>
                  <a:pt x="385" y="138"/>
                </a:lnTo>
                <a:lnTo>
                  <a:pt x="400" y="175"/>
                </a:lnTo>
                <a:lnTo>
                  <a:pt x="440" y="175"/>
                </a:lnTo>
                <a:lnTo>
                  <a:pt x="481" y="179"/>
                </a:lnTo>
                <a:lnTo>
                  <a:pt x="502" y="181"/>
                </a:lnTo>
                <a:lnTo>
                  <a:pt x="517" y="184"/>
                </a:lnTo>
                <a:lnTo>
                  <a:pt x="527" y="190"/>
                </a:lnTo>
                <a:lnTo>
                  <a:pt x="534" y="194"/>
                </a:lnTo>
                <a:lnTo>
                  <a:pt x="542" y="202"/>
                </a:lnTo>
                <a:lnTo>
                  <a:pt x="548" y="209"/>
                </a:lnTo>
                <a:lnTo>
                  <a:pt x="550" y="227"/>
                </a:lnTo>
                <a:lnTo>
                  <a:pt x="550" y="240"/>
                </a:lnTo>
                <a:lnTo>
                  <a:pt x="557" y="246"/>
                </a:lnTo>
                <a:lnTo>
                  <a:pt x="563" y="255"/>
                </a:lnTo>
                <a:lnTo>
                  <a:pt x="569" y="265"/>
                </a:lnTo>
                <a:lnTo>
                  <a:pt x="573" y="277"/>
                </a:lnTo>
                <a:lnTo>
                  <a:pt x="577" y="298"/>
                </a:lnTo>
                <a:lnTo>
                  <a:pt x="582" y="321"/>
                </a:lnTo>
                <a:lnTo>
                  <a:pt x="582" y="328"/>
                </a:lnTo>
                <a:lnTo>
                  <a:pt x="582" y="340"/>
                </a:lnTo>
                <a:lnTo>
                  <a:pt x="559" y="346"/>
                </a:lnTo>
                <a:lnTo>
                  <a:pt x="536" y="351"/>
                </a:lnTo>
                <a:lnTo>
                  <a:pt x="529" y="351"/>
                </a:lnTo>
                <a:lnTo>
                  <a:pt x="523" y="351"/>
                </a:lnTo>
                <a:lnTo>
                  <a:pt x="517" y="359"/>
                </a:lnTo>
                <a:lnTo>
                  <a:pt x="513" y="369"/>
                </a:lnTo>
                <a:lnTo>
                  <a:pt x="484" y="369"/>
                </a:lnTo>
                <a:lnTo>
                  <a:pt x="458" y="369"/>
                </a:lnTo>
                <a:lnTo>
                  <a:pt x="429" y="371"/>
                </a:lnTo>
                <a:lnTo>
                  <a:pt x="404" y="371"/>
                </a:lnTo>
                <a:lnTo>
                  <a:pt x="369" y="380"/>
                </a:lnTo>
                <a:lnTo>
                  <a:pt x="337" y="392"/>
                </a:lnTo>
                <a:lnTo>
                  <a:pt x="335" y="419"/>
                </a:lnTo>
                <a:lnTo>
                  <a:pt x="333" y="444"/>
                </a:lnTo>
                <a:lnTo>
                  <a:pt x="331" y="471"/>
                </a:lnTo>
                <a:lnTo>
                  <a:pt x="327" y="497"/>
                </a:lnTo>
                <a:lnTo>
                  <a:pt x="323" y="501"/>
                </a:lnTo>
                <a:lnTo>
                  <a:pt x="315" y="501"/>
                </a:lnTo>
                <a:lnTo>
                  <a:pt x="267" y="520"/>
                </a:lnTo>
                <a:lnTo>
                  <a:pt x="219" y="538"/>
                </a:lnTo>
                <a:lnTo>
                  <a:pt x="193" y="547"/>
                </a:lnTo>
                <a:lnTo>
                  <a:pt x="169" y="553"/>
                </a:lnTo>
                <a:lnTo>
                  <a:pt x="143" y="559"/>
                </a:lnTo>
                <a:lnTo>
                  <a:pt x="118" y="561"/>
                </a:lnTo>
                <a:lnTo>
                  <a:pt x="98" y="524"/>
                </a:lnTo>
                <a:lnTo>
                  <a:pt x="72" y="478"/>
                </a:lnTo>
                <a:lnTo>
                  <a:pt x="56" y="457"/>
                </a:lnTo>
                <a:lnTo>
                  <a:pt x="41" y="434"/>
                </a:lnTo>
                <a:lnTo>
                  <a:pt x="27" y="421"/>
                </a:lnTo>
                <a:lnTo>
                  <a:pt x="18" y="411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660" name="Freeform 556"/>
          <p:cNvSpPr>
            <a:spLocks/>
          </p:cNvSpPr>
          <p:nvPr/>
        </p:nvSpPr>
        <p:spPr bwMode="auto">
          <a:xfrm>
            <a:off x="7524750" y="1866900"/>
            <a:ext cx="461963" cy="444500"/>
          </a:xfrm>
          <a:custGeom>
            <a:avLst/>
            <a:gdLst>
              <a:gd name="T0" fmla="*/ 2147483647 w 582"/>
              <a:gd name="T1" fmla="*/ 2147483647 h 561"/>
              <a:gd name="T2" fmla="*/ 2147483647 w 582"/>
              <a:gd name="T3" fmla="*/ 2147483647 h 561"/>
              <a:gd name="T4" fmla="*/ 2147483647 w 582"/>
              <a:gd name="T5" fmla="*/ 2147483647 h 561"/>
              <a:gd name="T6" fmla="*/ 2147483647 w 582"/>
              <a:gd name="T7" fmla="*/ 2147483647 h 561"/>
              <a:gd name="T8" fmla="*/ 2147483647 w 582"/>
              <a:gd name="T9" fmla="*/ 2147483647 h 561"/>
              <a:gd name="T10" fmla="*/ 2147483647 w 582"/>
              <a:gd name="T11" fmla="*/ 2147483647 h 561"/>
              <a:gd name="T12" fmla="*/ 2147483647 w 582"/>
              <a:gd name="T13" fmla="*/ 2147483647 h 561"/>
              <a:gd name="T14" fmla="*/ 2147483647 w 582"/>
              <a:gd name="T15" fmla="*/ 2147483647 h 561"/>
              <a:gd name="T16" fmla="*/ 2147483647 w 582"/>
              <a:gd name="T17" fmla="*/ 2147483647 h 561"/>
              <a:gd name="T18" fmla="*/ 2147483647 w 582"/>
              <a:gd name="T19" fmla="*/ 2147483647 h 561"/>
              <a:gd name="T20" fmla="*/ 2147483647 w 582"/>
              <a:gd name="T21" fmla="*/ 2147483647 h 561"/>
              <a:gd name="T22" fmla="*/ 2147483647 w 582"/>
              <a:gd name="T23" fmla="*/ 2147483647 h 561"/>
              <a:gd name="T24" fmla="*/ 2147483647 w 582"/>
              <a:gd name="T25" fmla="*/ 2147483647 h 561"/>
              <a:gd name="T26" fmla="*/ 2147483647 w 582"/>
              <a:gd name="T27" fmla="*/ 0 h 561"/>
              <a:gd name="T28" fmla="*/ 2147483647 w 582"/>
              <a:gd name="T29" fmla="*/ 2147483647 h 561"/>
              <a:gd name="T30" fmla="*/ 2147483647 w 582"/>
              <a:gd name="T31" fmla="*/ 2147483647 h 561"/>
              <a:gd name="T32" fmla="*/ 2147483647 w 582"/>
              <a:gd name="T33" fmla="*/ 2147483647 h 561"/>
              <a:gd name="T34" fmla="*/ 2147483647 w 582"/>
              <a:gd name="T35" fmla="*/ 2147483647 h 561"/>
              <a:gd name="T36" fmla="*/ 2147483647 w 582"/>
              <a:gd name="T37" fmla="*/ 2147483647 h 561"/>
              <a:gd name="T38" fmla="*/ 2147483647 w 582"/>
              <a:gd name="T39" fmla="*/ 2147483647 h 561"/>
              <a:gd name="T40" fmla="*/ 2147483647 w 582"/>
              <a:gd name="T41" fmla="*/ 2147483647 h 561"/>
              <a:gd name="T42" fmla="*/ 2147483647 w 582"/>
              <a:gd name="T43" fmla="*/ 2147483647 h 561"/>
              <a:gd name="T44" fmla="*/ 2147483647 w 582"/>
              <a:gd name="T45" fmla="*/ 2147483647 h 561"/>
              <a:gd name="T46" fmla="*/ 2147483647 w 582"/>
              <a:gd name="T47" fmla="*/ 2147483647 h 561"/>
              <a:gd name="T48" fmla="*/ 2147483647 w 582"/>
              <a:gd name="T49" fmla="*/ 2147483647 h 561"/>
              <a:gd name="T50" fmla="*/ 2147483647 w 582"/>
              <a:gd name="T51" fmla="*/ 2147483647 h 561"/>
              <a:gd name="T52" fmla="*/ 2147483647 w 582"/>
              <a:gd name="T53" fmla="*/ 2147483647 h 561"/>
              <a:gd name="T54" fmla="*/ 2147483647 w 582"/>
              <a:gd name="T55" fmla="*/ 2147483647 h 561"/>
              <a:gd name="T56" fmla="*/ 2147483647 w 582"/>
              <a:gd name="T57" fmla="*/ 2147483647 h 561"/>
              <a:gd name="T58" fmla="*/ 2147483647 w 582"/>
              <a:gd name="T59" fmla="*/ 2147483647 h 561"/>
              <a:gd name="T60" fmla="*/ 2147483647 w 582"/>
              <a:gd name="T61" fmla="*/ 2147483647 h 561"/>
              <a:gd name="T62" fmla="*/ 2147483647 w 582"/>
              <a:gd name="T63" fmla="*/ 2147483647 h 561"/>
              <a:gd name="T64" fmla="*/ 2147483647 w 582"/>
              <a:gd name="T65" fmla="*/ 2147483647 h 561"/>
              <a:gd name="T66" fmla="*/ 2147483647 w 582"/>
              <a:gd name="T67" fmla="*/ 2147483647 h 561"/>
              <a:gd name="T68" fmla="*/ 2147483647 w 582"/>
              <a:gd name="T69" fmla="*/ 2147483647 h 561"/>
              <a:gd name="T70" fmla="*/ 2147483647 w 582"/>
              <a:gd name="T71" fmla="*/ 2147483647 h 561"/>
              <a:gd name="T72" fmla="*/ 2147483647 w 582"/>
              <a:gd name="T73" fmla="*/ 2147483647 h 561"/>
              <a:gd name="T74" fmla="*/ 2147483647 w 582"/>
              <a:gd name="T75" fmla="*/ 2147483647 h 561"/>
              <a:gd name="T76" fmla="*/ 2147483647 w 582"/>
              <a:gd name="T77" fmla="*/ 2147483647 h 561"/>
              <a:gd name="T78" fmla="*/ 2147483647 w 582"/>
              <a:gd name="T79" fmla="*/ 2147483647 h 561"/>
              <a:gd name="T80" fmla="*/ 2147483647 w 582"/>
              <a:gd name="T81" fmla="*/ 2147483647 h 561"/>
              <a:gd name="T82" fmla="*/ 2147483647 w 582"/>
              <a:gd name="T83" fmla="*/ 2147483647 h 561"/>
              <a:gd name="T84" fmla="*/ 2147483647 w 582"/>
              <a:gd name="T85" fmla="*/ 2147483647 h 561"/>
              <a:gd name="T86" fmla="*/ 2147483647 w 582"/>
              <a:gd name="T87" fmla="*/ 2147483647 h 561"/>
              <a:gd name="T88" fmla="*/ 2147483647 w 582"/>
              <a:gd name="T89" fmla="*/ 2147483647 h 561"/>
              <a:gd name="T90" fmla="*/ 2147483647 w 582"/>
              <a:gd name="T91" fmla="*/ 2147483647 h 561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582"/>
              <a:gd name="T139" fmla="*/ 0 h 561"/>
              <a:gd name="T140" fmla="*/ 582 w 582"/>
              <a:gd name="T141" fmla="*/ 561 h 561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582" h="561">
                <a:moveTo>
                  <a:pt x="18" y="411"/>
                </a:moveTo>
                <a:lnTo>
                  <a:pt x="16" y="386"/>
                </a:lnTo>
                <a:lnTo>
                  <a:pt x="16" y="369"/>
                </a:lnTo>
                <a:lnTo>
                  <a:pt x="12" y="351"/>
                </a:lnTo>
                <a:lnTo>
                  <a:pt x="0" y="328"/>
                </a:lnTo>
                <a:lnTo>
                  <a:pt x="8" y="315"/>
                </a:lnTo>
                <a:lnTo>
                  <a:pt x="18" y="298"/>
                </a:lnTo>
                <a:lnTo>
                  <a:pt x="23" y="296"/>
                </a:lnTo>
                <a:lnTo>
                  <a:pt x="33" y="296"/>
                </a:lnTo>
                <a:lnTo>
                  <a:pt x="33" y="277"/>
                </a:lnTo>
                <a:lnTo>
                  <a:pt x="33" y="257"/>
                </a:lnTo>
                <a:lnTo>
                  <a:pt x="35" y="238"/>
                </a:lnTo>
                <a:lnTo>
                  <a:pt x="37" y="219"/>
                </a:lnTo>
                <a:lnTo>
                  <a:pt x="52" y="194"/>
                </a:lnTo>
                <a:lnTo>
                  <a:pt x="64" y="173"/>
                </a:lnTo>
                <a:lnTo>
                  <a:pt x="72" y="156"/>
                </a:lnTo>
                <a:lnTo>
                  <a:pt x="73" y="142"/>
                </a:lnTo>
                <a:lnTo>
                  <a:pt x="70" y="125"/>
                </a:lnTo>
                <a:lnTo>
                  <a:pt x="62" y="108"/>
                </a:lnTo>
                <a:lnTo>
                  <a:pt x="50" y="86"/>
                </a:lnTo>
                <a:lnTo>
                  <a:pt x="37" y="60"/>
                </a:lnTo>
                <a:lnTo>
                  <a:pt x="48" y="40"/>
                </a:lnTo>
                <a:lnTo>
                  <a:pt x="62" y="25"/>
                </a:lnTo>
                <a:lnTo>
                  <a:pt x="73" y="15"/>
                </a:lnTo>
                <a:lnTo>
                  <a:pt x="85" y="6"/>
                </a:lnTo>
                <a:lnTo>
                  <a:pt x="96" y="2"/>
                </a:lnTo>
                <a:lnTo>
                  <a:pt x="108" y="0"/>
                </a:lnTo>
                <a:lnTo>
                  <a:pt x="120" y="0"/>
                </a:lnTo>
                <a:lnTo>
                  <a:pt x="131" y="2"/>
                </a:lnTo>
                <a:lnTo>
                  <a:pt x="158" y="12"/>
                </a:lnTo>
                <a:lnTo>
                  <a:pt x="187" y="25"/>
                </a:lnTo>
                <a:lnTo>
                  <a:pt x="204" y="29"/>
                </a:lnTo>
                <a:lnTo>
                  <a:pt x="219" y="35"/>
                </a:lnTo>
                <a:lnTo>
                  <a:pt x="241" y="37"/>
                </a:lnTo>
                <a:lnTo>
                  <a:pt x="264" y="38"/>
                </a:lnTo>
                <a:lnTo>
                  <a:pt x="264" y="48"/>
                </a:lnTo>
                <a:lnTo>
                  <a:pt x="264" y="60"/>
                </a:lnTo>
                <a:lnTo>
                  <a:pt x="290" y="65"/>
                </a:lnTo>
                <a:lnTo>
                  <a:pt x="323" y="71"/>
                </a:lnTo>
                <a:lnTo>
                  <a:pt x="327" y="88"/>
                </a:lnTo>
                <a:lnTo>
                  <a:pt x="333" y="106"/>
                </a:lnTo>
                <a:lnTo>
                  <a:pt x="352" y="108"/>
                </a:lnTo>
                <a:lnTo>
                  <a:pt x="373" y="108"/>
                </a:lnTo>
                <a:lnTo>
                  <a:pt x="385" y="138"/>
                </a:lnTo>
                <a:lnTo>
                  <a:pt x="400" y="175"/>
                </a:lnTo>
                <a:lnTo>
                  <a:pt x="440" y="175"/>
                </a:lnTo>
                <a:lnTo>
                  <a:pt x="481" y="179"/>
                </a:lnTo>
                <a:lnTo>
                  <a:pt x="502" y="181"/>
                </a:lnTo>
                <a:lnTo>
                  <a:pt x="517" y="184"/>
                </a:lnTo>
                <a:lnTo>
                  <a:pt x="527" y="190"/>
                </a:lnTo>
                <a:lnTo>
                  <a:pt x="534" y="194"/>
                </a:lnTo>
                <a:lnTo>
                  <a:pt x="542" y="202"/>
                </a:lnTo>
                <a:lnTo>
                  <a:pt x="548" y="209"/>
                </a:lnTo>
                <a:lnTo>
                  <a:pt x="550" y="227"/>
                </a:lnTo>
                <a:lnTo>
                  <a:pt x="550" y="240"/>
                </a:lnTo>
                <a:lnTo>
                  <a:pt x="557" y="246"/>
                </a:lnTo>
                <a:lnTo>
                  <a:pt x="563" y="255"/>
                </a:lnTo>
                <a:lnTo>
                  <a:pt x="569" y="265"/>
                </a:lnTo>
                <a:lnTo>
                  <a:pt x="573" y="277"/>
                </a:lnTo>
                <a:lnTo>
                  <a:pt x="577" y="298"/>
                </a:lnTo>
                <a:lnTo>
                  <a:pt x="582" y="321"/>
                </a:lnTo>
                <a:lnTo>
                  <a:pt x="582" y="328"/>
                </a:lnTo>
                <a:lnTo>
                  <a:pt x="582" y="340"/>
                </a:lnTo>
                <a:lnTo>
                  <a:pt x="559" y="346"/>
                </a:lnTo>
                <a:lnTo>
                  <a:pt x="536" y="351"/>
                </a:lnTo>
                <a:lnTo>
                  <a:pt x="529" y="351"/>
                </a:lnTo>
                <a:lnTo>
                  <a:pt x="523" y="351"/>
                </a:lnTo>
                <a:lnTo>
                  <a:pt x="517" y="359"/>
                </a:lnTo>
                <a:lnTo>
                  <a:pt x="513" y="369"/>
                </a:lnTo>
                <a:lnTo>
                  <a:pt x="484" y="369"/>
                </a:lnTo>
                <a:lnTo>
                  <a:pt x="458" y="369"/>
                </a:lnTo>
                <a:lnTo>
                  <a:pt x="429" y="371"/>
                </a:lnTo>
                <a:lnTo>
                  <a:pt x="404" y="371"/>
                </a:lnTo>
                <a:lnTo>
                  <a:pt x="369" y="380"/>
                </a:lnTo>
                <a:lnTo>
                  <a:pt x="337" y="392"/>
                </a:lnTo>
                <a:lnTo>
                  <a:pt x="335" y="419"/>
                </a:lnTo>
                <a:lnTo>
                  <a:pt x="333" y="444"/>
                </a:lnTo>
                <a:lnTo>
                  <a:pt x="331" y="471"/>
                </a:lnTo>
                <a:lnTo>
                  <a:pt x="327" y="497"/>
                </a:lnTo>
                <a:lnTo>
                  <a:pt x="323" y="501"/>
                </a:lnTo>
                <a:lnTo>
                  <a:pt x="315" y="501"/>
                </a:lnTo>
                <a:lnTo>
                  <a:pt x="267" y="520"/>
                </a:lnTo>
                <a:lnTo>
                  <a:pt x="219" y="538"/>
                </a:lnTo>
                <a:lnTo>
                  <a:pt x="193" y="547"/>
                </a:lnTo>
                <a:lnTo>
                  <a:pt x="169" y="553"/>
                </a:lnTo>
                <a:lnTo>
                  <a:pt x="143" y="559"/>
                </a:lnTo>
                <a:lnTo>
                  <a:pt x="118" y="561"/>
                </a:lnTo>
                <a:lnTo>
                  <a:pt x="98" y="524"/>
                </a:lnTo>
                <a:lnTo>
                  <a:pt x="72" y="478"/>
                </a:lnTo>
                <a:lnTo>
                  <a:pt x="56" y="457"/>
                </a:lnTo>
                <a:lnTo>
                  <a:pt x="41" y="434"/>
                </a:lnTo>
                <a:lnTo>
                  <a:pt x="27" y="421"/>
                </a:lnTo>
                <a:lnTo>
                  <a:pt x="18" y="411"/>
                </a:lnTo>
                <a:close/>
              </a:path>
            </a:pathLst>
          </a:custGeom>
          <a:solidFill>
            <a:schemeClr val="bg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pic>
        <p:nvPicPr>
          <p:cNvPr id="20661" name="Picture 55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1100" y="1916113"/>
            <a:ext cx="2508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62" name="Picture 55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66900" y="2414588"/>
            <a:ext cx="2508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63" name="Picture 55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7400" y="2490788"/>
            <a:ext cx="2508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64" name="Picture 56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1100" y="2703513"/>
            <a:ext cx="2508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65" name="Picture 56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8838" y="3500438"/>
            <a:ext cx="2508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66" name="Picture 56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3279775"/>
            <a:ext cx="2508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67" name="Picture 56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9663" y="3787775"/>
            <a:ext cx="2508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68" name="Picture 56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1000" y="3927475"/>
            <a:ext cx="2508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69" name="Picture 565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4148138"/>
            <a:ext cx="250825" cy="220662"/>
          </a:xfrm>
          <a:prstGeom prst="rect">
            <a:avLst/>
          </a:prstGeom>
          <a:solidFill>
            <a:srgbClr val="738E7B"/>
          </a:solidFill>
          <a:ln w="9525">
            <a:noFill/>
            <a:miter lim="800000"/>
            <a:headEnd/>
            <a:tailEnd/>
          </a:ln>
        </p:spPr>
      </p:pic>
      <p:pic>
        <p:nvPicPr>
          <p:cNvPr id="20670" name="Picture 56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71725" y="4359275"/>
            <a:ext cx="2508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71" name="Picture 56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11363" y="4075113"/>
            <a:ext cx="2508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72" name="Picture 56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463" y="2635250"/>
            <a:ext cx="2508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73" name="Picture 56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38338" y="2995613"/>
            <a:ext cx="2508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74" name="Picture 57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463" y="3422650"/>
            <a:ext cx="2508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75" name="Picture 57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87625" y="2919413"/>
            <a:ext cx="2508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76" name="Picture 5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71725" y="3422650"/>
            <a:ext cx="2508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77" name="Picture 57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3859213"/>
            <a:ext cx="2508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78" name="Picture 57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63888" y="3787775"/>
            <a:ext cx="2508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79" name="Picture 575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1000" y="1987550"/>
            <a:ext cx="250825" cy="220663"/>
          </a:xfrm>
          <a:prstGeom prst="rect">
            <a:avLst/>
          </a:prstGeom>
          <a:solidFill>
            <a:srgbClr val="738E7B"/>
          </a:solidFill>
          <a:ln w="9525">
            <a:noFill/>
            <a:miter lim="800000"/>
            <a:headEnd/>
            <a:tailEnd/>
          </a:ln>
        </p:spPr>
      </p:pic>
      <p:pic>
        <p:nvPicPr>
          <p:cNvPr id="20680" name="Picture 57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89163" y="2203450"/>
            <a:ext cx="2508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81" name="Picture 57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27263" y="2635250"/>
            <a:ext cx="2508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82" name="Picture 57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43163" y="2343150"/>
            <a:ext cx="2508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83" name="Picture 57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65425" y="2270125"/>
            <a:ext cx="2508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84" name="Picture 58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19425" y="2347913"/>
            <a:ext cx="2508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85" name="Picture 58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147242">
            <a:off x="3054350" y="2058988"/>
            <a:ext cx="2508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86" name="Picture 58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8563" y="1916113"/>
            <a:ext cx="2508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87" name="Picture 58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79788" y="2058988"/>
            <a:ext cx="2508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88" name="Picture 58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0250" y="2779713"/>
            <a:ext cx="2508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89" name="Picture 58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2050" y="2419350"/>
            <a:ext cx="2508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90" name="Picture 58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1588" y="2851150"/>
            <a:ext cx="2508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91" name="Picture 58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05288" y="2487613"/>
            <a:ext cx="2508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92" name="Picture 58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89388" y="3135313"/>
            <a:ext cx="2508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93" name="Picture 58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59288" y="2990850"/>
            <a:ext cx="2508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94" name="Picture 59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0113" y="2132013"/>
            <a:ext cx="2508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95" name="Picture 59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38675" y="2419350"/>
            <a:ext cx="2508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96" name="Picture 59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913" y="2347913"/>
            <a:ext cx="2508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97" name="Picture 59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6988" y="2563813"/>
            <a:ext cx="2508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98" name="Picture 59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22888" y="2990850"/>
            <a:ext cx="2508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99" name="Picture 59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46513" y="3711575"/>
            <a:ext cx="2508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00" name="Picture 59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05288" y="3500438"/>
            <a:ext cx="2508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01" name="Picture 59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86150" y="4359275"/>
            <a:ext cx="2508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02" name="Picture 59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8563" y="4646613"/>
            <a:ext cx="2508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03" name="Picture 59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43388" y="3998913"/>
            <a:ext cx="2508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04" name="Picture 6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188" y="3567113"/>
            <a:ext cx="2508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05" name="Picture 6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30725" y="4291013"/>
            <a:ext cx="2508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06" name="Picture 6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4575" y="4219575"/>
            <a:ext cx="2508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07" name="Picture 6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64113" y="4791075"/>
            <a:ext cx="2508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08" name="Picture 6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0013" y="4429125"/>
            <a:ext cx="2508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09" name="Picture 60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11813" y="4359275"/>
            <a:ext cx="2508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10" name="Picture 6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0013" y="3927475"/>
            <a:ext cx="2508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11" name="Picture 6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6738" y="3567113"/>
            <a:ext cx="2508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12" name="Picture 6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2638" y="3998913"/>
            <a:ext cx="2508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13" name="Picture 6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3000" y="4287838"/>
            <a:ext cx="2508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14" name="Picture 6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04200" y="3282950"/>
            <a:ext cx="2508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15" name="Picture 6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6138" y="4075113"/>
            <a:ext cx="2508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16" name="Picture 6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26238" y="3776663"/>
            <a:ext cx="2508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17" name="Picture 6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46850" y="2563813"/>
            <a:ext cx="2508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18" name="Picture 6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2638" y="2487613"/>
            <a:ext cx="2508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19" name="Picture 6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43613" y="2919413"/>
            <a:ext cx="2508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20" name="Picture 6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3113" y="2563813"/>
            <a:ext cx="2508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21" name="Picture 6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0950" y="2274888"/>
            <a:ext cx="2508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22" name="Picture 6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97675" y="2132013"/>
            <a:ext cx="2508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23" name="Picture 61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58038" y="2054225"/>
            <a:ext cx="2508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24" name="Picture 6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2274888"/>
            <a:ext cx="2508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25" name="Picture 6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3975" y="3500438"/>
            <a:ext cx="2508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26" name="Picture 6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39125" y="2490788"/>
            <a:ext cx="2508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27" name="Picture 62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15275" y="2708275"/>
            <a:ext cx="2508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28" name="Picture 6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7400" y="1987550"/>
            <a:ext cx="2508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29" name="Picture 6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1100" y="1627188"/>
            <a:ext cx="2508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730" name="Freeform 626"/>
          <p:cNvSpPr>
            <a:spLocks/>
          </p:cNvSpPr>
          <p:nvPr/>
        </p:nvSpPr>
        <p:spPr bwMode="auto">
          <a:xfrm>
            <a:off x="7319963" y="3643313"/>
            <a:ext cx="774700" cy="442912"/>
          </a:xfrm>
          <a:custGeom>
            <a:avLst/>
            <a:gdLst>
              <a:gd name="T0" fmla="*/ 2147483647 w 900"/>
              <a:gd name="T1" fmla="*/ 2147483647 h 556"/>
              <a:gd name="T2" fmla="*/ 2147483647 w 900"/>
              <a:gd name="T3" fmla="*/ 2147483647 h 556"/>
              <a:gd name="T4" fmla="*/ 2147483647 w 900"/>
              <a:gd name="T5" fmla="*/ 2147483647 h 556"/>
              <a:gd name="T6" fmla="*/ 2147483647 w 900"/>
              <a:gd name="T7" fmla="*/ 2147483647 h 556"/>
              <a:gd name="T8" fmla="*/ 2147483647 w 900"/>
              <a:gd name="T9" fmla="*/ 2147483647 h 556"/>
              <a:gd name="T10" fmla="*/ 2147483647 w 900"/>
              <a:gd name="T11" fmla="*/ 2147483647 h 556"/>
              <a:gd name="T12" fmla="*/ 2147483647 w 900"/>
              <a:gd name="T13" fmla="*/ 2147483647 h 556"/>
              <a:gd name="T14" fmla="*/ 2147483647 w 900"/>
              <a:gd name="T15" fmla="*/ 2147483647 h 556"/>
              <a:gd name="T16" fmla="*/ 2147483647 w 900"/>
              <a:gd name="T17" fmla="*/ 2147483647 h 556"/>
              <a:gd name="T18" fmla="*/ 2147483647 w 900"/>
              <a:gd name="T19" fmla="*/ 2147483647 h 556"/>
              <a:gd name="T20" fmla="*/ 2147483647 w 900"/>
              <a:gd name="T21" fmla="*/ 2147483647 h 556"/>
              <a:gd name="T22" fmla="*/ 2147483647 w 900"/>
              <a:gd name="T23" fmla="*/ 2147483647 h 556"/>
              <a:gd name="T24" fmla="*/ 2147483647 w 900"/>
              <a:gd name="T25" fmla="*/ 2147483647 h 556"/>
              <a:gd name="T26" fmla="*/ 2147483647 w 900"/>
              <a:gd name="T27" fmla="*/ 2147483647 h 556"/>
              <a:gd name="T28" fmla="*/ 2147483647 w 900"/>
              <a:gd name="T29" fmla="*/ 2147483647 h 556"/>
              <a:gd name="T30" fmla="*/ 2147483647 w 900"/>
              <a:gd name="T31" fmla="*/ 2147483647 h 556"/>
              <a:gd name="T32" fmla="*/ 2147483647 w 900"/>
              <a:gd name="T33" fmla="*/ 2147483647 h 556"/>
              <a:gd name="T34" fmla="*/ 2147483647 w 900"/>
              <a:gd name="T35" fmla="*/ 2147483647 h 556"/>
              <a:gd name="T36" fmla="*/ 2147483647 w 900"/>
              <a:gd name="T37" fmla="*/ 2147483647 h 556"/>
              <a:gd name="T38" fmla="*/ 2147483647 w 900"/>
              <a:gd name="T39" fmla="*/ 2147483647 h 556"/>
              <a:gd name="T40" fmla="*/ 2147483647 w 900"/>
              <a:gd name="T41" fmla="*/ 2147483647 h 556"/>
              <a:gd name="T42" fmla="*/ 2147483647 w 900"/>
              <a:gd name="T43" fmla="*/ 2147483647 h 556"/>
              <a:gd name="T44" fmla="*/ 2147483647 w 900"/>
              <a:gd name="T45" fmla="*/ 2147483647 h 556"/>
              <a:gd name="T46" fmla="*/ 2147483647 w 900"/>
              <a:gd name="T47" fmla="*/ 2147483647 h 556"/>
              <a:gd name="T48" fmla="*/ 2147483647 w 900"/>
              <a:gd name="T49" fmla="*/ 2147483647 h 556"/>
              <a:gd name="T50" fmla="*/ 2147483647 w 900"/>
              <a:gd name="T51" fmla="*/ 2147483647 h 556"/>
              <a:gd name="T52" fmla="*/ 2147483647 w 900"/>
              <a:gd name="T53" fmla="*/ 2147483647 h 556"/>
              <a:gd name="T54" fmla="*/ 2147483647 w 900"/>
              <a:gd name="T55" fmla="*/ 2147483647 h 556"/>
              <a:gd name="T56" fmla="*/ 2147483647 w 900"/>
              <a:gd name="T57" fmla="*/ 2147483647 h 556"/>
              <a:gd name="T58" fmla="*/ 2147483647 w 900"/>
              <a:gd name="T59" fmla="*/ 2147483647 h 556"/>
              <a:gd name="T60" fmla="*/ 2147483647 w 900"/>
              <a:gd name="T61" fmla="*/ 0 h 556"/>
              <a:gd name="T62" fmla="*/ 2147483647 w 900"/>
              <a:gd name="T63" fmla="*/ 2147483647 h 556"/>
              <a:gd name="T64" fmla="*/ 2147483647 w 900"/>
              <a:gd name="T65" fmla="*/ 2147483647 h 556"/>
              <a:gd name="T66" fmla="*/ 2147483647 w 900"/>
              <a:gd name="T67" fmla="*/ 2147483647 h 556"/>
              <a:gd name="T68" fmla="*/ 2147483647 w 900"/>
              <a:gd name="T69" fmla="*/ 2147483647 h 556"/>
              <a:gd name="T70" fmla="*/ 2147483647 w 900"/>
              <a:gd name="T71" fmla="*/ 2147483647 h 556"/>
              <a:gd name="T72" fmla="*/ 2147483647 w 900"/>
              <a:gd name="T73" fmla="*/ 2147483647 h 556"/>
              <a:gd name="T74" fmla="*/ 2147483647 w 900"/>
              <a:gd name="T75" fmla="*/ 2147483647 h 556"/>
              <a:gd name="T76" fmla="*/ 2147483647 w 900"/>
              <a:gd name="T77" fmla="*/ 2147483647 h 556"/>
              <a:gd name="T78" fmla="*/ 2147483647 w 900"/>
              <a:gd name="T79" fmla="*/ 2147483647 h 556"/>
              <a:gd name="T80" fmla="*/ 2147483647 w 900"/>
              <a:gd name="T81" fmla="*/ 2147483647 h 556"/>
              <a:gd name="T82" fmla="*/ 2147483647 w 900"/>
              <a:gd name="T83" fmla="*/ 2147483647 h 556"/>
              <a:gd name="T84" fmla="*/ 2147483647 w 900"/>
              <a:gd name="T85" fmla="*/ 2147483647 h 556"/>
              <a:gd name="T86" fmla="*/ 2147483647 w 900"/>
              <a:gd name="T87" fmla="*/ 2147483647 h 556"/>
              <a:gd name="T88" fmla="*/ 2147483647 w 900"/>
              <a:gd name="T89" fmla="*/ 2147483647 h 556"/>
              <a:gd name="T90" fmla="*/ 2147483647 w 900"/>
              <a:gd name="T91" fmla="*/ 2147483647 h 556"/>
              <a:gd name="T92" fmla="*/ 2147483647 w 900"/>
              <a:gd name="T93" fmla="*/ 2147483647 h 556"/>
              <a:gd name="T94" fmla="*/ 2147483647 w 900"/>
              <a:gd name="T95" fmla="*/ 2147483647 h 556"/>
              <a:gd name="T96" fmla="*/ 2147483647 w 900"/>
              <a:gd name="T97" fmla="*/ 2147483647 h 556"/>
              <a:gd name="T98" fmla="*/ 2147483647 w 900"/>
              <a:gd name="T99" fmla="*/ 2147483647 h 556"/>
              <a:gd name="T100" fmla="*/ 2147483647 w 900"/>
              <a:gd name="T101" fmla="*/ 2147483647 h 556"/>
              <a:gd name="T102" fmla="*/ 2147483647 w 900"/>
              <a:gd name="T103" fmla="*/ 2147483647 h 556"/>
              <a:gd name="T104" fmla="*/ 2147483647 w 900"/>
              <a:gd name="T105" fmla="*/ 2147483647 h 556"/>
              <a:gd name="T106" fmla="*/ 2147483647 w 900"/>
              <a:gd name="T107" fmla="*/ 2147483647 h 556"/>
              <a:gd name="T108" fmla="*/ 2147483647 w 900"/>
              <a:gd name="T109" fmla="*/ 2147483647 h 556"/>
              <a:gd name="T110" fmla="*/ 2147483647 w 900"/>
              <a:gd name="T111" fmla="*/ 2147483647 h 556"/>
              <a:gd name="T112" fmla="*/ 2147483647 w 900"/>
              <a:gd name="T113" fmla="*/ 2147483647 h 556"/>
              <a:gd name="T114" fmla="*/ 2147483647 w 900"/>
              <a:gd name="T115" fmla="*/ 2147483647 h 55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900"/>
              <a:gd name="T175" fmla="*/ 0 h 556"/>
              <a:gd name="T176" fmla="*/ 900 w 900"/>
              <a:gd name="T177" fmla="*/ 556 h 55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900" h="556">
                <a:moveTo>
                  <a:pt x="230" y="420"/>
                </a:moveTo>
                <a:lnTo>
                  <a:pt x="238" y="407"/>
                </a:lnTo>
                <a:lnTo>
                  <a:pt x="244" y="393"/>
                </a:lnTo>
                <a:lnTo>
                  <a:pt x="246" y="382"/>
                </a:lnTo>
                <a:lnTo>
                  <a:pt x="246" y="361"/>
                </a:lnTo>
                <a:lnTo>
                  <a:pt x="176" y="364"/>
                </a:lnTo>
                <a:lnTo>
                  <a:pt x="101" y="364"/>
                </a:lnTo>
                <a:lnTo>
                  <a:pt x="80" y="361"/>
                </a:lnTo>
                <a:lnTo>
                  <a:pt x="65" y="357"/>
                </a:lnTo>
                <a:lnTo>
                  <a:pt x="50" y="353"/>
                </a:lnTo>
                <a:lnTo>
                  <a:pt x="34" y="343"/>
                </a:lnTo>
                <a:lnTo>
                  <a:pt x="23" y="334"/>
                </a:lnTo>
                <a:lnTo>
                  <a:pt x="11" y="322"/>
                </a:lnTo>
                <a:lnTo>
                  <a:pt x="5" y="309"/>
                </a:lnTo>
                <a:lnTo>
                  <a:pt x="0" y="291"/>
                </a:lnTo>
                <a:lnTo>
                  <a:pt x="25" y="257"/>
                </a:lnTo>
                <a:lnTo>
                  <a:pt x="55" y="220"/>
                </a:lnTo>
                <a:lnTo>
                  <a:pt x="71" y="199"/>
                </a:lnTo>
                <a:lnTo>
                  <a:pt x="82" y="180"/>
                </a:lnTo>
                <a:lnTo>
                  <a:pt x="96" y="163"/>
                </a:lnTo>
                <a:lnTo>
                  <a:pt x="105" y="144"/>
                </a:lnTo>
                <a:lnTo>
                  <a:pt x="126" y="142"/>
                </a:lnTo>
                <a:lnTo>
                  <a:pt x="151" y="140"/>
                </a:lnTo>
                <a:lnTo>
                  <a:pt x="151" y="122"/>
                </a:lnTo>
                <a:lnTo>
                  <a:pt x="151" y="111"/>
                </a:lnTo>
                <a:lnTo>
                  <a:pt x="155" y="101"/>
                </a:lnTo>
                <a:lnTo>
                  <a:pt x="161" y="90"/>
                </a:lnTo>
                <a:lnTo>
                  <a:pt x="178" y="92"/>
                </a:lnTo>
                <a:lnTo>
                  <a:pt x="199" y="96"/>
                </a:lnTo>
                <a:lnTo>
                  <a:pt x="221" y="103"/>
                </a:lnTo>
                <a:lnTo>
                  <a:pt x="246" y="105"/>
                </a:lnTo>
                <a:lnTo>
                  <a:pt x="261" y="96"/>
                </a:lnTo>
                <a:lnTo>
                  <a:pt x="282" y="84"/>
                </a:lnTo>
                <a:lnTo>
                  <a:pt x="305" y="72"/>
                </a:lnTo>
                <a:lnTo>
                  <a:pt x="340" y="57"/>
                </a:lnTo>
                <a:lnTo>
                  <a:pt x="368" y="63"/>
                </a:lnTo>
                <a:lnTo>
                  <a:pt x="409" y="71"/>
                </a:lnTo>
                <a:lnTo>
                  <a:pt x="451" y="80"/>
                </a:lnTo>
                <a:lnTo>
                  <a:pt x="495" y="94"/>
                </a:lnTo>
                <a:lnTo>
                  <a:pt x="537" y="107"/>
                </a:lnTo>
                <a:lnTo>
                  <a:pt x="574" y="126"/>
                </a:lnTo>
                <a:lnTo>
                  <a:pt x="589" y="134"/>
                </a:lnTo>
                <a:lnTo>
                  <a:pt x="601" y="145"/>
                </a:lnTo>
                <a:lnTo>
                  <a:pt x="610" y="159"/>
                </a:lnTo>
                <a:lnTo>
                  <a:pt x="618" y="170"/>
                </a:lnTo>
                <a:lnTo>
                  <a:pt x="641" y="170"/>
                </a:lnTo>
                <a:lnTo>
                  <a:pt x="666" y="174"/>
                </a:lnTo>
                <a:lnTo>
                  <a:pt x="691" y="174"/>
                </a:lnTo>
                <a:lnTo>
                  <a:pt x="716" y="176"/>
                </a:lnTo>
                <a:lnTo>
                  <a:pt x="731" y="159"/>
                </a:lnTo>
                <a:lnTo>
                  <a:pt x="735" y="145"/>
                </a:lnTo>
                <a:lnTo>
                  <a:pt x="737" y="132"/>
                </a:lnTo>
                <a:lnTo>
                  <a:pt x="737" y="111"/>
                </a:lnTo>
                <a:lnTo>
                  <a:pt x="731" y="105"/>
                </a:lnTo>
                <a:lnTo>
                  <a:pt x="724" y="101"/>
                </a:lnTo>
                <a:lnTo>
                  <a:pt x="726" y="82"/>
                </a:lnTo>
                <a:lnTo>
                  <a:pt x="728" y="69"/>
                </a:lnTo>
                <a:lnTo>
                  <a:pt x="731" y="55"/>
                </a:lnTo>
                <a:lnTo>
                  <a:pt x="733" y="46"/>
                </a:lnTo>
                <a:lnTo>
                  <a:pt x="743" y="26"/>
                </a:lnTo>
                <a:lnTo>
                  <a:pt x="751" y="0"/>
                </a:lnTo>
                <a:lnTo>
                  <a:pt x="756" y="0"/>
                </a:lnTo>
                <a:lnTo>
                  <a:pt x="762" y="0"/>
                </a:lnTo>
                <a:lnTo>
                  <a:pt x="791" y="1"/>
                </a:lnTo>
                <a:lnTo>
                  <a:pt x="818" y="7"/>
                </a:lnTo>
                <a:lnTo>
                  <a:pt x="835" y="19"/>
                </a:lnTo>
                <a:lnTo>
                  <a:pt x="854" y="32"/>
                </a:lnTo>
                <a:lnTo>
                  <a:pt x="870" y="46"/>
                </a:lnTo>
                <a:lnTo>
                  <a:pt x="879" y="67"/>
                </a:lnTo>
                <a:lnTo>
                  <a:pt x="889" y="84"/>
                </a:lnTo>
                <a:lnTo>
                  <a:pt x="893" y="107"/>
                </a:lnTo>
                <a:lnTo>
                  <a:pt x="898" y="130"/>
                </a:lnTo>
                <a:lnTo>
                  <a:pt x="900" y="155"/>
                </a:lnTo>
                <a:lnTo>
                  <a:pt x="900" y="180"/>
                </a:lnTo>
                <a:lnTo>
                  <a:pt x="900" y="203"/>
                </a:lnTo>
                <a:lnTo>
                  <a:pt x="897" y="257"/>
                </a:lnTo>
                <a:lnTo>
                  <a:pt x="891" y="299"/>
                </a:lnTo>
                <a:lnTo>
                  <a:pt x="885" y="305"/>
                </a:lnTo>
                <a:lnTo>
                  <a:pt x="877" y="307"/>
                </a:lnTo>
                <a:lnTo>
                  <a:pt x="874" y="334"/>
                </a:lnTo>
                <a:lnTo>
                  <a:pt x="870" y="361"/>
                </a:lnTo>
                <a:lnTo>
                  <a:pt x="868" y="372"/>
                </a:lnTo>
                <a:lnTo>
                  <a:pt x="864" y="382"/>
                </a:lnTo>
                <a:lnTo>
                  <a:pt x="858" y="387"/>
                </a:lnTo>
                <a:lnTo>
                  <a:pt x="852" y="389"/>
                </a:lnTo>
                <a:lnTo>
                  <a:pt x="845" y="391"/>
                </a:lnTo>
                <a:lnTo>
                  <a:pt x="835" y="391"/>
                </a:lnTo>
                <a:lnTo>
                  <a:pt x="827" y="414"/>
                </a:lnTo>
                <a:lnTo>
                  <a:pt x="824" y="432"/>
                </a:lnTo>
                <a:lnTo>
                  <a:pt x="822" y="453"/>
                </a:lnTo>
                <a:lnTo>
                  <a:pt x="822" y="476"/>
                </a:lnTo>
                <a:lnTo>
                  <a:pt x="804" y="485"/>
                </a:lnTo>
                <a:lnTo>
                  <a:pt x="793" y="495"/>
                </a:lnTo>
                <a:lnTo>
                  <a:pt x="783" y="503"/>
                </a:lnTo>
                <a:lnTo>
                  <a:pt x="772" y="518"/>
                </a:lnTo>
                <a:lnTo>
                  <a:pt x="722" y="526"/>
                </a:lnTo>
                <a:lnTo>
                  <a:pt x="672" y="535"/>
                </a:lnTo>
                <a:lnTo>
                  <a:pt x="620" y="547"/>
                </a:lnTo>
                <a:lnTo>
                  <a:pt x="570" y="555"/>
                </a:lnTo>
                <a:lnTo>
                  <a:pt x="516" y="556"/>
                </a:lnTo>
                <a:lnTo>
                  <a:pt x="464" y="556"/>
                </a:lnTo>
                <a:lnTo>
                  <a:pt x="441" y="555"/>
                </a:lnTo>
                <a:lnTo>
                  <a:pt x="415" y="549"/>
                </a:lnTo>
                <a:lnTo>
                  <a:pt x="391" y="545"/>
                </a:lnTo>
                <a:lnTo>
                  <a:pt x="367" y="535"/>
                </a:lnTo>
                <a:lnTo>
                  <a:pt x="355" y="514"/>
                </a:lnTo>
                <a:lnTo>
                  <a:pt x="343" y="495"/>
                </a:lnTo>
                <a:lnTo>
                  <a:pt x="334" y="474"/>
                </a:lnTo>
                <a:lnTo>
                  <a:pt x="326" y="455"/>
                </a:lnTo>
                <a:lnTo>
                  <a:pt x="305" y="453"/>
                </a:lnTo>
                <a:lnTo>
                  <a:pt x="286" y="451"/>
                </a:lnTo>
                <a:lnTo>
                  <a:pt x="286" y="439"/>
                </a:lnTo>
                <a:lnTo>
                  <a:pt x="286" y="430"/>
                </a:lnTo>
                <a:lnTo>
                  <a:pt x="259" y="430"/>
                </a:lnTo>
                <a:lnTo>
                  <a:pt x="230" y="430"/>
                </a:lnTo>
                <a:lnTo>
                  <a:pt x="230" y="426"/>
                </a:lnTo>
                <a:lnTo>
                  <a:pt x="230" y="420"/>
                </a:lnTo>
                <a:close/>
              </a:path>
            </a:pathLst>
          </a:custGeom>
          <a:solidFill>
            <a:schemeClr val="bg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731" name="Freeform 627"/>
          <p:cNvSpPr>
            <a:spLocks/>
          </p:cNvSpPr>
          <p:nvPr/>
        </p:nvSpPr>
        <p:spPr bwMode="auto">
          <a:xfrm>
            <a:off x="1793875" y="4019550"/>
            <a:ext cx="828675" cy="481013"/>
          </a:xfrm>
          <a:custGeom>
            <a:avLst/>
            <a:gdLst>
              <a:gd name="T0" fmla="*/ 2147483647 w 964"/>
              <a:gd name="T1" fmla="*/ 2147483647 h 605"/>
              <a:gd name="T2" fmla="*/ 2147483647 w 964"/>
              <a:gd name="T3" fmla="*/ 2147483647 h 605"/>
              <a:gd name="T4" fmla="*/ 2147483647 w 964"/>
              <a:gd name="T5" fmla="*/ 2147483647 h 605"/>
              <a:gd name="T6" fmla="*/ 2147483647 w 964"/>
              <a:gd name="T7" fmla="*/ 2147483647 h 605"/>
              <a:gd name="T8" fmla="*/ 2147483647 w 964"/>
              <a:gd name="T9" fmla="*/ 2147483647 h 605"/>
              <a:gd name="T10" fmla="*/ 2147483647 w 964"/>
              <a:gd name="T11" fmla="*/ 2147483647 h 605"/>
              <a:gd name="T12" fmla="*/ 2147483647 w 964"/>
              <a:gd name="T13" fmla="*/ 2147483647 h 605"/>
              <a:gd name="T14" fmla="*/ 2147483647 w 964"/>
              <a:gd name="T15" fmla="*/ 2147483647 h 605"/>
              <a:gd name="T16" fmla="*/ 2147483647 w 964"/>
              <a:gd name="T17" fmla="*/ 2147483647 h 605"/>
              <a:gd name="T18" fmla="*/ 2147483647 w 964"/>
              <a:gd name="T19" fmla="*/ 2147483647 h 605"/>
              <a:gd name="T20" fmla="*/ 2147483647 w 964"/>
              <a:gd name="T21" fmla="*/ 2147483647 h 605"/>
              <a:gd name="T22" fmla="*/ 2147483647 w 964"/>
              <a:gd name="T23" fmla="*/ 2147483647 h 605"/>
              <a:gd name="T24" fmla="*/ 2147483647 w 964"/>
              <a:gd name="T25" fmla="*/ 2147483647 h 605"/>
              <a:gd name="T26" fmla="*/ 2147483647 w 964"/>
              <a:gd name="T27" fmla="*/ 2147483647 h 605"/>
              <a:gd name="T28" fmla="*/ 2147483647 w 964"/>
              <a:gd name="T29" fmla="*/ 2147483647 h 605"/>
              <a:gd name="T30" fmla="*/ 2147483647 w 964"/>
              <a:gd name="T31" fmla="*/ 2147483647 h 605"/>
              <a:gd name="T32" fmla="*/ 2147483647 w 964"/>
              <a:gd name="T33" fmla="*/ 2147483647 h 605"/>
              <a:gd name="T34" fmla="*/ 2147483647 w 964"/>
              <a:gd name="T35" fmla="*/ 2147483647 h 605"/>
              <a:gd name="T36" fmla="*/ 2147483647 w 964"/>
              <a:gd name="T37" fmla="*/ 2147483647 h 605"/>
              <a:gd name="T38" fmla="*/ 2147483647 w 964"/>
              <a:gd name="T39" fmla="*/ 2147483647 h 605"/>
              <a:gd name="T40" fmla="*/ 2147483647 w 964"/>
              <a:gd name="T41" fmla="*/ 2147483647 h 605"/>
              <a:gd name="T42" fmla="*/ 2147483647 w 964"/>
              <a:gd name="T43" fmla="*/ 2147483647 h 605"/>
              <a:gd name="T44" fmla="*/ 2147483647 w 964"/>
              <a:gd name="T45" fmla="*/ 0 h 605"/>
              <a:gd name="T46" fmla="*/ 2147483647 w 964"/>
              <a:gd name="T47" fmla="*/ 0 h 605"/>
              <a:gd name="T48" fmla="*/ 2147483647 w 964"/>
              <a:gd name="T49" fmla="*/ 2147483647 h 605"/>
              <a:gd name="T50" fmla="*/ 2147483647 w 964"/>
              <a:gd name="T51" fmla="*/ 2147483647 h 605"/>
              <a:gd name="T52" fmla="*/ 2147483647 w 964"/>
              <a:gd name="T53" fmla="*/ 2147483647 h 605"/>
              <a:gd name="T54" fmla="*/ 2147483647 w 964"/>
              <a:gd name="T55" fmla="*/ 2147483647 h 605"/>
              <a:gd name="T56" fmla="*/ 2147483647 w 964"/>
              <a:gd name="T57" fmla="*/ 2147483647 h 605"/>
              <a:gd name="T58" fmla="*/ 2147483647 w 964"/>
              <a:gd name="T59" fmla="*/ 2147483647 h 605"/>
              <a:gd name="T60" fmla="*/ 2147483647 w 964"/>
              <a:gd name="T61" fmla="*/ 2147483647 h 605"/>
              <a:gd name="T62" fmla="*/ 2147483647 w 964"/>
              <a:gd name="T63" fmla="*/ 2147483647 h 605"/>
              <a:gd name="T64" fmla="*/ 2147483647 w 964"/>
              <a:gd name="T65" fmla="*/ 2147483647 h 605"/>
              <a:gd name="T66" fmla="*/ 2147483647 w 964"/>
              <a:gd name="T67" fmla="*/ 2147483647 h 605"/>
              <a:gd name="T68" fmla="*/ 2147483647 w 964"/>
              <a:gd name="T69" fmla="*/ 2147483647 h 605"/>
              <a:gd name="T70" fmla="*/ 2147483647 w 964"/>
              <a:gd name="T71" fmla="*/ 2147483647 h 605"/>
              <a:gd name="T72" fmla="*/ 2147483647 w 964"/>
              <a:gd name="T73" fmla="*/ 2147483647 h 605"/>
              <a:gd name="T74" fmla="*/ 2147483647 w 964"/>
              <a:gd name="T75" fmla="*/ 2147483647 h 605"/>
              <a:gd name="T76" fmla="*/ 2147483647 w 964"/>
              <a:gd name="T77" fmla="*/ 2147483647 h 605"/>
              <a:gd name="T78" fmla="*/ 2147483647 w 964"/>
              <a:gd name="T79" fmla="*/ 2147483647 h 605"/>
              <a:gd name="T80" fmla="*/ 2147483647 w 964"/>
              <a:gd name="T81" fmla="*/ 2147483647 h 605"/>
              <a:gd name="T82" fmla="*/ 2147483647 w 964"/>
              <a:gd name="T83" fmla="*/ 2147483647 h 605"/>
              <a:gd name="T84" fmla="*/ 2147483647 w 964"/>
              <a:gd name="T85" fmla="*/ 2147483647 h 605"/>
              <a:gd name="T86" fmla="*/ 2147483647 w 964"/>
              <a:gd name="T87" fmla="*/ 2147483647 h 605"/>
              <a:gd name="T88" fmla="*/ 2147483647 w 964"/>
              <a:gd name="T89" fmla="*/ 2147483647 h 605"/>
              <a:gd name="T90" fmla="*/ 2147483647 w 964"/>
              <a:gd name="T91" fmla="*/ 2147483647 h 605"/>
              <a:gd name="T92" fmla="*/ 2147483647 w 964"/>
              <a:gd name="T93" fmla="*/ 2147483647 h 605"/>
              <a:gd name="T94" fmla="*/ 2147483647 w 964"/>
              <a:gd name="T95" fmla="*/ 2147483647 h 605"/>
              <a:gd name="T96" fmla="*/ 2147483647 w 964"/>
              <a:gd name="T97" fmla="*/ 2147483647 h 605"/>
              <a:gd name="T98" fmla="*/ 2147483647 w 964"/>
              <a:gd name="T99" fmla="*/ 2147483647 h 605"/>
              <a:gd name="T100" fmla="*/ 2147483647 w 964"/>
              <a:gd name="T101" fmla="*/ 2147483647 h 605"/>
              <a:gd name="T102" fmla="*/ 2147483647 w 964"/>
              <a:gd name="T103" fmla="*/ 2147483647 h 605"/>
              <a:gd name="T104" fmla="*/ 2147483647 w 964"/>
              <a:gd name="T105" fmla="*/ 2147483647 h 605"/>
              <a:gd name="T106" fmla="*/ 2147483647 w 964"/>
              <a:gd name="T107" fmla="*/ 2147483647 h 605"/>
              <a:gd name="T108" fmla="*/ 2147483647 w 964"/>
              <a:gd name="T109" fmla="*/ 2147483647 h 605"/>
              <a:gd name="T110" fmla="*/ 2147483647 w 964"/>
              <a:gd name="T111" fmla="*/ 2147483647 h 605"/>
              <a:gd name="T112" fmla="*/ 2147483647 w 964"/>
              <a:gd name="T113" fmla="*/ 2147483647 h 605"/>
              <a:gd name="T114" fmla="*/ 2147483647 w 964"/>
              <a:gd name="T115" fmla="*/ 2147483647 h 605"/>
              <a:gd name="T116" fmla="*/ 2147483647 w 964"/>
              <a:gd name="T117" fmla="*/ 2147483647 h 605"/>
              <a:gd name="T118" fmla="*/ 2147483647 w 964"/>
              <a:gd name="T119" fmla="*/ 2147483647 h 605"/>
              <a:gd name="T120" fmla="*/ 2147483647 w 964"/>
              <a:gd name="T121" fmla="*/ 2147483647 h 605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964"/>
              <a:gd name="T184" fmla="*/ 0 h 605"/>
              <a:gd name="T185" fmla="*/ 964 w 964"/>
              <a:gd name="T186" fmla="*/ 605 h 605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964" h="605">
                <a:moveTo>
                  <a:pt x="151" y="605"/>
                </a:moveTo>
                <a:lnTo>
                  <a:pt x="149" y="595"/>
                </a:lnTo>
                <a:lnTo>
                  <a:pt x="147" y="586"/>
                </a:lnTo>
                <a:lnTo>
                  <a:pt x="119" y="576"/>
                </a:lnTo>
                <a:lnTo>
                  <a:pt x="101" y="572"/>
                </a:lnTo>
                <a:lnTo>
                  <a:pt x="92" y="568"/>
                </a:lnTo>
                <a:lnTo>
                  <a:pt x="82" y="559"/>
                </a:lnTo>
                <a:lnTo>
                  <a:pt x="65" y="563"/>
                </a:lnTo>
                <a:lnTo>
                  <a:pt x="40" y="568"/>
                </a:lnTo>
                <a:lnTo>
                  <a:pt x="28" y="570"/>
                </a:lnTo>
                <a:lnTo>
                  <a:pt x="17" y="568"/>
                </a:lnTo>
                <a:lnTo>
                  <a:pt x="5" y="564"/>
                </a:lnTo>
                <a:lnTo>
                  <a:pt x="0" y="559"/>
                </a:lnTo>
                <a:lnTo>
                  <a:pt x="3" y="536"/>
                </a:lnTo>
                <a:lnTo>
                  <a:pt x="7" y="511"/>
                </a:lnTo>
                <a:lnTo>
                  <a:pt x="11" y="488"/>
                </a:lnTo>
                <a:lnTo>
                  <a:pt x="21" y="463"/>
                </a:lnTo>
                <a:lnTo>
                  <a:pt x="30" y="440"/>
                </a:lnTo>
                <a:lnTo>
                  <a:pt x="36" y="415"/>
                </a:lnTo>
                <a:lnTo>
                  <a:pt x="42" y="394"/>
                </a:lnTo>
                <a:lnTo>
                  <a:pt x="46" y="369"/>
                </a:lnTo>
                <a:lnTo>
                  <a:pt x="57" y="361"/>
                </a:lnTo>
                <a:lnTo>
                  <a:pt x="67" y="355"/>
                </a:lnTo>
                <a:lnTo>
                  <a:pt x="74" y="347"/>
                </a:lnTo>
                <a:lnTo>
                  <a:pt x="78" y="332"/>
                </a:lnTo>
                <a:lnTo>
                  <a:pt x="115" y="324"/>
                </a:lnTo>
                <a:lnTo>
                  <a:pt x="147" y="319"/>
                </a:lnTo>
                <a:lnTo>
                  <a:pt x="157" y="284"/>
                </a:lnTo>
                <a:lnTo>
                  <a:pt x="165" y="246"/>
                </a:lnTo>
                <a:lnTo>
                  <a:pt x="174" y="205"/>
                </a:lnTo>
                <a:lnTo>
                  <a:pt x="188" y="167"/>
                </a:lnTo>
                <a:lnTo>
                  <a:pt x="197" y="148"/>
                </a:lnTo>
                <a:lnTo>
                  <a:pt x="209" y="130"/>
                </a:lnTo>
                <a:lnTo>
                  <a:pt x="218" y="113"/>
                </a:lnTo>
                <a:lnTo>
                  <a:pt x="230" y="100"/>
                </a:lnTo>
                <a:lnTo>
                  <a:pt x="243" y="86"/>
                </a:lnTo>
                <a:lnTo>
                  <a:pt x="261" y="81"/>
                </a:lnTo>
                <a:lnTo>
                  <a:pt x="278" y="75"/>
                </a:lnTo>
                <a:lnTo>
                  <a:pt x="295" y="73"/>
                </a:lnTo>
                <a:lnTo>
                  <a:pt x="297" y="63"/>
                </a:lnTo>
                <a:lnTo>
                  <a:pt x="301" y="57"/>
                </a:lnTo>
                <a:lnTo>
                  <a:pt x="324" y="44"/>
                </a:lnTo>
                <a:lnTo>
                  <a:pt x="339" y="34"/>
                </a:lnTo>
                <a:lnTo>
                  <a:pt x="355" y="21"/>
                </a:lnTo>
                <a:lnTo>
                  <a:pt x="368" y="0"/>
                </a:lnTo>
                <a:lnTo>
                  <a:pt x="401" y="0"/>
                </a:lnTo>
                <a:lnTo>
                  <a:pt x="432" y="0"/>
                </a:lnTo>
                <a:lnTo>
                  <a:pt x="462" y="0"/>
                </a:lnTo>
                <a:lnTo>
                  <a:pt x="493" y="0"/>
                </a:lnTo>
                <a:lnTo>
                  <a:pt x="493" y="21"/>
                </a:lnTo>
                <a:lnTo>
                  <a:pt x="497" y="34"/>
                </a:lnTo>
                <a:lnTo>
                  <a:pt x="499" y="48"/>
                </a:lnTo>
                <a:lnTo>
                  <a:pt x="508" y="73"/>
                </a:lnTo>
                <a:lnTo>
                  <a:pt x="535" y="73"/>
                </a:lnTo>
                <a:lnTo>
                  <a:pt x="568" y="73"/>
                </a:lnTo>
                <a:lnTo>
                  <a:pt x="572" y="59"/>
                </a:lnTo>
                <a:lnTo>
                  <a:pt x="581" y="48"/>
                </a:lnTo>
                <a:lnTo>
                  <a:pt x="593" y="38"/>
                </a:lnTo>
                <a:lnTo>
                  <a:pt x="604" y="29"/>
                </a:lnTo>
                <a:lnTo>
                  <a:pt x="629" y="15"/>
                </a:lnTo>
                <a:lnTo>
                  <a:pt x="660" y="0"/>
                </a:lnTo>
                <a:lnTo>
                  <a:pt x="666" y="9"/>
                </a:lnTo>
                <a:lnTo>
                  <a:pt x="672" y="17"/>
                </a:lnTo>
                <a:lnTo>
                  <a:pt x="677" y="34"/>
                </a:lnTo>
                <a:lnTo>
                  <a:pt x="695" y="65"/>
                </a:lnTo>
                <a:lnTo>
                  <a:pt x="720" y="86"/>
                </a:lnTo>
                <a:lnTo>
                  <a:pt x="749" y="107"/>
                </a:lnTo>
                <a:lnTo>
                  <a:pt x="793" y="109"/>
                </a:lnTo>
                <a:lnTo>
                  <a:pt x="825" y="109"/>
                </a:lnTo>
                <a:lnTo>
                  <a:pt x="841" y="111"/>
                </a:lnTo>
                <a:lnTo>
                  <a:pt x="850" y="113"/>
                </a:lnTo>
                <a:lnTo>
                  <a:pt x="860" y="117"/>
                </a:lnTo>
                <a:lnTo>
                  <a:pt x="868" y="121"/>
                </a:lnTo>
                <a:lnTo>
                  <a:pt x="873" y="129"/>
                </a:lnTo>
                <a:lnTo>
                  <a:pt x="881" y="134"/>
                </a:lnTo>
                <a:lnTo>
                  <a:pt x="885" y="144"/>
                </a:lnTo>
                <a:lnTo>
                  <a:pt x="889" y="157"/>
                </a:lnTo>
                <a:lnTo>
                  <a:pt x="893" y="184"/>
                </a:lnTo>
                <a:lnTo>
                  <a:pt x="900" y="228"/>
                </a:lnTo>
                <a:lnTo>
                  <a:pt x="933" y="261"/>
                </a:lnTo>
                <a:lnTo>
                  <a:pt x="964" y="292"/>
                </a:lnTo>
                <a:lnTo>
                  <a:pt x="960" y="313"/>
                </a:lnTo>
                <a:lnTo>
                  <a:pt x="952" y="334"/>
                </a:lnTo>
                <a:lnTo>
                  <a:pt x="946" y="355"/>
                </a:lnTo>
                <a:lnTo>
                  <a:pt x="935" y="372"/>
                </a:lnTo>
                <a:lnTo>
                  <a:pt x="919" y="388"/>
                </a:lnTo>
                <a:lnTo>
                  <a:pt x="902" y="399"/>
                </a:lnTo>
                <a:lnTo>
                  <a:pt x="893" y="405"/>
                </a:lnTo>
                <a:lnTo>
                  <a:pt x="885" y="407"/>
                </a:lnTo>
                <a:lnTo>
                  <a:pt x="871" y="407"/>
                </a:lnTo>
                <a:lnTo>
                  <a:pt x="860" y="407"/>
                </a:lnTo>
                <a:lnTo>
                  <a:pt x="856" y="403"/>
                </a:lnTo>
                <a:lnTo>
                  <a:pt x="854" y="397"/>
                </a:lnTo>
                <a:lnTo>
                  <a:pt x="797" y="395"/>
                </a:lnTo>
                <a:lnTo>
                  <a:pt x="739" y="394"/>
                </a:lnTo>
                <a:lnTo>
                  <a:pt x="681" y="392"/>
                </a:lnTo>
                <a:lnTo>
                  <a:pt x="624" y="388"/>
                </a:lnTo>
                <a:lnTo>
                  <a:pt x="616" y="378"/>
                </a:lnTo>
                <a:lnTo>
                  <a:pt x="610" y="369"/>
                </a:lnTo>
                <a:lnTo>
                  <a:pt x="547" y="371"/>
                </a:lnTo>
                <a:lnTo>
                  <a:pt x="485" y="378"/>
                </a:lnTo>
                <a:lnTo>
                  <a:pt x="426" y="388"/>
                </a:lnTo>
                <a:lnTo>
                  <a:pt x="368" y="403"/>
                </a:lnTo>
                <a:lnTo>
                  <a:pt x="364" y="411"/>
                </a:lnTo>
                <a:lnTo>
                  <a:pt x="362" y="419"/>
                </a:lnTo>
                <a:lnTo>
                  <a:pt x="357" y="426"/>
                </a:lnTo>
                <a:lnTo>
                  <a:pt x="353" y="432"/>
                </a:lnTo>
                <a:lnTo>
                  <a:pt x="343" y="440"/>
                </a:lnTo>
                <a:lnTo>
                  <a:pt x="338" y="442"/>
                </a:lnTo>
                <a:lnTo>
                  <a:pt x="328" y="443"/>
                </a:lnTo>
                <a:lnTo>
                  <a:pt x="318" y="443"/>
                </a:lnTo>
                <a:lnTo>
                  <a:pt x="297" y="488"/>
                </a:lnTo>
                <a:lnTo>
                  <a:pt x="278" y="532"/>
                </a:lnTo>
                <a:lnTo>
                  <a:pt x="263" y="551"/>
                </a:lnTo>
                <a:lnTo>
                  <a:pt x="247" y="568"/>
                </a:lnTo>
                <a:lnTo>
                  <a:pt x="238" y="574"/>
                </a:lnTo>
                <a:lnTo>
                  <a:pt x="230" y="582"/>
                </a:lnTo>
                <a:lnTo>
                  <a:pt x="220" y="584"/>
                </a:lnTo>
                <a:lnTo>
                  <a:pt x="209" y="586"/>
                </a:lnTo>
                <a:lnTo>
                  <a:pt x="205" y="593"/>
                </a:lnTo>
                <a:lnTo>
                  <a:pt x="201" y="599"/>
                </a:lnTo>
                <a:lnTo>
                  <a:pt x="176" y="601"/>
                </a:lnTo>
                <a:lnTo>
                  <a:pt x="151" y="605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0732" name="Freeform 628"/>
          <p:cNvSpPr>
            <a:spLocks/>
          </p:cNvSpPr>
          <p:nvPr/>
        </p:nvSpPr>
        <p:spPr bwMode="auto">
          <a:xfrm>
            <a:off x="2782888" y="3276600"/>
            <a:ext cx="1566862" cy="1390650"/>
          </a:xfrm>
          <a:custGeom>
            <a:avLst/>
            <a:gdLst>
              <a:gd name="T0" fmla="*/ 2147483647 w 1824"/>
              <a:gd name="T1" fmla="*/ 2147483647 h 1754"/>
              <a:gd name="T2" fmla="*/ 2147483647 w 1824"/>
              <a:gd name="T3" fmla="*/ 2147483647 h 1754"/>
              <a:gd name="T4" fmla="*/ 2147483647 w 1824"/>
              <a:gd name="T5" fmla="*/ 2147483647 h 1754"/>
              <a:gd name="T6" fmla="*/ 2147483647 w 1824"/>
              <a:gd name="T7" fmla="*/ 2147483647 h 1754"/>
              <a:gd name="T8" fmla="*/ 2147483647 w 1824"/>
              <a:gd name="T9" fmla="*/ 2147483647 h 1754"/>
              <a:gd name="T10" fmla="*/ 2147483647 w 1824"/>
              <a:gd name="T11" fmla="*/ 2147483647 h 1754"/>
              <a:gd name="T12" fmla="*/ 2147483647 w 1824"/>
              <a:gd name="T13" fmla="*/ 2147483647 h 1754"/>
              <a:gd name="T14" fmla="*/ 2147483647 w 1824"/>
              <a:gd name="T15" fmla="*/ 2147483647 h 1754"/>
              <a:gd name="T16" fmla="*/ 2147483647 w 1824"/>
              <a:gd name="T17" fmla="*/ 2147483647 h 1754"/>
              <a:gd name="T18" fmla="*/ 2147483647 w 1824"/>
              <a:gd name="T19" fmla="*/ 2147483647 h 1754"/>
              <a:gd name="T20" fmla="*/ 2147483647 w 1824"/>
              <a:gd name="T21" fmla="*/ 2147483647 h 1754"/>
              <a:gd name="T22" fmla="*/ 2147483647 w 1824"/>
              <a:gd name="T23" fmla="*/ 2147483647 h 1754"/>
              <a:gd name="T24" fmla="*/ 2147483647 w 1824"/>
              <a:gd name="T25" fmla="*/ 2147483647 h 1754"/>
              <a:gd name="T26" fmla="*/ 2147483647 w 1824"/>
              <a:gd name="T27" fmla="*/ 2147483647 h 1754"/>
              <a:gd name="T28" fmla="*/ 2147483647 w 1824"/>
              <a:gd name="T29" fmla="*/ 2147483647 h 1754"/>
              <a:gd name="T30" fmla="*/ 2147483647 w 1824"/>
              <a:gd name="T31" fmla="*/ 2147483647 h 1754"/>
              <a:gd name="T32" fmla="*/ 2147483647 w 1824"/>
              <a:gd name="T33" fmla="*/ 2147483647 h 1754"/>
              <a:gd name="T34" fmla="*/ 2147483647 w 1824"/>
              <a:gd name="T35" fmla="*/ 2147483647 h 1754"/>
              <a:gd name="T36" fmla="*/ 2147483647 w 1824"/>
              <a:gd name="T37" fmla="*/ 2147483647 h 1754"/>
              <a:gd name="T38" fmla="*/ 2147483647 w 1824"/>
              <a:gd name="T39" fmla="*/ 2147483647 h 1754"/>
              <a:gd name="T40" fmla="*/ 2147483647 w 1824"/>
              <a:gd name="T41" fmla="*/ 2147483647 h 1754"/>
              <a:gd name="T42" fmla="*/ 2147483647 w 1824"/>
              <a:gd name="T43" fmla="*/ 2147483647 h 1754"/>
              <a:gd name="T44" fmla="*/ 2147483647 w 1824"/>
              <a:gd name="T45" fmla="*/ 2147483647 h 1754"/>
              <a:gd name="T46" fmla="*/ 2147483647 w 1824"/>
              <a:gd name="T47" fmla="*/ 2147483647 h 1754"/>
              <a:gd name="T48" fmla="*/ 2147483647 w 1824"/>
              <a:gd name="T49" fmla="*/ 2147483647 h 1754"/>
              <a:gd name="T50" fmla="*/ 2147483647 w 1824"/>
              <a:gd name="T51" fmla="*/ 2147483647 h 1754"/>
              <a:gd name="T52" fmla="*/ 2147483647 w 1824"/>
              <a:gd name="T53" fmla="*/ 2147483647 h 1754"/>
              <a:gd name="T54" fmla="*/ 2147483647 w 1824"/>
              <a:gd name="T55" fmla="*/ 2147483647 h 1754"/>
              <a:gd name="T56" fmla="*/ 2147483647 w 1824"/>
              <a:gd name="T57" fmla="*/ 2147483647 h 1754"/>
              <a:gd name="T58" fmla="*/ 2147483647 w 1824"/>
              <a:gd name="T59" fmla="*/ 2147483647 h 1754"/>
              <a:gd name="T60" fmla="*/ 2147483647 w 1824"/>
              <a:gd name="T61" fmla="*/ 2147483647 h 1754"/>
              <a:gd name="T62" fmla="*/ 2147483647 w 1824"/>
              <a:gd name="T63" fmla="*/ 2147483647 h 1754"/>
              <a:gd name="T64" fmla="*/ 2147483647 w 1824"/>
              <a:gd name="T65" fmla="*/ 2147483647 h 1754"/>
              <a:gd name="T66" fmla="*/ 2147483647 w 1824"/>
              <a:gd name="T67" fmla="*/ 2147483647 h 1754"/>
              <a:gd name="T68" fmla="*/ 2147483647 w 1824"/>
              <a:gd name="T69" fmla="*/ 2147483647 h 1754"/>
              <a:gd name="T70" fmla="*/ 2147483647 w 1824"/>
              <a:gd name="T71" fmla="*/ 2147483647 h 1754"/>
              <a:gd name="T72" fmla="*/ 2147483647 w 1824"/>
              <a:gd name="T73" fmla="*/ 2147483647 h 1754"/>
              <a:gd name="T74" fmla="*/ 2147483647 w 1824"/>
              <a:gd name="T75" fmla="*/ 2147483647 h 1754"/>
              <a:gd name="T76" fmla="*/ 2147483647 w 1824"/>
              <a:gd name="T77" fmla="*/ 2147483647 h 1754"/>
              <a:gd name="T78" fmla="*/ 2147483647 w 1824"/>
              <a:gd name="T79" fmla="*/ 2147483647 h 1754"/>
              <a:gd name="T80" fmla="*/ 2147483647 w 1824"/>
              <a:gd name="T81" fmla="*/ 2147483647 h 1754"/>
              <a:gd name="T82" fmla="*/ 2147483647 w 1824"/>
              <a:gd name="T83" fmla="*/ 2147483647 h 1754"/>
              <a:gd name="T84" fmla="*/ 2147483647 w 1824"/>
              <a:gd name="T85" fmla="*/ 2147483647 h 1754"/>
              <a:gd name="T86" fmla="*/ 2147483647 w 1824"/>
              <a:gd name="T87" fmla="*/ 2147483647 h 1754"/>
              <a:gd name="T88" fmla="*/ 2147483647 w 1824"/>
              <a:gd name="T89" fmla="*/ 2147483647 h 1754"/>
              <a:gd name="T90" fmla="*/ 2147483647 w 1824"/>
              <a:gd name="T91" fmla="*/ 2147483647 h 1754"/>
              <a:gd name="T92" fmla="*/ 2147483647 w 1824"/>
              <a:gd name="T93" fmla="*/ 2147483647 h 1754"/>
              <a:gd name="T94" fmla="*/ 2147483647 w 1824"/>
              <a:gd name="T95" fmla="*/ 2147483647 h 1754"/>
              <a:gd name="T96" fmla="*/ 2147483647 w 1824"/>
              <a:gd name="T97" fmla="*/ 2147483647 h 1754"/>
              <a:gd name="T98" fmla="*/ 2147483647 w 1824"/>
              <a:gd name="T99" fmla="*/ 2147483647 h 1754"/>
              <a:gd name="T100" fmla="*/ 2147483647 w 1824"/>
              <a:gd name="T101" fmla="*/ 2147483647 h 1754"/>
              <a:gd name="T102" fmla="*/ 2147483647 w 1824"/>
              <a:gd name="T103" fmla="*/ 2147483647 h 1754"/>
              <a:gd name="T104" fmla="*/ 2147483647 w 1824"/>
              <a:gd name="T105" fmla="*/ 2147483647 h 1754"/>
              <a:gd name="T106" fmla="*/ 2147483647 w 1824"/>
              <a:gd name="T107" fmla="*/ 2147483647 h 1754"/>
              <a:gd name="T108" fmla="*/ 2147483647 w 1824"/>
              <a:gd name="T109" fmla="*/ 2147483647 h 1754"/>
              <a:gd name="T110" fmla="*/ 2147483647 w 1824"/>
              <a:gd name="T111" fmla="*/ 2147483647 h 1754"/>
              <a:gd name="T112" fmla="*/ 2147483647 w 1824"/>
              <a:gd name="T113" fmla="*/ 2147483647 h 1754"/>
              <a:gd name="T114" fmla="*/ 2147483647 w 1824"/>
              <a:gd name="T115" fmla="*/ 2147483647 h 1754"/>
              <a:gd name="T116" fmla="*/ 2147483647 w 1824"/>
              <a:gd name="T117" fmla="*/ 2147483647 h 1754"/>
              <a:gd name="T118" fmla="*/ 2147483647 w 1824"/>
              <a:gd name="T119" fmla="*/ 2147483647 h 1754"/>
              <a:gd name="T120" fmla="*/ 2147483647 w 1824"/>
              <a:gd name="T121" fmla="*/ 2147483647 h 1754"/>
              <a:gd name="T122" fmla="*/ 2147483647 w 1824"/>
              <a:gd name="T123" fmla="*/ 2147483647 h 1754"/>
              <a:gd name="T124" fmla="*/ 2147483647 w 1824"/>
              <a:gd name="T125" fmla="*/ 2147483647 h 1754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824"/>
              <a:gd name="T190" fmla="*/ 0 h 1754"/>
              <a:gd name="T191" fmla="*/ 1824 w 1824"/>
              <a:gd name="T192" fmla="*/ 1754 h 1754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824" h="1754">
                <a:moveTo>
                  <a:pt x="25" y="1228"/>
                </a:moveTo>
                <a:lnTo>
                  <a:pt x="25" y="1214"/>
                </a:lnTo>
                <a:lnTo>
                  <a:pt x="25" y="1197"/>
                </a:lnTo>
                <a:lnTo>
                  <a:pt x="36" y="1191"/>
                </a:lnTo>
                <a:lnTo>
                  <a:pt x="42" y="1187"/>
                </a:lnTo>
                <a:lnTo>
                  <a:pt x="38" y="1151"/>
                </a:lnTo>
                <a:lnTo>
                  <a:pt x="28" y="1120"/>
                </a:lnTo>
                <a:lnTo>
                  <a:pt x="15" y="1089"/>
                </a:lnTo>
                <a:lnTo>
                  <a:pt x="0" y="1059"/>
                </a:lnTo>
                <a:lnTo>
                  <a:pt x="3" y="1041"/>
                </a:lnTo>
                <a:lnTo>
                  <a:pt x="7" y="1028"/>
                </a:lnTo>
                <a:lnTo>
                  <a:pt x="15" y="1026"/>
                </a:lnTo>
                <a:lnTo>
                  <a:pt x="23" y="1022"/>
                </a:lnTo>
                <a:lnTo>
                  <a:pt x="28" y="1016"/>
                </a:lnTo>
                <a:lnTo>
                  <a:pt x="36" y="1011"/>
                </a:lnTo>
                <a:lnTo>
                  <a:pt x="50" y="987"/>
                </a:lnTo>
                <a:lnTo>
                  <a:pt x="61" y="964"/>
                </a:lnTo>
                <a:lnTo>
                  <a:pt x="71" y="938"/>
                </a:lnTo>
                <a:lnTo>
                  <a:pt x="76" y="911"/>
                </a:lnTo>
                <a:lnTo>
                  <a:pt x="86" y="888"/>
                </a:lnTo>
                <a:lnTo>
                  <a:pt x="88" y="872"/>
                </a:lnTo>
                <a:lnTo>
                  <a:pt x="103" y="861"/>
                </a:lnTo>
                <a:lnTo>
                  <a:pt x="115" y="845"/>
                </a:lnTo>
                <a:lnTo>
                  <a:pt x="124" y="832"/>
                </a:lnTo>
                <a:lnTo>
                  <a:pt x="136" y="817"/>
                </a:lnTo>
                <a:lnTo>
                  <a:pt x="146" y="801"/>
                </a:lnTo>
                <a:lnTo>
                  <a:pt x="157" y="788"/>
                </a:lnTo>
                <a:lnTo>
                  <a:pt x="169" y="776"/>
                </a:lnTo>
                <a:lnTo>
                  <a:pt x="184" y="767"/>
                </a:lnTo>
                <a:lnTo>
                  <a:pt x="184" y="751"/>
                </a:lnTo>
                <a:lnTo>
                  <a:pt x="184" y="738"/>
                </a:lnTo>
                <a:lnTo>
                  <a:pt x="159" y="721"/>
                </a:lnTo>
                <a:lnTo>
                  <a:pt x="138" y="711"/>
                </a:lnTo>
                <a:lnTo>
                  <a:pt x="115" y="701"/>
                </a:lnTo>
                <a:lnTo>
                  <a:pt x="90" y="696"/>
                </a:lnTo>
                <a:lnTo>
                  <a:pt x="90" y="684"/>
                </a:lnTo>
                <a:lnTo>
                  <a:pt x="90" y="676"/>
                </a:lnTo>
                <a:lnTo>
                  <a:pt x="67" y="673"/>
                </a:lnTo>
                <a:lnTo>
                  <a:pt x="48" y="671"/>
                </a:lnTo>
                <a:lnTo>
                  <a:pt x="44" y="653"/>
                </a:lnTo>
                <a:lnTo>
                  <a:pt x="42" y="636"/>
                </a:lnTo>
                <a:lnTo>
                  <a:pt x="30" y="630"/>
                </a:lnTo>
                <a:lnTo>
                  <a:pt x="25" y="621"/>
                </a:lnTo>
                <a:lnTo>
                  <a:pt x="17" y="607"/>
                </a:lnTo>
                <a:lnTo>
                  <a:pt x="15" y="594"/>
                </a:lnTo>
                <a:lnTo>
                  <a:pt x="7" y="565"/>
                </a:lnTo>
                <a:lnTo>
                  <a:pt x="3" y="540"/>
                </a:lnTo>
                <a:lnTo>
                  <a:pt x="5" y="536"/>
                </a:lnTo>
                <a:lnTo>
                  <a:pt x="13" y="530"/>
                </a:lnTo>
                <a:lnTo>
                  <a:pt x="25" y="527"/>
                </a:lnTo>
                <a:lnTo>
                  <a:pt x="51" y="517"/>
                </a:lnTo>
                <a:lnTo>
                  <a:pt x="53" y="505"/>
                </a:lnTo>
                <a:lnTo>
                  <a:pt x="59" y="494"/>
                </a:lnTo>
                <a:lnTo>
                  <a:pt x="67" y="492"/>
                </a:lnTo>
                <a:lnTo>
                  <a:pt x="78" y="490"/>
                </a:lnTo>
                <a:lnTo>
                  <a:pt x="84" y="477"/>
                </a:lnTo>
                <a:lnTo>
                  <a:pt x="88" y="461"/>
                </a:lnTo>
                <a:lnTo>
                  <a:pt x="119" y="454"/>
                </a:lnTo>
                <a:lnTo>
                  <a:pt x="149" y="450"/>
                </a:lnTo>
                <a:lnTo>
                  <a:pt x="161" y="421"/>
                </a:lnTo>
                <a:lnTo>
                  <a:pt x="178" y="394"/>
                </a:lnTo>
                <a:lnTo>
                  <a:pt x="194" y="367"/>
                </a:lnTo>
                <a:lnTo>
                  <a:pt x="209" y="340"/>
                </a:lnTo>
                <a:lnTo>
                  <a:pt x="226" y="315"/>
                </a:lnTo>
                <a:lnTo>
                  <a:pt x="242" y="288"/>
                </a:lnTo>
                <a:lnTo>
                  <a:pt x="253" y="262"/>
                </a:lnTo>
                <a:lnTo>
                  <a:pt x="261" y="231"/>
                </a:lnTo>
                <a:lnTo>
                  <a:pt x="249" y="208"/>
                </a:lnTo>
                <a:lnTo>
                  <a:pt x="240" y="190"/>
                </a:lnTo>
                <a:lnTo>
                  <a:pt x="234" y="171"/>
                </a:lnTo>
                <a:lnTo>
                  <a:pt x="232" y="156"/>
                </a:lnTo>
                <a:lnTo>
                  <a:pt x="232" y="121"/>
                </a:lnTo>
                <a:lnTo>
                  <a:pt x="234" y="73"/>
                </a:lnTo>
                <a:lnTo>
                  <a:pt x="278" y="71"/>
                </a:lnTo>
                <a:lnTo>
                  <a:pt x="316" y="70"/>
                </a:lnTo>
                <a:lnTo>
                  <a:pt x="361" y="66"/>
                </a:lnTo>
                <a:lnTo>
                  <a:pt x="405" y="64"/>
                </a:lnTo>
                <a:lnTo>
                  <a:pt x="436" y="89"/>
                </a:lnTo>
                <a:lnTo>
                  <a:pt x="462" y="110"/>
                </a:lnTo>
                <a:lnTo>
                  <a:pt x="476" y="119"/>
                </a:lnTo>
                <a:lnTo>
                  <a:pt x="491" y="123"/>
                </a:lnTo>
                <a:lnTo>
                  <a:pt x="507" y="131"/>
                </a:lnTo>
                <a:lnTo>
                  <a:pt x="530" y="133"/>
                </a:lnTo>
                <a:lnTo>
                  <a:pt x="541" y="123"/>
                </a:lnTo>
                <a:lnTo>
                  <a:pt x="558" y="118"/>
                </a:lnTo>
                <a:lnTo>
                  <a:pt x="576" y="112"/>
                </a:lnTo>
                <a:lnTo>
                  <a:pt x="595" y="110"/>
                </a:lnTo>
                <a:lnTo>
                  <a:pt x="635" y="108"/>
                </a:lnTo>
                <a:lnTo>
                  <a:pt x="670" y="106"/>
                </a:lnTo>
                <a:lnTo>
                  <a:pt x="679" y="112"/>
                </a:lnTo>
                <a:lnTo>
                  <a:pt x="691" y="119"/>
                </a:lnTo>
                <a:lnTo>
                  <a:pt x="701" y="123"/>
                </a:lnTo>
                <a:lnTo>
                  <a:pt x="716" y="127"/>
                </a:lnTo>
                <a:lnTo>
                  <a:pt x="741" y="131"/>
                </a:lnTo>
                <a:lnTo>
                  <a:pt x="774" y="133"/>
                </a:lnTo>
                <a:lnTo>
                  <a:pt x="833" y="131"/>
                </a:lnTo>
                <a:lnTo>
                  <a:pt x="885" y="129"/>
                </a:lnTo>
                <a:lnTo>
                  <a:pt x="908" y="98"/>
                </a:lnTo>
                <a:lnTo>
                  <a:pt x="929" y="70"/>
                </a:lnTo>
                <a:lnTo>
                  <a:pt x="948" y="70"/>
                </a:lnTo>
                <a:lnTo>
                  <a:pt x="966" y="70"/>
                </a:lnTo>
                <a:lnTo>
                  <a:pt x="983" y="70"/>
                </a:lnTo>
                <a:lnTo>
                  <a:pt x="1002" y="70"/>
                </a:lnTo>
                <a:lnTo>
                  <a:pt x="1016" y="37"/>
                </a:lnTo>
                <a:lnTo>
                  <a:pt x="1031" y="6"/>
                </a:lnTo>
                <a:lnTo>
                  <a:pt x="1062" y="2"/>
                </a:lnTo>
                <a:lnTo>
                  <a:pt x="1077" y="0"/>
                </a:lnTo>
                <a:lnTo>
                  <a:pt x="1092" y="2"/>
                </a:lnTo>
                <a:lnTo>
                  <a:pt x="1112" y="4"/>
                </a:lnTo>
                <a:lnTo>
                  <a:pt x="1127" y="29"/>
                </a:lnTo>
                <a:lnTo>
                  <a:pt x="1146" y="60"/>
                </a:lnTo>
                <a:lnTo>
                  <a:pt x="1163" y="85"/>
                </a:lnTo>
                <a:lnTo>
                  <a:pt x="1181" y="116"/>
                </a:lnTo>
                <a:lnTo>
                  <a:pt x="1190" y="121"/>
                </a:lnTo>
                <a:lnTo>
                  <a:pt x="1196" y="129"/>
                </a:lnTo>
                <a:lnTo>
                  <a:pt x="1198" y="192"/>
                </a:lnTo>
                <a:lnTo>
                  <a:pt x="1202" y="254"/>
                </a:lnTo>
                <a:lnTo>
                  <a:pt x="1204" y="315"/>
                </a:lnTo>
                <a:lnTo>
                  <a:pt x="1206" y="381"/>
                </a:lnTo>
                <a:lnTo>
                  <a:pt x="1229" y="406"/>
                </a:lnTo>
                <a:lnTo>
                  <a:pt x="1242" y="421"/>
                </a:lnTo>
                <a:lnTo>
                  <a:pt x="1250" y="438"/>
                </a:lnTo>
                <a:lnTo>
                  <a:pt x="1256" y="456"/>
                </a:lnTo>
                <a:lnTo>
                  <a:pt x="1254" y="469"/>
                </a:lnTo>
                <a:lnTo>
                  <a:pt x="1246" y="492"/>
                </a:lnTo>
                <a:lnTo>
                  <a:pt x="1234" y="521"/>
                </a:lnTo>
                <a:lnTo>
                  <a:pt x="1219" y="552"/>
                </a:lnTo>
                <a:lnTo>
                  <a:pt x="1204" y="584"/>
                </a:lnTo>
                <a:lnTo>
                  <a:pt x="1190" y="609"/>
                </a:lnTo>
                <a:lnTo>
                  <a:pt x="1173" y="630"/>
                </a:lnTo>
                <a:lnTo>
                  <a:pt x="1161" y="642"/>
                </a:lnTo>
                <a:lnTo>
                  <a:pt x="1158" y="673"/>
                </a:lnTo>
                <a:lnTo>
                  <a:pt x="1146" y="703"/>
                </a:lnTo>
                <a:lnTo>
                  <a:pt x="1140" y="721"/>
                </a:lnTo>
                <a:lnTo>
                  <a:pt x="1135" y="736"/>
                </a:lnTo>
                <a:lnTo>
                  <a:pt x="1131" y="747"/>
                </a:lnTo>
                <a:lnTo>
                  <a:pt x="1131" y="761"/>
                </a:lnTo>
                <a:lnTo>
                  <a:pt x="1140" y="772"/>
                </a:lnTo>
                <a:lnTo>
                  <a:pt x="1152" y="780"/>
                </a:lnTo>
                <a:lnTo>
                  <a:pt x="1156" y="795"/>
                </a:lnTo>
                <a:lnTo>
                  <a:pt x="1160" y="807"/>
                </a:lnTo>
                <a:lnTo>
                  <a:pt x="1163" y="820"/>
                </a:lnTo>
                <a:lnTo>
                  <a:pt x="1171" y="832"/>
                </a:lnTo>
                <a:lnTo>
                  <a:pt x="1186" y="849"/>
                </a:lnTo>
                <a:lnTo>
                  <a:pt x="1204" y="868"/>
                </a:lnTo>
                <a:lnTo>
                  <a:pt x="1219" y="884"/>
                </a:lnTo>
                <a:lnTo>
                  <a:pt x="1234" y="903"/>
                </a:lnTo>
                <a:lnTo>
                  <a:pt x="1250" y="922"/>
                </a:lnTo>
                <a:lnTo>
                  <a:pt x="1261" y="943"/>
                </a:lnTo>
                <a:lnTo>
                  <a:pt x="1292" y="943"/>
                </a:lnTo>
                <a:lnTo>
                  <a:pt x="1321" y="943"/>
                </a:lnTo>
                <a:lnTo>
                  <a:pt x="1352" y="945"/>
                </a:lnTo>
                <a:lnTo>
                  <a:pt x="1382" y="945"/>
                </a:lnTo>
                <a:lnTo>
                  <a:pt x="1398" y="938"/>
                </a:lnTo>
                <a:lnTo>
                  <a:pt x="1417" y="928"/>
                </a:lnTo>
                <a:lnTo>
                  <a:pt x="1444" y="920"/>
                </a:lnTo>
                <a:lnTo>
                  <a:pt x="1469" y="916"/>
                </a:lnTo>
                <a:lnTo>
                  <a:pt x="1526" y="909"/>
                </a:lnTo>
                <a:lnTo>
                  <a:pt x="1572" y="905"/>
                </a:lnTo>
                <a:lnTo>
                  <a:pt x="1572" y="895"/>
                </a:lnTo>
                <a:lnTo>
                  <a:pt x="1572" y="886"/>
                </a:lnTo>
                <a:lnTo>
                  <a:pt x="1592" y="886"/>
                </a:lnTo>
                <a:lnTo>
                  <a:pt x="1611" y="886"/>
                </a:lnTo>
                <a:lnTo>
                  <a:pt x="1611" y="895"/>
                </a:lnTo>
                <a:lnTo>
                  <a:pt x="1611" y="905"/>
                </a:lnTo>
                <a:lnTo>
                  <a:pt x="1632" y="905"/>
                </a:lnTo>
                <a:lnTo>
                  <a:pt x="1651" y="905"/>
                </a:lnTo>
                <a:lnTo>
                  <a:pt x="1668" y="941"/>
                </a:lnTo>
                <a:lnTo>
                  <a:pt x="1682" y="978"/>
                </a:lnTo>
                <a:lnTo>
                  <a:pt x="1697" y="980"/>
                </a:lnTo>
                <a:lnTo>
                  <a:pt x="1715" y="982"/>
                </a:lnTo>
                <a:lnTo>
                  <a:pt x="1718" y="997"/>
                </a:lnTo>
                <a:lnTo>
                  <a:pt x="1722" y="1012"/>
                </a:lnTo>
                <a:lnTo>
                  <a:pt x="1741" y="1022"/>
                </a:lnTo>
                <a:lnTo>
                  <a:pt x="1755" y="1030"/>
                </a:lnTo>
                <a:lnTo>
                  <a:pt x="1766" y="1039"/>
                </a:lnTo>
                <a:lnTo>
                  <a:pt x="1776" y="1053"/>
                </a:lnTo>
                <a:lnTo>
                  <a:pt x="1782" y="1064"/>
                </a:lnTo>
                <a:lnTo>
                  <a:pt x="1789" y="1074"/>
                </a:lnTo>
                <a:lnTo>
                  <a:pt x="1801" y="1085"/>
                </a:lnTo>
                <a:lnTo>
                  <a:pt x="1816" y="1097"/>
                </a:lnTo>
                <a:lnTo>
                  <a:pt x="1816" y="1108"/>
                </a:lnTo>
                <a:lnTo>
                  <a:pt x="1816" y="1118"/>
                </a:lnTo>
                <a:lnTo>
                  <a:pt x="1801" y="1126"/>
                </a:lnTo>
                <a:lnTo>
                  <a:pt x="1788" y="1137"/>
                </a:lnTo>
                <a:lnTo>
                  <a:pt x="1778" y="1155"/>
                </a:lnTo>
                <a:lnTo>
                  <a:pt x="1768" y="1168"/>
                </a:lnTo>
                <a:lnTo>
                  <a:pt x="1763" y="1183"/>
                </a:lnTo>
                <a:lnTo>
                  <a:pt x="1755" y="1203"/>
                </a:lnTo>
                <a:lnTo>
                  <a:pt x="1753" y="1220"/>
                </a:lnTo>
                <a:lnTo>
                  <a:pt x="1753" y="1237"/>
                </a:lnTo>
                <a:lnTo>
                  <a:pt x="1753" y="1254"/>
                </a:lnTo>
                <a:lnTo>
                  <a:pt x="1755" y="1272"/>
                </a:lnTo>
                <a:lnTo>
                  <a:pt x="1765" y="1287"/>
                </a:lnTo>
                <a:lnTo>
                  <a:pt x="1770" y="1302"/>
                </a:lnTo>
                <a:lnTo>
                  <a:pt x="1780" y="1316"/>
                </a:lnTo>
                <a:lnTo>
                  <a:pt x="1791" y="1327"/>
                </a:lnTo>
                <a:lnTo>
                  <a:pt x="1805" y="1341"/>
                </a:lnTo>
                <a:lnTo>
                  <a:pt x="1824" y="1348"/>
                </a:lnTo>
                <a:lnTo>
                  <a:pt x="1824" y="1358"/>
                </a:lnTo>
                <a:lnTo>
                  <a:pt x="1824" y="1370"/>
                </a:lnTo>
                <a:lnTo>
                  <a:pt x="1768" y="1383"/>
                </a:lnTo>
                <a:lnTo>
                  <a:pt x="1715" y="1406"/>
                </a:lnTo>
                <a:lnTo>
                  <a:pt x="1657" y="1431"/>
                </a:lnTo>
                <a:lnTo>
                  <a:pt x="1607" y="1458"/>
                </a:lnTo>
                <a:lnTo>
                  <a:pt x="1599" y="1454"/>
                </a:lnTo>
                <a:lnTo>
                  <a:pt x="1592" y="1448"/>
                </a:lnTo>
                <a:lnTo>
                  <a:pt x="1588" y="1443"/>
                </a:lnTo>
                <a:lnTo>
                  <a:pt x="1584" y="1433"/>
                </a:lnTo>
                <a:lnTo>
                  <a:pt x="1576" y="1420"/>
                </a:lnTo>
                <a:lnTo>
                  <a:pt x="1572" y="1400"/>
                </a:lnTo>
                <a:lnTo>
                  <a:pt x="1544" y="1379"/>
                </a:lnTo>
                <a:lnTo>
                  <a:pt x="1507" y="1352"/>
                </a:lnTo>
                <a:lnTo>
                  <a:pt x="1478" y="1331"/>
                </a:lnTo>
                <a:lnTo>
                  <a:pt x="1459" y="1312"/>
                </a:lnTo>
                <a:lnTo>
                  <a:pt x="1448" y="1304"/>
                </a:lnTo>
                <a:lnTo>
                  <a:pt x="1442" y="1299"/>
                </a:lnTo>
                <a:lnTo>
                  <a:pt x="1434" y="1287"/>
                </a:lnTo>
                <a:lnTo>
                  <a:pt x="1427" y="1277"/>
                </a:lnTo>
                <a:lnTo>
                  <a:pt x="1413" y="1256"/>
                </a:lnTo>
                <a:lnTo>
                  <a:pt x="1407" y="1235"/>
                </a:lnTo>
                <a:lnTo>
                  <a:pt x="1398" y="1187"/>
                </a:lnTo>
                <a:lnTo>
                  <a:pt x="1388" y="1143"/>
                </a:lnTo>
                <a:lnTo>
                  <a:pt x="1382" y="1124"/>
                </a:lnTo>
                <a:lnTo>
                  <a:pt x="1373" y="1108"/>
                </a:lnTo>
                <a:lnTo>
                  <a:pt x="1369" y="1101"/>
                </a:lnTo>
                <a:lnTo>
                  <a:pt x="1361" y="1095"/>
                </a:lnTo>
                <a:lnTo>
                  <a:pt x="1354" y="1089"/>
                </a:lnTo>
                <a:lnTo>
                  <a:pt x="1348" y="1085"/>
                </a:lnTo>
                <a:lnTo>
                  <a:pt x="1338" y="1083"/>
                </a:lnTo>
                <a:lnTo>
                  <a:pt x="1327" y="1082"/>
                </a:lnTo>
                <a:lnTo>
                  <a:pt x="1315" y="1082"/>
                </a:lnTo>
                <a:lnTo>
                  <a:pt x="1304" y="1082"/>
                </a:lnTo>
                <a:lnTo>
                  <a:pt x="1273" y="1087"/>
                </a:lnTo>
                <a:lnTo>
                  <a:pt x="1234" y="1101"/>
                </a:lnTo>
                <a:lnTo>
                  <a:pt x="1225" y="1120"/>
                </a:lnTo>
                <a:lnTo>
                  <a:pt x="1213" y="1135"/>
                </a:lnTo>
                <a:lnTo>
                  <a:pt x="1198" y="1151"/>
                </a:lnTo>
                <a:lnTo>
                  <a:pt x="1186" y="1162"/>
                </a:lnTo>
                <a:lnTo>
                  <a:pt x="1169" y="1174"/>
                </a:lnTo>
                <a:lnTo>
                  <a:pt x="1156" y="1187"/>
                </a:lnTo>
                <a:lnTo>
                  <a:pt x="1138" y="1197"/>
                </a:lnTo>
                <a:lnTo>
                  <a:pt x="1121" y="1204"/>
                </a:lnTo>
                <a:lnTo>
                  <a:pt x="1087" y="1218"/>
                </a:lnTo>
                <a:lnTo>
                  <a:pt x="1050" y="1228"/>
                </a:lnTo>
                <a:lnTo>
                  <a:pt x="1012" y="1235"/>
                </a:lnTo>
                <a:lnTo>
                  <a:pt x="969" y="1237"/>
                </a:lnTo>
                <a:lnTo>
                  <a:pt x="969" y="1249"/>
                </a:lnTo>
                <a:lnTo>
                  <a:pt x="969" y="1260"/>
                </a:lnTo>
                <a:lnTo>
                  <a:pt x="952" y="1262"/>
                </a:lnTo>
                <a:lnTo>
                  <a:pt x="929" y="1266"/>
                </a:lnTo>
                <a:lnTo>
                  <a:pt x="910" y="1274"/>
                </a:lnTo>
                <a:lnTo>
                  <a:pt x="893" y="1279"/>
                </a:lnTo>
                <a:lnTo>
                  <a:pt x="873" y="1289"/>
                </a:lnTo>
                <a:lnTo>
                  <a:pt x="858" y="1300"/>
                </a:lnTo>
                <a:lnTo>
                  <a:pt x="841" y="1310"/>
                </a:lnTo>
                <a:lnTo>
                  <a:pt x="825" y="1322"/>
                </a:lnTo>
                <a:lnTo>
                  <a:pt x="797" y="1350"/>
                </a:lnTo>
                <a:lnTo>
                  <a:pt x="770" y="1379"/>
                </a:lnTo>
                <a:lnTo>
                  <a:pt x="745" y="1410"/>
                </a:lnTo>
                <a:lnTo>
                  <a:pt x="726" y="1445"/>
                </a:lnTo>
                <a:lnTo>
                  <a:pt x="739" y="1464"/>
                </a:lnTo>
                <a:lnTo>
                  <a:pt x="750" y="1481"/>
                </a:lnTo>
                <a:lnTo>
                  <a:pt x="766" y="1500"/>
                </a:lnTo>
                <a:lnTo>
                  <a:pt x="779" y="1516"/>
                </a:lnTo>
                <a:lnTo>
                  <a:pt x="797" y="1529"/>
                </a:lnTo>
                <a:lnTo>
                  <a:pt x="814" y="1542"/>
                </a:lnTo>
                <a:lnTo>
                  <a:pt x="835" y="1552"/>
                </a:lnTo>
                <a:lnTo>
                  <a:pt x="860" y="1560"/>
                </a:lnTo>
                <a:lnTo>
                  <a:pt x="860" y="1575"/>
                </a:lnTo>
                <a:lnTo>
                  <a:pt x="860" y="1596"/>
                </a:lnTo>
                <a:lnTo>
                  <a:pt x="837" y="1606"/>
                </a:lnTo>
                <a:lnTo>
                  <a:pt x="816" y="1614"/>
                </a:lnTo>
                <a:lnTo>
                  <a:pt x="810" y="1621"/>
                </a:lnTo>
                <a:lnTo>
                  <a:pt x="802" y="1631"/>
                </a:lnTo>
                <a:lnTo>
                  <a:pt x="793" y="1637"/>
                </a:lnTo>
                <a:lnTo>
                  <a:pt x="789" y="1648"/>
                </a:lnTo>
                <a:lnTo>
                  <a:pt x="766" y="1650"/>
                </a:lnTo>
                <a:lnTo>
                  <a:pt x="737" y="1656"/>
                </a:lnTo>
                <a:lnTo>
                  <a:pt x="708" y="1665"/>
                </a:lnTo>
                <a:lnTo>
                  <a:pt x="681" y="1679"/>
                </a:lnTo>
                <a:lnTo>
                  <a:pt x="654" y="1692"/>
                </a:lnTo>
                <a:lnTo>
                  <a:pt x="633" y="1710"/>
                </a:lnTo>
                <a:lnTo>
                  <a:pt x="624" y="1719"/>
                </a:lnTo>
                <a:lnTo>
                  <a:pt x="614" y="1731"/>
                </a:lnTo>
                <a:lnTo>
                  <a:pt x="610" y="1742"/>
                </a:lnTo>
                <a:lnTo>
                  <a:pt x="603" y="1754"/>
                </a:lnTo>
                <a:lnTo>
                  <a:pt x="595" y="1754"/>
                </a:lnTo>
                <a:lnTo>
                  <a:pt x="585" y="1754"/>
                </a:lnTo>
                <a:lnTo>
                  <a:pt x="568" y="1738"/>
                </a:lnTo>
                <a:lnTo>
                  <a:pt x="553" y="1717"/>
                </a:lnTo>
                <a:lnTo>
                  <a:pt x="541" y="1702"/>
                </a:lnTo>
                <a:lnTo>
                  <a:pt x="530" y="1686"/>
                </a:lnTo>
                <a:lnTo>
                  <a:pt x="518" y="1671"/>
                </a:lnTo>
                <a:lnTo>
                  <a:pt x="503" y="1660"/>
                </a:lnTo>
                <a:lnTo>
                  <a:pt x="493" y="1656"/>
                </a:lnTo>
                <a:lnTo>
                  <a:pt x="482" y="1650"/>
                </a:lnTo>
                <a:lnTo>
                  <a:pt x="470" y="1646"/>
                </a:lnTo>
                <a:lnTo>
                  <a:pt x="453" y="1644"/>
                </a:lnTo>
                <a:lnTo>
                  <a:pt x="441" y="1602"/>
                </a:lnTo>
                <a:lnTo>
                  <a:pt x="428" y="1566"/>
                </a:lnTo>
                <a:lnTo>
                  <a:pt x="407" y="1535"/>
                </a:lnTo>
                <a:lnTo>
                  <a:pt x="386" y="1502"/>
                </a:lnTo>
                <a:lnTo>
                  <a:pt x="361" y="1473"/>
                </a:lnTo>
                <a:lnTo>
                  <a:pt x="334" y="1445"/>
                </a:lnTo>
                <a:lnTo>
                  <a:pt x="301" y="1418"/>
                </a:lnTo>
                <a:lnTo>
                  <a:pt x="268" y="1389"/>
                </a:lnTo>
                <a:lnTo>
                  <a:pt x="261" y="1372"/>
                </a:lnTo>
                <a:lnTo>
                  <a:pt x="255" y="1352"/>
                </a:lnTo>
                <a:lnTo>
                  <a:pt x="172" y="1347"/>
                </a:lnTo>
                <a:lnTo>
                  <a:pt x="132" y="1341"/>
                </a:lnTo>
                <a:lnTo>
                  <a:pt x="109" y="1335"/>
                </a:lnTo>
                <a:lnTo>
                  <a:pt x="96" y="1327"/>
                </a:lnTo>
                <a:lnTo>
                  <a:pt x="78" y="1300"/>
                </a:lnTo>
                <a:lnTo>
                  <a:pt x="65" y="1272"/>
                </a:lnTo>
                <a:lnTo>
                  <a:pt x="55" y="1256"/>
                </a:lnTo>
                <a:lnTo>
                  <a:pt x="48" y="1245"/>
                </a:lnTo>
                <a:lnTo>
                  <a:pt x="38" y="1235"/>
                </a:lnTo>
                <a:lnTo>
                  <a:pt x="25" y="1228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pic>
        <p:nvPicPr>
          <p:cNvPr id="20733" name="Picture 62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325" y="3779838"/>
            <a:ext cx="250825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34" name="Picture 63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46288" y="4068763"/>
            <a:ext cx="2508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735" name="Freeform 631"/>
          <p:cNvSpPr>
            <a:spLocks/>
          </p:cNvSpPr>
          <p:nvPr/>
        </p:nvSpPr>
        <p:spPr bwMode="auto">
          <a:xfrm>
            <a:off x="5430838" y="3348038"/>
            <a:ext cx="969962" cy="690562"/>
          </a:xfrm>
          <a:custGeom>
            <a:avLst/>
            <a:gdLst>
              <a:gd name="T0" fmla="*/ 2147483647 w 1131"/>
              <a:gd name="T1" fmla="*/ 2147483647 h 868"/>
              <a:gd name="T2" fmla="*/ 2147483647 w 1131"/>
              <a:gd name="T3" fmla="*/ 2147483647 h 868"/>
              <a:gd name="T4" fmla="*/ 2147483647 w 1131"/>
              <a:gd name="T5" fmla="*/ 2147483647 h 868"/>
              <a:gd name="T6" fmla="*/ 2147483647 w 1131"/>
              <a:gd name="T7" fmla="*/ 2147483647 h 868"/>
              <a:gd name="T8" fmla="*/ 2147483647 w 1131"/>
              <a:gd name="T9" fmla="*/ 2147483647 h 868"/>
              <a:gd name="T10" fmla="*/ 2147483647 w 1131"/>
              <a:gd name="T11" fmla="*/ 2147483647 h 868"/>
              <a:gd name="T12" fmla="*/ 2147483647 w 1131"/>
              <a:gd name="T13" fmla="*/ 2147483647 h 868"/>
              <a:gd name="T14" fmla="*/ 2147483647 w 1131"/>
              <a:gd name="T15" fmla="*/ 2147483647 h 868"/>
              <a:gd name="T16" fmla="*/ 2147483647 w 1131"/>
              <a:gd name="T17" fmla="*/ 2147483647 h 868"/>
              <a:gd name="T18" fmla="*/ 2147483647 w 1131"/>
              <a:gd name="T19" fmla="*/ 2147483647 h 868"/>
              <a:gd name="T20" fmla="*/ 2147483647 w 1131"/>
              <a:gd name="T21" fmla="*/ 2147483647 h 868"/>
              <a:gd name="T22" fmla="*/ 2147483647 w 1131"/>
              <a:gd name="T23" fmla="*/ 2147483647 h 868"/>
              <a:gd name="T24" fmla="*/ 2147483647 w 1131"/>
              <a:gd name="T25" fmla="*/ 2147483647 h 868"/>
              <a:gd name="T26" fmla="*/ 2147483647 w 1131"/>
              <a:gd name="T27" fmla="*/ 2147483647 h 868"/>
              <a:gd name="T28" fmla="*/ 2147483647 w 1131"/>
              <a:gd name="T29" fmla="*/ 2147483647 h 868"/>
              <a:gd name="T30" fmla="*/ 2147483647 w 1131"/>
              <a:gd name="T31" fmla="*/ 2147483647 h 868"/>
              <a:gd name="T32" fmla="*/ 2147483647 w 1131"/>
              <a:gd name="T33" fmla="*/ 2147483647 h 868"/>
              <a:gd name="T34" fmla="*/ 2147483647 w 1131"/>
              <a:gd name="T35" fmla="*/ 2147483647 h 868"/>
              <a:gd name="T36" fmla="*/ 2147483647 w 1131"/>
              <a:gd name="T37" fmla="*/ 2147483647 h 868"/>
              <a:gd name="T38" fmla="*/ 2147483647 w 1131"/>
              <a:gd name="T39" fmla="*/ 0 h 868"/>
              <a:gd name="T40" fmla="*/ 2147483647 w 1131"/>
              <a:gd name="T41" fmla="*/ 0 h 868"/>
              <a:gd name="T42" fmla="*/ 2147483647 w 1131"/>
              <a:gd name="T43" fmla="*/ 2147483647 h 868"/>
              <a:gd name="T44" fmla="*/ 2147483647 w 1131"/>
              <a:gd name="T45" fmla="*/ 2147483647 h 868"/>
              <a:gd name="T46" fmla="*/ 2147483647 w 1131"/>
              <a:gd name="T47" fmla="*/ 2147483647 h 868"/>
              <a:gd name="T48" fmla="*/ 2147483647 w 1131"/>
              <a:gd name="T49" fmla="*/ 2147483647 h 868"/>
              <a:gd name="T50" fmla="*/ 2147483647 w 1131"/>
              <a:gd name="T51" fmla="*/ 2147483647 h 868"/>
              <a:gd name="T52" fmla="*/ 2147483647 w 1131"/>
              <a:gd name="T53" fmla="*/ 2147483647 h 868"/>
              <a:gd name="T54" fmla="*/ 2147483647 w 1131"/>
              <a:gd name="T55" fmla="*/ 2147483647 h 868"/>
              <a:gd name="T56" fmla="*/ 2147483647 w 1131"/>
              <a:gd name="T57" fmla="*/ 2147483647 h 868"/>
              <a:gd name="T58" fmla="*/ 2147483647 w 1131"/>
              <a:gd name="T59" fmla="*/ 2147483647 h 868"/>
              <a:gd name="T60" fmla="*/ 2147483647 w 1131"/>
              <a:gd name="T61" fmla="*/ 2147483647 h 868"/>
              <a:gd name="T62" fmla="*/ 2147483647 w 1131"/>
              <a:gd name="T63" fmla="*/ 2147483647 h 868"/>
              <a:gd name="T64" fmla="*/ 2147483647 w 1131"/>
              <a:gd name="T65" fmla="*/ 2147483647 h 868"/>
              <a:gd name="T66" fmla="*/ 2147483647 w 1131"/>
              <a:gd name="T67" fmla="*/ 2147483647 h 868"/>
              <a:gd name="T68" fmla="*/ 2147483647 w 1131"/>
              <a:gd name="T69" fmla="*/ 2147483647 h 868"/>
              <a:gd name="T70" fmla="*/ 2147483647 w 1131"/>
              <a:gd name="T71" fmla="*/ 2147483647 h 868"/>
              <a:gd name="T72" fmla="*/ 2147483647 w 1131"/>
              <a:gd name="T73" fmla="*/ 2147483647 h 868"/>
              <a:gd name="T74" fmla="*/ 2147483647 w 1131"/>
              <a:gd name="T75" fmla="*/ 2147483647 h 868"/>
              <a:gd name="T76" fmla="*/ 2147483647 w 1131"/>
              <a:gd name="T77" fmla="*/ 2147483647 h 868"/>
              <a:gd name="T78" fmla="*/ 2147483647 w 1131"/>
              <a:gd name="T79" fmla="*/ 2147483647 h 868"/>
              <a:gd name="T80" fmla="*/ 2147483647 w 1131"/>
              <a:gd name="T81" fmla="*/ 2147483647 h 868"/>
              <a:gd name="T82" fmla="*/ 2147483647 w 1131"/>
              <a:gd name="T83" fmla="*/ 2147483647 h 868"/>
              <a:gd name="T84" fmla="*/ 2147483647 w 1131"/>
              <a:gd name="T85" fmla="*/ 2147483647 h 868"/>
              <a:gd name="T86" fmla="*/ 2147483647 w 1131"/>
              <a:gd name="T87" fmla="*/ 2147483647 h 868"/>
              <a:gd name="T88" fmla="*/ 2147483647 w 1131"/>
              <a:gd name="T89" fmla="*/ 2147483647 h 868"/>
              <a:gd name="T90" fmla="*/ 2147483647 w 1131"/>
              <a:gd name="T91" fmla="*/ 2147483647 h 868"/>
              <a:gd name="T92" fmla="*/ 2147483647 w 1131"/>
              <a:gd name="T93" fmla="*/ 2147483647 h 868"/>
              <a:gd name="T94" fmla="*/ 2147483647 w 1131"/>
              <a:gd name="T95" fmla="*/ 2147483647 h 868"/>
              <a:gd name="T96" fmla="*/ 2147483647 w 1131"/>
              <a:gd name="T97" fmla="*/ 2147483647 h 868"/>
              <a:gd name="T98" fmla="*/ 2147483647 w 1131"/>
              <a:gd name="T99" fmla="*/ 2147483647 h 868"/>
              <a:gd name="T100" fmla="*/ 2147483647 w 1131"/>
              <a:gd name="T101" fmla="*/ 2147483647 h 868"/>
              <a:gd name="T102" fmla="*/ 2147483647 w 1131"/>
              <a:gd name="T103" fmla="*/ 2147483647 h 868"/>
              <a:gd name="T104" fmla="*/ 2147483647 w 1131"/>
              <a:gd name="T105" fmla="*/ 2147483647 h 868"/>
              <a:gd name="T106" fmla="*/ 2147483647 w 1131"/>
              <a:gd name="T107" fmla="*/ 2147483647 h 868"/>
              <a:gd name="T108" fmla="*/ 2147483647 w 1131"/>
              <a:gd name="T109" fmla="*/ 2147483647 h 868"/>
              <a:gd name="T110" fmla="*/ 2147483647 w 1131"/>
              <a:gd name="T111" fmla="*/ 2147483647 h 868"/>
              <a:gd name="T112" fmla="*/ 2147483647 w 1131"/>
              <a:gd name="T113" fmla="*/ 2147483647 h 868"/>
              <a:gd name="T114" fmla="*/ 2147483647 w 1131"/>
              <a:gd name="T115" fmla="*/ 2147483647 h 868"/>
              <a:gd name="T116" fmla="*/ 2147483647 w 1131"/>
              <a:gd name="T117" fmla="*/ 2147483647 h 868"/>
              <a:gd name="T118" fmla="*/ 2147483647 w 1131"/>
              <a:gd name="T119" fmla="*/ 2147483647 h 86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131"/>
              <a:gd name="T181" fmla="*/ 0 h 868"/>
              <a:gd name="T182" fmla="*/ 1131 w 1131"/>
              <a:gd name="T183" fmla="*/ 868 h 868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131" h="868">
                <a:moveTo>
                  <a:pt x="253" y="859"/>
                </a:moveTo>
                <a:lnTo>
                  <a:pt x="265" y="826"/>
                </a:lnTo>
                <a:lnTo>
                  <a:pt x="278" y="797"/>
                </a:lnTo>
                <a:lnTo>
                  <a:pt x="290" y="765"/>
                </a:lnTo>
                <a:lnTo>
                  <a:pt x="303" y="736"/>
                </a:lnTo>
                <a:lnTo>
                  <a:pt x="288" y="701"/>
                </a:lnTo>
                <a:lnTo>
                  <a:pt x="272" y="669"/>
                </a:lnTo>
                <a:lnTo>
                  <a:pt x="268" y="651"/>
                </a:lnTo>
                <a:lnTo>
                  <a:pt x="265" y="632"/>
                </a:lnTo>
                <a:lnTo>
                  <a:pt x="255" y="619"/>
                </a:lnTo>
                <a:lnTo>
                  <a:pt x="242" y="605"/>
                </a:lnTo>
                <a:lnTo>
                  <a:pt x="226" y="596"/>
                </a:lnTo>
                <a:lnTo>
                  <a:pt x="209" y="584"/>
                </a:lnTo>
                <a:lnTo>
                  <a:pt x="190" y="578"/>
                </a:lnTo>
                <a:lnTo>
                  <a:pt x="169" y="571"/>
                </a:lnTo>
                <a:lnTo>
                  <a:pt x="122" y="561"/>
                </a:lnTo>
                <a:lnTo>
                  <a:pt x="78" y="557"/>
                </a:lnTo>
                <a:lnTo>
                  <a:pt x="38" y="553"/>
                </a:lnTo>
                <a:lnTo>
                  <a:pt x="1" y="553"/>
                </a:lnTo>
                <a:lnTo>
                  <a:pt x="0" y="515"/>
                </a:lnTo>
                <a:lnTo>
                  <a:pt x="1" y="490"/>
                </a:lnTo>
                <a:lnTo>
                  <a:pt x="5" y="473"/>
                </a:lnTo>
                <a:lnTo>
                  <a:pt x="7" y="454"/>
                </a:lnTo>
                <a:lnTo>
                  <a:pt x="7" y="432"/>
                </a:lnTo>
                <a:lnTo>
                  <a:pt x="11" y="417"/>
                </a:lnTo>
                <a:lnTo>
                  <a:pt x="23" y="415"/>
                </a:lnTo>
                <a:lnTo>
                  <a:pt x="30" y="413"/>
                </a:lnTo>
                <a:lnTo>
                  <a:pt x="53" y="365"/>
                </a:lnTo>
                <a:lnTo>
                  <a:pt x="72" y="317"/>
                </a:lnTo>
                <a:lnTo>
                  <a:pt x="78" y="290"/>
                </a:lnTo>
                <a:lnTo>
                  <a:pt x="86" y="267"/>
                </a:lnTo>
                <a:lnTo>
                  <a:pt x="90" y="240"/>
                </a:lnTo>
                <a:lnTo>
                  <a:pt x="90" y="217"/>
                </a:lnTo>
                <a:lnTo>
                  <a:pt x="101" y="206"/>
                </a:lnTo>
                <a:lnTo>
                  <a:pt x="107" y="190"/>
                </a:lnTo>
                <a:lnTo>
                  <a:pt x="109" y="177"/>
                </a:lnTo>
                <a:lnTo>
                  <a:pt x="111" y="164"/>
                </a:lnTo>
                <a:lnTo>
                  <a:pt x="113" y="146"/>
                </a:lnTo>
                <a:lnTo>
                  <a:pt x="115" y="133"/>
                </a:lnTo>
                <a:lnTo>
                  <a:pt x="122" y="117"/>
                </a:lnTo>
                <a:lnTo>
                  <a:pt x="132" y="102"/>
                </a:lnTo>
                <a:lnTo>
                  <a:pt x="182" y="116"/>
                </a:lnTo>
                <a:lnTo>
                  <a:pt x="215" y="121"/>
                </a:lnTo>
                <a:lnTo>
                  <a:pt x="236" y="123"/>
                </a:lnTo>
                <a:lnTo>
                  <a:pt x="263" y="127"/>
                </a:lnTo>
                <a:lnTo>
                  <a:pt x="297" y="96"/>
                </a:lnTo>
                <a:lnTo>
                  <a:pt x="322" y="75"/>
                </a:lnTo>
                <a:lnTo>
                  <a:pt x="351" y="58"/>
                </a:lnTo>
                <a:lnTo>
                  <a:pt x="389" y="39"/>
                </a:lnTo>
                <a:lnTo>
                  <a:pt x="445" y="43"/>
                </a:lnTo>
                <a:lnTo>
                  <a:pt x="510" y="46"/>
                </a:lnTo>
                <a:lnTo>
                  <a:pt x="526" y="45"/>
                </a:lnTo>
                <a:lnTo>
                  <a:pt x="541" y="43"/>
                </a:lnTo>
                <a:lnTo>
                  <a:pt x="555" y="39"/>
                </a:lnTo>
                <a:lnTo>
                  <a:pt x="570" y="35"/>
                </a:lnTo>
                <a:lnTo>
                  <a:pt x="583" y="31"/>
                </a:lnTo>
                <a:lnTo>
                  <a:pt x="591" y="23"/>
                </a:lnTo>
                <a:lnTo>
                  <a:pt x="601" y="14"/>
                </a:lnTo>
                <a:lnTo>
                  <a:pt x="608" y="0"/>
                </a:lnTo>
                <a:lnTo>
                  <a:pt x="626" y="0"/>
                </a:lnTo>
                <a:lnTo>
                  <a:pt x="647" y="0"/>
                </a:lnTo>
                <a:lnTo>
                  <a:pt x="666" y="0"/>
                </a:lnTo>
                <a:lnTo>
                  <a:pt x="683" y="0"/>
                </a:lnTo>
                <a:lnTo>
                  <a:pt x="683" y="10"/>
                </a:lnTo>
                <a:lnTo>
                  <a:pt x="683" y="21"/>
                </a:lnTo>
                <a:lnTo>
                  <a:pt x="708" y="23"/>
                </a:lnTo>
                <a:lnTo>
                  <a:pt x="737" y="25"/>
                </a:lnTo>
                <a:lnTo>
                  <a:pt x="762" y="27"/>
                </a:lnTo>
                <a:lnTo>
                  <a:pt x="789" y="33"/>
                </a:lnTo>
                <a:lnTo>
                  <a:pt x="808" y="45"/>
                </a:lnTo>
                <a:lnTo>
                  <a:pt x="823" y="58"/>
                </a:lnTo>
                <a:lnTo>
                  <a:pt x="835" y="79"/>
                </a:lnTo>
                <a:lnTo>
                  <a:pt x="848" y="98"/>
                </a:lnTo>
                <a:lnTo>
                  <a:pt x="837" y="106"/>
                </a:lnTo>
                <a:lnTo>
                  <a:pt x="829" y="119"/>
                </a:lnTo>
                <a:lnTo>
                  <a:pt x="823" y="133"/>
                </a:lnTo>
                <a:lnTo>
                  <a:pt x="812" y="164"/>
                </a:lnTo>
                <a:lnTo>
                  <a:pt x="802" y="166"/>
                </a:lnTo>
                <a:lnTo>
                  <a:pt x="791" y="167"/>
                </a:lnTo>
                <a:lnTo>
                  <a:pt x="791" y="189"/>
                </a:lnTo>
                <a:lnTo>
                  <a:pt x="789" y="214"/>
                </a:lnTo>
                <a:lnTo>
                  <a:pt x="787" y="235"/>
                </a:lnTo>
                <a:lnTo>
                  <a:pt x="785" y="260"/>
                </a:lnTo>
                <a:lnTo>
                  <a:pt x="777" y="267"/>
                </a:lnTo>
                <a:lnTo>
                  <a:pt x="766" y="277"/>
                </a:lnTo>
                <a:lnTo>
                  <a:pt x="754" y="286"/>
                </a:lnTo>
                <a:lnTo>
                  <a:pt x="741" y="294"/>
                </a:lnTo>
                <a:lnTo>
                  <a:pt x="714" y="310"/>
                </a:lnTo>
                <a:lnTo>
                  <a:pt x="695" y="329"/>
                </a:lnTo>
                <a:lnTo>
                  <a:pt x="695" y="358"/>
                </a:lnTo>
                <a:lnTo>
                  <a:pt x="697" y="381"/>
                </a:lnTo>
                <a:lnTo>
                  <a:pt x="702" y="402"/>
                </a:lnTo>
                <a:lnTo>
                  <a:pt x="706" y="417"/>
                </a:lnTo>
                <a:lnTo>
                  <a:pt x="714" y="427"/>
                </a:lnTo>
                <a:lnTo>
                  <a:pt x="720" y="432"/>
                </a:lnTo>
                <a:lnTo>
                  <a:pt x="731" y="440"/>
                </a:lnTo>
                <a:lnTo>
                  <a:pt x="741" y="442"/>
                </a:lnTo>
                <a:lnTo>
                  <a:pt x="762" y="450"/>
                </a:lnTo>
                <a:lnTo>
                  <a:pt x="789" y="454"/>
                </a:lnTo>
                <a:lnTo>
                  <a:pt x="802" y="455"/>
                </a:lnTo>
                <a:lnTo>
                  <a:pt x="814" y="463"/>
                </a:lnTo>
                <a:lnTo>
                  <a:pt x="829" y="469"/>
                </a:lnTo>
                <a:lnTo>
                  <a:pt x="845" y="484"/>
                </a:lnTo>
                <a:lnTo>
                  <a:pt x="873" y="486"/>
                </a:lnTo>
                <a:lnTo>
                  <a:pt x="898" y="490"/>
                </a:lnTo>
                <a:lnTo>
                  <a:pt x="929" y="498"/>
                </a:lnTo>
                <a:lnTo>
                  <a:pt x="956" y="500"/>
                </a:lnTo>
                <a:lnTo>
                  <a:pt x="989" y="517"/>
                </a:lnTo>
                <a:lnTo>
                  <a:pt x="1017" y="528"/>
                </a:lnTo>
                <a:lnTo>
                  <a:pt x="1031" y="532"/>
                </a:lnTo>
                <a:lnTo>
                  <a:pt x="1046" y="532"/>
                </a:lnTo>
                <a:lnTo>
                  <a:pt x="1065" y="528"/>
                </a:lnTo>
                <a:lnTo>
                  <a:pt x="1085" y="523"/>
                </a:lnTo>
                <a:lnTo>
                  <a:pt x="1090" y="528"/>
                </a:lnTo>
                <a:lnTo>
                  <a:pt x="1098" y="536"/>
                </a:lnTo>
                <a:lnTo>
                  <a:pt x="1131" y="536"/>
                </a:lnTo>
                <a:lnTo>
                  <a:pt x="1127" y="596"/>
                </a:lnTo>
                <a:lnTo>
                  <a:pt x="1115" y="600"/>
                </a:lnTo>
                <a:lnTo>
                  <a:pt x="1111" y="600"/>
                </a:lnTo>
                <a:lnTo>
                  <a:pt x="1110" y="603"/>
                </a:lnTo>
                <a:lnTo>
                  <a:pt x="1087" y="603"/>
                </a:lnTo>
                <a:lnTo>
                  <a:pt x="1065" y="603"/>
                </a:lnTo>
                <a:lnTo>
                  <a:pt x="1062" y="611"/>
                </a:lnTo>
                <a:lnTo>
                  <a:pt x="1058" y="623"/>
                </a:lnTo>
                <a:lnTo>
                  <a:pt x="1029" y="634"/>
                </a:lnTo>
                <a:lnTo>
                  <a:pt x="1004" y="646"/>
                </a:lnTo>
                <a:lnTo>
                  <a:pt x="971" y="653"/>
                </a:lnTo>
                <a:lnTo>
                  <a:pt x="912" y="665"/>
                </a:lnTo>
                <a:lnTo>
                  <a:pt x="898" y="690"/>
                </a:lnTo>
                <a:lnTo>
                  <a:pt x="889" y="715"/>
                </a:lnTo>
                <a:lnTo>
                  <a:pt x="839" y="717"/>
                </a:lnTo>
                <a:lnTo>
                  <a:pt x="810" y="722"/>
                </a:lnTo>
                <a:lnTo>
                  <a:pt x="787" y="726"/>
                </a:lnTo>
                <a:lnTo>
                  <a:pt x="754" y="736"/>
                </a:lnTo>
                <a:lnTo>
                  <a:pt x="754" y="719"/>
                </a:lnTo>
                <a:lnTo>
                  <a:pt x="760" y="707"/>
                </a:lnTo>
                <a:lnTo>
                  <a:pt x="764" y="696"/>
                </a:lnTo>
                <a:lnTo>
                  <a:pt x="768" y="688"/>
                </a:lnTo>
                <a:lnTo>
                  <a:pt x="775" y="674"/>
                </a:lnTo>
                <a:lnTo>
                  <a:pt x="779" y="665"/>
                </a:lnTo>
                <a:lnTo>
                  <a:pt x="785" y="653"/>
                </a:lnTo>
                <a:lnTo>
                  <a:pt x="785" y="640"/>
                </a:lnTo>
                <a:lnTo>
                  <a:pt x="768" y="630"/>
                </a:lnTo>
                <a:lnTo>
                  <a:pt x="754" y="623"/>
                </a:lnTo>
                <a:lnTo>
                  <a:pt x="754" y="611"/>
                </a:lnTo>
                <a:lnTo>
                  <a:pt x="754" y="603"/>
                </a:lnTo>
                <a:lnTo>
                  <a:pt x="733" y="603"/>
                </a:lnTo>
                <a:lnTo>
                  <a:pt x="714" y="603"/>
                </a:lnTo>
                <a:lnTo>
                  <a:pt x="714" y="611"/>
                </a:lnTo>
                <a:lnTo>
                  <a:pt x="714" y="623"/>
                </a:lnTo>
                <a:lnTo>
                  <a:pt x="691" y="628"/>
                </a:lnTo>
                <a:lnTo>
                  <a:pt x="670" y="632"/>
                </a:lnTo>
                <a:lnTo>
                  <a:pt x="654" y="640"/>
                </a:lnTo>
                <a:lnTo>
                  <a:pt x="639" y="646"/>
                </a:lnTo>
                <a:lnTo>
                  <a:pt x="626" y="657"/>
                </a:lnTo>
                <a:lnTo>
                  <a:pt x="618" y="669"/>
                </a:lnTo>
                <a:lnTo>
                  <a:pt x="610" y="688"/>
                </a:lnTo>
                <a:lnTo>
                  <a:pt x="603" y="707"/>
                </a:lnTo>
                <a:lnTo>
                  <a:pt x="585" y="722"/>
                </a:lnTo>
                <a:lnTo>
                  <a:pt x="566" y="738"/>
                </a:lnTo>
                <a:lnTo>
                  <a:pt x="551" y="755"/>
                </a:lnTo>
                <a:lnTo>
                  <a:pt x="535" y="774"/>
                </a:lnTo>
                <a:lnTo>
                  <a:pt x="516" y="795"/>
                </a:lnTo>
                <a:lnTo>
                  <a:pt x="501" y="813"/>
                </a:lnTo>
                <a:lnTo>
                  <a:pt x="482" y="824"/>
                </a:lnTo>
                <a:lnTo>
                  <a:pt x="464" y="836"/>
                </a:lnTo>
                <a:lnTo>
                  <a:pt x="455" y="853"/>
                </a:lnTo>
                <a:lnTo>
                  <a:pt x="451" y="868"/>
                </a:lnTo>
                <a:lnTo>
                  <a:pt x="420" y="868"/>
                </a:lnTo>
                <a:lnTo>
                  <a:pt x="393" y="868"/>
                </a:lnTo>
                <a:lnTo>
                  <a:pt x="384" y="859"/>
                </a:lnTo>
                <a:lnTo>
                  <a:pt x="376" y="853"/>
                </a:lnTo>
                <a:lnTo>
                  <a:pt x="368" y="847"/>
                </a:lnTo>
                <a:lnTo>
                  <a:pt x="361" y="843"/>
                </a:lnTo>
                <a:lnTo>
                  <a:pt x="345" y="838"/>
                </a:lnTo>
                <a:lnTo>
                  <a:pt x="326" y="836"/>
                </a:lnTo>
                <a:lnTo>
                  <a:pt x="311" y="841"/>
                </a:lnTo>
                <a:lnTo>
                  <a:pt x="290" y="845"/>
                </a:lnTo>
                <a:lnTo>
                  <a:pt x="272" y="853"/>
                </a:lnTo>
                <a:lnTo>
                  <a:pt x="253" y="859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pic>
        <p:nvPicPr>
          <p:cNvPr id="20736" name="Picture 63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6738" y="3560763"/>
            <a:ext cx="2508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737" name="Freeform 633"/>
          <p:cNvSpPr>
            <a:spLocks/>
          </p:cNvSpPr>
          <p:nvPr/>
        </p:nvSpPr>
        <p:spPr bwMode="auto">
          <a:xfrm>
            <a:off x="7158038" y="3511550"/>
            <a:ext cx="415925" cy="485775"/>
          </a:xfrm>
          <a:custGeom>
            <a:avLst/>
            <a:gdLst>
              <a:gd name="T0" fmla="*/ 2147483647 w 483"/>
              <a:gd name="T1" fmla="*/ 2147483647 h 608"/>
              <a:gd name="T2" fmla="*/ 2147483647 w 483"/>
              <a:gd name="T3" fmla="*/ 2147483647 h 608"/>
              <a:gd name="T4" fmla="*/ 2147483647 w 483"/>
              <a:gd name="T5" fmla="*/ 2147483647 h 608"/>
              <a:gd name="T6" fmla="*/ 2147483647 w 483"/>
              <a:gd name="T7" fmla="*/ 2147483647 h 608"/>
              <a:gd name="T8" fmla="*/ 2147483647 w 483"/>
              <a:gd name="T9" fmla="*/ 2147483647 h 608"/>
              <a:gd name="T10" fmla="*/ 2147483647 w 483"/>
              <a:gd name="T11" fmla="*/ 2147483647 h 608"/>
              <a:gd name="T12" fmla="*/ 2147483647 w 483"/>
              <a:gd name="T13" fmla="*/ 2147483647 h 608"/>
              <a:gd name="T14" fmla="*/ 2147483647 w 483"/>
              <a:gd name="T15" fmla="*/ 2147483647 h 608"/>
              <a:gd name="T16" fmla="*/ 2147483647 w 483"/>
              <a:gd name="T17" fmla="*/ 2147483647 h 608"/>
              <a:gd name="T18" fmla="*/ 2147483647 w 483"/>
              <a:gd name="T19" fmla="*/ 2147483647 h 608"/>
              <a:gd name="T20" fmla="*/ 2147483647 w 483"/>
              <a:gd name="T21" fmla="*/ 2147483647 h 608"/>
              <a:gd name="T22" fmla="*/ 2147483647 w 483"/>
              <a:gd name="T23" fmla="*/ 2147483647 h 608"/>
              <a:gd name="T24" fmla="*/ 2147483647 w 483"/>
              <a:gd name="T25" fmla="*/ 2147483647 h 608"/>
              <a:gd name="T26" fmla="*/ 2147483647 w 483"/>
              <a:gd name="T27" fmla="*/ 2147483647 h 608"/>
              <a:gd name="T28" fmla="*/ 2147483647 w 483"/>
              <a:gd name="T29" fmla="*/ 2147483647 h 608"/>
              <a:gd name="T30" fmla="*/ 2147483647 w 483"/>
              <a:gd name="T31" fmla="*/ 2147483647 h 608"/>
              <a:gd name="T32" fmla="*/ 2147483647 w 483"/>
              <a:gd name="T33" fmla="*/ 2147483647 h 608"/>
              <a:gd name="T34" fmla="*/ 2147483647 w 483"/>
              <a:gd name="T35" fmla="*/ 2147483647 h 608"/>
              <a:gd name="T36" fmla="*/ 2147483647 w 483"/>
              <a:gd name="T37" fmla="*/ 2147483647 h 608"/>
              <a:gd name="T38" fmla="*/ 2147483647 w 483"/>
              <a:gd name="T39" fmla="*/ 2147483647 h 608"/>
              <a:gd name="T40" fmla="*/ 2147483647 w 483"/>
              <a:gd name="T41" fmla="*/ 2147483647 h 608"/>
              <a:gd name="T42" fmla="*/ 2147483647 w 483"/>
              <a:gd name="T43" fmla="*/ 0 h 608"/>
              <a:gd name="T44" fmla="*/ 2147483647 w 483"/>
              <a:gd name="T45" fmla="*/ 2147483647 h 608"/>
              <a:gd name="T46" fmla="*/ 2147483647 w 483"/>
              <a:gd name="T47" fmla="*/ 2147483647 h 608"/>
              <a:gd name="T48" fmla="*/ 2147483647 w 483"/>
              <a:gd name="T49" fmla="*/ 2147483647 h 608"/>
              <a:gd name="T50" fmla="*/ 2147483647 w 483"/>
              <a:gd name="T51" fmla="*/ 2147483647 h 608"/>
              <a:gd name="T52" fmla="*/ 2147483647 w 483"/>
              <a:gd name="T53" fmla="*/ 2147483647 h 608"/>
              <a:gd name="T54" fmla="*/ 2147483647 w 483"/>
              <a:gd name="T55" fmla="*/ 2147483647 h 608"/>
              <a:gd name="T56" fmla="*/ 2147483647 w 483"/>
              <a:gd name="T57" fmla="*/ 2147483647 h 608"/>
              <a:gd name="T58" fmla="*/ 2147483647 w 483"/>
              <a:gd name="T59" fmla="*/ 2147483647 h 608"/>
              <a:gd name="T60" fmla="*/ 2147483647 w 483"/>
              <a:gd name="T61" fmla="*/ 2147483647 h 608"/>
              <a:gd name="T62" fmla="*/ 2147483647 w 483"/>
              <a:gd name="T63" fmla="*/ 2147483647 h 608"/>
              <a:gd name="T64" fmla="*/ 2147483647 w 483"/>
              <a:gd name="T65" fmla="*/ 2147483647 h 608"/>
              <a:gd name="T66" fmla="*/ 2147483647 w 483"/>
              <a:gd name="T67" fmla="*/ 2147483647 h 608"/>
              <a:gd name="T68" fmla="*/ 2147483647 w 483"/>
              <a:gd name="T69" fmla="*/ 2147483647 h 608"/>
              <a:gd name="T70" fmla="*/ 2147483647 w 483"/>
              <a:gd name="T71" fmla="*/ 2147483647 h 608"/>
              <a:gd name="T72" fmla="*/ 2147483647 w 483"/>
              <a:gd name="T73" fmla="*/ 2147483647 h 608"/>
              <a:gd name="T74" fmla="*/ 2147483647 w 483"/>
              <a:gd name="T75" fmla="*/ 2147483647 h 608"/>
              <a:gd name="T76" fmla="*/ 2147483647 w 483"/>
              <a:gd name="T77" fmla="*/ 2147483647 h 608"/>
              <a:gd name="T78" fmla="*/ 2147483647 w 483"/>
              <a:gd name="T79" fmla="*/ 2147483647 h 608"/>
              <a:gd name="T80" fmla="*/ 2147483647 w 483"/>
              <a:gd name="T81" fmla="*/ 2147483647 h 608"/>
              <a:gd name="T82" fmla="*/ 2147483647 w 483"/>
              <a:gd name="T83" fmla="*/ 2147483647 h 608"/>
              <a:gd name="T84" fmla="*/ 2147483647 w 483"/>
              <a:gd name="T85" fmla="*/ 2147483647 h 608"/>
              <a:gd name="T86" fmla="*/ 2147483647 w 483"/>
              <a:gd name="T87" fmla="*/ 2147483647 h 608"/>
              <a:gd name="T88" fmla="*/ 2147483647 w 483"/>
              <a:gd name="T89" fmla="*/ 2147483647 h 608"/>
              <a:gd name="T90" fmla="*/ 2147483647 w 483"/>
              <a:gd name="T91" fmla="*/ 2147483647 h 608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483"/>
              <a:gd name="T139" fmla="*/ 0 h 608"/>
              <a:gd name="T140" fmla="*/ 483 w 483"/>
              <a:gd name="T141" fmla="*/ 608 h 608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483" h="608">
                <a:moveTo>
                  <a:pt x="102" y="608"/>
                </a:moveTo>
                <a:lnTo>
                  <a:pt x="77" y="606"/>
                </a:lnTo>
                <a:lnTo>
                  <a:pt x="56" y="601"/>
                </a:lnTo>
                <a:lnTo>
                  <a:pt x="33" y="597"/>
                </a:lnTo>
                <a:lnTo>
                  <a:pt x="10" y="595"/>
                </a:lnTo>
                <a:lnTo>
                  <a:pt x="10" y="570"/>
                </a:lnTo>
                <a:lnTo>
                  <a:pt x="6" y="545"/>
                </a:lnTo>
                <a:lnTo>
                  <a:pt x="4" y="524"/>
                </a:lnTo>
                <a:lnTo>
                  <a:pt x="0" y="493"/>
                </a:lnTo>
                <a:lnTo>
                  <a:pt x="20" y="482"/>
                </a:lnTo>
                <a:lnTo>
                  <a:pt x="33" y="468"/>
                </a:lnTo>
                <a:lnTo>
                  <a:pt x="47" y="455"/>
                </a:lnTo>
                <a:lnTo>
                  <a:pt x="54" y="439"/>
                </a:lnTo>
                <a:lnTo>
                  <a:pt x="60" y="418"/>
                </a:lnTo>
                <a:lnTo>
                  <a:pt x="64" y="403"/>
                </a:lnTo>
                <a:lnTo>
                  <a:pt x="66" y="382"/>
                </a:lnTo>
                <a:lnTo>
                  <a:pt x="66" y="359"/>
                </a:lnTo>
                <a:lnTo>
                  <a:pt x="77" y="345"/>
                </a:lnTo>
                <a:lnTo>
                  <a:pt x="89" y="332"/>
                </a:lnTo>
                <a:lnTo>
                  <a:pt x="93" y="314"/>
                </a:lnTo>
                <a:lnTo>
                  <a:pt x="95" y="299"/>
                </a:lnTo>
                <a:lnTo>
                  <a:pt x="95" y="286"/>
                </a:lnTo>
                <a:lnTo>
                  <a:pt x="91" y="270"/>
                </a:lnTo>
                <a:lnTo>
                  <a:pt x="81" y="255"/>
                </a:lnTo>
                <a:lnTo>
                  <a:pt x="73" y="241"/>
                </a:lnTo>
                <a:lnTo>
                  <a:pt x="48" y="240"/>
                </a:lnTo>
                <a:lnTo>
                  <a:pt x="27" y="240"/>
                </a:lnTo>
                <a:lnTo>
                  <a:pt x="20" y="218"/>
                </a:lnTo>
                <a:lnTo>
                  <a:pt x="16" y="203"/>
                </a:lnTo>
                <a:lnTo>
                  <a:pt x="41" y="169"/>
                </a:lnTo>
                <a:lnTo>
                  <a:pt x="60" y="132"/>
                </a:lnTo>
                <a:lnTo>
                  <a:pt x="100" y="117"/>
                </a:lnTo>
                <a:lnTo>
                  <a:pt x="125" y="105"/>
                </a:lnTo>
                <a:lnTo>
                  <a:pt x="150" y="96"/>
                </a:lnTo>
                <a:lnTo>
                  <a:pt x="171" y="88"/>
                </a:lnTo>
                <a:lnTo>
                  <a:pt x="173" y="59"/>
                </a:lnTo>
                <a:lnTo>
                  <a:pt x="175" y="26"/>
                </a:lnTo>
                <a:lnTo>
                  <a:pt x="187" y="23"/>
                </a:lnTo>
                <a:lnTo>
                  <a:pt x="194" y="21"/>
                </a:lnTo>
                <a:lnTo>
                  <a:pt x="200" y="17"/>
                </a:lnTo>
                <a:lnTo>
                  <a:pt x="212" y="17"/>
                </a:lnTo>
                <a:lnTo>
                  <a:pt x="214" y="9"/>
                </a:lnTo>
                <a:lnTo>
                  <a:pt x="217" y="1"/>
                </a:lnTo>
                <a:lnTo>
                  <a:pt x="233" y="0"/>
                </a:lnTo>
                <a:lnTo>
                  <a:pt x="248" y="0"/>
                </a:lnTo>
                <a:lnTo>
                  <a:pt x="248" y="9"/>
                </a:lnTo>
                <a:lnTo>
                  <a:pt x="248" y="17"/>
                </a:lnTo>
                <a:lnTo>
                  <a:pt x="262" y="28"/>
                </a:lnTo>
                <a:lnTo>
                  <a:pt x="273" y="48"/>
                </a:lnTo>
                <a:lnTo>
                  <a:pt x="285" y="63"/>
                </a:lnTo>
                <a:lnTo>
                  <a:pt x="294" y="82"/>
                </a:lnTo>
                <a:lnTo>
                  <a:pt x="308" y="122"/>
                </a:lnTo>
                <a:lnTo>
                  <a:pt x="319" y="163"/>
                </a:lnTo>
                <a:lnTo>
                  <a:pt x="337" y="169"/>
                </a:lnTo>
                <a:lnTo>
                  <a:pt x="348" y="176"/>
                </a:lnTo>
                <a:lnTo>
                  <a:pt x="360" y="190"/>
                </a:lnTo>
                <a:lnTo>
                  <a:pt x="367" y="203"/>
                </a:lnTo>
                <a:lnTo>
                  <a:pt x="386" y="232"/>
                </a:lnTo>
                <a:lnTo>
                  <a:pt x="398" y="259"/>
                </a:lnTo>
                <a:lnTo>
                  <a:pt x="392" y="270"/>
                </a:lnTo>
                <a:lnTo>
                  <a:pt x="388" y="280"/>
                </a:lnTo>
                <a:lnTo>
                  <a:pt x="388" y="291"/>
                </a:lnTo>
                <a:lnTo>
                  <a:pt x="388" y="309"/>
                </a:lnTo>
                <a:lnTo>
                  <a:pt x="363" y="311"/>
                </a:lnTo>
                <a:lnTo>
                  <a:pt x="342" y="313"/>
                </a:lnTo>
                <a:lnTo>
                  <a:pt x="333" y="332"/>
                </a:lnTo>
                <a:lnTo>
                  <a:pt x="319" y="349"/>
                </a:lnTo>
                <a:lnTo>
                  <a:pt x="308" y="368"/>
                </a:lnTo>
                <a:lnTo>
                  <a:pt x="292" y="389"/>
                </a:lnTo>
                <a:lnTo>
                  <a:pt x="262" y="426"/>
                </a:lnTo>
                <a:lnTo>
                  <a:pt x="237" y="460"/>
                </a:lnTo>
                <a:lnTo>
                  <a:pt x="242" y="478"/>
                </a:lnTo>
                <a:lnTo>
                  <a:pt x="248" y="491"/>
                </a:lnTo>
                <a:lnTo>
                  <a:pt x="260" y="503"/>
                </a:lnTo>
                <a:lnTo>
                  <a:pt x="271" y="512"/>
                </a:lnTo>
                <a:lnTo>
                  <a:pt x="287" y="522"/>
                </a:lnTo>
                <a:lnTo>
                  <a:pt x="302" y="526"/>
                </a:lnTo>
                <a:lnTo>
                  <a:pt x="317" y="530"/>
                </a:lnTo>
                <a:lnTo>
                  <a:pt x="338" y="533"/>
                </a:lnTo>
                <a:lnTo>
                  <a:pt x="413" y="533"/>
                </a:lnTo>
                <a:lnTo>
                  <a:pt x="483" y="530"/>
                </a:lnTo>
                <a:lnTo>
                  <a:pt x="483" y="551"/>
                </a:lnTo>
                <a:lnTo>
                  <a:pt x="481" y="562"/>
                </a:lnTo>
                <a:lnTo>
                  <a:pt x="475" y="576"/>
                </a:lnTo>
                <a:lnTo>
                  <a:pt x="467" y="589"/>
                </a:lnTo>
                <a:lnTo>
                  <a:pt x="425" y="593"/>
                </a:lnTo>
                <a:lnTo>
                  <a:pt x="396" y="595"/>
                </a:lnTo>
                <a:lnTo>
                  <a:pt x="375" y="601"/>
                </a:lnTo>
                <a:lnTo>
                  <a:pt x="342" y="608"/>
                </a:lnTo>
                <a:lnTo>
                  <a:pt x="283" y="608"/>
                </a:lnTo>
                <a:lnTo>
                  <a:pt x="221" y="608"/>
                </a:lnTo>
                <a:lnTo>
                  <a:pt x="162" y="608"/>
                </a:lnTo>
                <a:lnTo>
                  <a:pt x="102" y="608"/>
                </a:lnTo>
                <a:close/>
              </a:path>
            </a:pathLst>
          </a:custGeom>
          <a:solidFill>
            <a:srgbClr val="738E7B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pic>
        <p:nvPicPr>
          <p:cNvPr id="20738" name="Picture 6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6138" y="3703638"/>
            <a:ext cx="2508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50" name="Table 249"/>
          <p:cNvGraphicFramePr>
            <a:graphicFrameLocks noGrp="1"/>
          </p:cNvGraphicFramePr>
          <p:nvPr/>
        </p:nvGraphicFramePr>
        <p:xfrm>
          <a:off x="500063" y="5000625"/>
          <a:ext cx="3344902" cy="1217636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144751"/>
                <a:gridCol w="674688"/>
                <a:gridCol w="525463"/>
              </a:tblGrid>
              <a:tr h="214315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Verdana" pitchFamily="34" charset="0"/>
                        </a:rPr>
                        <a:t> Şubeler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Verdana" pitchFamily="34" charset="0"/>
                        </a:rPr>
                        <a:t>Sayı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Verdana" pitchFamily="34" charset="0"/>
                        </a:rPr>
                        <a:t>%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</a:tr>
              <a:tr h="196313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Verdana" pitchFamily="34" charset="0"/>
                        </a:rPr>
                        <a:t>Ankara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Verdana" pitchFamily="34" charset="0"/>
                        </a:rPr>
                        <a:t>33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Verdana" pitchFamily="34" charset="0"/>
                        </a:rPr>
                        <a:t>13%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</a:tr>
              <a:tr h="196313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Verdana" pitchFamily="34" charset="0"/>
                        </a:rPr>
                        <a:t>Istanbul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Verdana" pitchFamily="34" charset="0"/>
                        </a:rPr>
                        <a:t>53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Verdana" pitchFamily="34" charset="0"/>
                        </a:rPr>
                        <a:t>21%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</a:tr>
              <a:tr h="196313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Verdana" pitchFamily="34" charset="0"/>
                        </a:rPr>
                        <a:t>Izmir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Verdana" pitchFamily="34" charset="0"/>
                        </a:rPr>
                        <a:t>13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Verdana" pitchFamily="34" charset="0"/>
                        </a:rPr>
                        <a:t>5%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</a:tr>
              <a:tr h="207191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Diğer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Verdana" pitchFamily="34" charset="0"/>
                        </a:rPr>
                        <a:t>157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Verdana" pitchFamily="34" charset="0"/>
                        </a:rPr>
                        <a:t>61%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</a:tr>
              <a:tr h="207191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Toplam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256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100%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</a:tr>
            </a:tbl>
          </a:graphicData>
        </a:graphic>
      </p:graphicFrame>
      <p:graphicFrame>
        <p:nvGraphicFramePr>
          <p:cNvPr id="253" name="Table 252"/>
          <p:cNvGraphicFramePr>
            <a:graphicFrameLocks noGrp="1"/>
          </p:cNvGraphicFramePr>
          <p:nvPr/>
        </p:nvGraphicFramePr>
        <p:xfrm>
          <a:off x="5572125" y="4789488"/>
          <a:ext cx="3143272" cy="1284015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051501"/>
                <a:gridCol w="520274"/>
                <a:gridCol w="571497"/>
              </a:tblGrid>
              <a:tr h="19293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 dirty="0" smtClean="0">
                          <a:solidFill>
                            <a:schemeClr val="bg1"/>
                          </a:solidFill>
                          <a:latin typeface="Verdana"/>
                        </a:rPr>
                        <a:t>Bankalar*</a:t>
                      </a:r>
                      <a:endParaRPr lang="tr-TR" sz="1100" b="1" i="0" u="none" strike="noStrike" dirty="0">
                        <a:solidFill>
                          <a:schemeClr val="bg1"/>
                        </a:solidFill>
                        <a:latin typeface="Verdan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 smtClean="0">
                          <a:latin typeface="Verdana"/>
                        </a:rPr>
                        <a:t>İlçe</a:t>
                      </a:r>
                      <a:endParaRPr lang="tr-TR" sz="1100" b="1" i="0" u="none" strike="noStrike" dirty="0">
                        <a:latin typeface="Verdan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 smtClean="0">
                          <a:latin typeface="Verdana"/>
                        </a:rPr>
                        <a:t>İl</a:t>
                      </a:r>
                      <a:endParaRPr lang="tr-TR" sz="1100" b="1" i="0" u="none" strike="noStrike" dirty="0">
                        <a:latin typeface="Verdana"/>
                      </a:endParaRPr>
                    </a:p>
                  </a:txBody>
                  <a:tcPr marL="9525" marR="9525" marT="9525" marB="0" anchor="ctr"/>
                </a:tc>
              </a:tr>
              <a:tr h="176733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Türkiye İş Bankası A.Ş.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428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81</a:t>
                      </a:r>
                    </a:p>
                  </a:txBody>
                  <a:tcPr marL="9525" marR="9525" marT="9525" marB="0" anchor="ctr"/>
                </a:tc>
              </a:tr>
              <a:tr h="176733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Akbank T.A.Ş.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306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76</a:t>
                      </a:r>
                    </a:p>
                  </a:txBody>
                  <a:tcPr marL="9525" marR="9525" marT="9525" marB="0" anchor="ctr"/>
                </a:tc>
              </a:tr>
              <a:tr h="176733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Yapı ve Kredi Bankası A.Ş.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314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71</a:t>
                      </a:r>
                    </a:p>
                  </a:txBody>
                  <a:tcPr marL="9525" marR="9525" marT="9525" marB="0" anchor="ctr"/>
                </a:tc>
              </a:tr>
              <a:tr h="186527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Türkiye Garanti Bankası A.Ş.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238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71</a:t>
                      </a:r>
                    </a:p>
                  </a:txBody>
                  <a:tcPr marL="9525" marR="9525" marT="9525" marB="0" anchor="ctr"/>
                </a:tc>
              </a:tr>
              <a:tr h="186527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ING Bank A.Ş.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71</a:t>
                      </a:r>
                    </a:p>
                  </a:txBody>
                  <a:tcPr marL="9525" marR="9525" marT="9525" marB="0" anchor="ctr"/>
                </a:tc>
              </a:tr>
              <a:tr h="186527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Şekerbank T.A.Ş.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0786" name="TextBox 253"/>
          <p:cNvSpPr txBox="1">
            <a:spLocks noChangeArrowheads="1"/>
          </p:cNvSpPr>
          <p:nvPr/>
        </p:nvSpPr>
        <p:spPr bwMode="auto">
          <a:xfrm>
            <a:off x="5500688" y="6072188"/>
            <a:ext cx="32861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1000">
                <a:solidFill>
                  <a:srgbClr val="000000"/>
                </a:solidFill>
                <a:latin typeface="Verdana" pitchFamily="34" charset="0"/>
              </a:rPr>
              <a:t>Kaynak: TBB 31.12.2008 itibariyle</a:t>
            </a:r>
            <a:endParaRPr lang="en-US" sz="10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0787" name="Slide Number Placeholder 250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tr-TR" dirty="0" smtClean="0"/>
              <a:t>4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28625" y="142875"/>
            <a:ext cx="822960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tr-TR" sz="2000" b="1" dirty="0" smtClean="0">
                <a:solidFill>
                  <a:srgbClr val="007A3D"/>
                </a:solidFill>
                <a:latin typeface="+mj-lt"/>
              </a:rPr>
              <a:t>Bankacılık Sistemi </a:t>
            </a:r>
          </a:p>
          <a:p>
            <a:pPr algn="ctr">
              <a:defRPr/>
            </a:pPr>
            <a:r>
              <a:rPr lang="tr-TR" sz="2000" b="1" dirty="0" smtClean="0">
                <a:solidFill>
                  <a:srgbClr val="007A3D"/>
                </a:solidFill>
                <a:latin typeface="+mj-lt"/>
              </a:rPr>
              <a:t>Temel Bilanço Büyüklükleri </a:t>
            </a:r>
            <a:endParaRPr lang="en-US" sz="2000" b="1" dirty="0">
              <a:solidFill>
                <a:srgbClr val="007A3D"/>
              </a:solidFill>
              <a:latin typeface="+mj-lt"/>
            </a:endParaRPr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1864409-F897-45F9-BF1C-0849B68B7F73}" type="slidenum">
              <a:rPr lang="tr-TR" smtClean="0"/>
              <a:pPr/>
              <a:t>5</a:t>
            </a:fld>
            <a:endParaRPr lang="tr-TR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85720" y="1071547"/>
          <a:ext cx="8572560" cy="3571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2"/>
                <a:gridCol w="1714512"/>
                <a:gridCol w="1714512"/>
                <a:gridCol w="1714512"/>
                <a:gridCol w="1714512"/>
              </a:tblGrid>
              <a:tr h="564187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200" b="1" i="0" u="none" strike="noStrike" dirty="0">
                          <a:solidFill>
                            <a:srgbClr val="FFFFFF"/>
                          </a:solidFill>
                          <a:latin typeface="Verdana"/>
                        </a:rPr>
                        <a:t>Milyon TL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2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2008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2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Bilanço İçindeki Payı(%)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200" b="1" i="0" u="none" strike="noStrike" dirty="0" smtClean="0">
                          <a:solidFill>
                            <a:srgbClr val="FFFFFF"/>
                          </a:solidFill>
                          <a:latin typeface="Verdana"/>
                        </a:rPr>
                        <a:t>Eylül</a:t>
                      </a:r>
                      <a:r>
                        <a:rPr lang="tr-TR" sz="1200" b="1" i="0" u="none" strike="noStrike" baseline="0" dirty="0" smtClean="0">
                          <a:solidFill>
                            <a:srgbClr val="FFFFFF"/>
                          </a:solidFill>
                          <a:latin typeface="Verdana"/>
                        </a:rPr>
                        <a:t> 2009</a:t>
                      </a:r>
                      <a:endParaRPr lang="tr-TR" sz="1200" b="1" i="0" u="none" strike="noStrike" dirty="0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2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Bilanço İçindeki Payı(%) </a:t>
                      </a:r>
                    </a:p>
                  </a:txBody>
                  <a:tcPr marL="9525" marR="9525" marT="9525" marB="0" anchor="ctr"/>
                </a:tc>
              </a:tr>
              <a:tr h="374841">
                <a:tc gridSpan="5">
                  <a:txBody>
                    <a:bodyPr/>
                    <a:lstStyle/>
                    <a:p>
                      <a:pPr algn="ctr" rtl="0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Temel Aktif Kalemler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4841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Krediler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349.967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50%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353.894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46%</a:t>
                      </a:r>
                    </a:p>
                  </a:txBody>
                  <a:tcPr marL="9525" marR="9525" marT="9525" marB="0" anchor="ctr"/>
                </a:tc>
              </a:tr>
              <a:tr h="374841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Likit Değerler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104.803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109.204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14%</a:t>
                      </a:r>
                    </a:p>
                  </a:txBody>
                  <a:tcPr marL="9525" marR="9525" marT="9525" marB="0" anchor="ctr"/>
                </a:tc>
              </a:tr>
              <a:tr h="374841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Menkul Değerler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193.964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27%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240.484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31%</a:t>
                      </a:r>
                    </a:p>
                  </a:txBody>
                  <a:tcPr marL="9525" marR="9525" marT="9525" marB="0" anchor="ctr"/>
                </a:tc>
              </a:tr>
              <a:tr h="374841">
                <a:tc gridSpan="5">
                  <a:txBody>
                    <a:bodyPr/>
                    <a:lstStyle/>
                    <a:p>
                      <a:pPr algn="ctr" rtl="0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Temel Pasif Kalemler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4841"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Mevduat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435.554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62%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464.158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61%</a:t>
                      </a:r>
                    </a:p>
                  </a:txBody>
                  <a:tcPr marL="9525" marR="9525" marT="9525" marB="0" anchor="ctr"/>
                </a:tc>
              </a:tr>
              <a:tr h="379334"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Mevduat Dışı Kaynak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137.914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20%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146.782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19%</a:t>
                      </a:r>
                    </a:p>
                  </a:txBody>
                  <a:tcPr marL="9525" marR="9525" marT="9525" marB="0" anchor="ctr"/>
                </a:tc>
              </a:tr>
              <a:tr h="379334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Bilanço Büyüklüğü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706.949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766.587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71538" y="4786322"/>
            <a:ext cx="72866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tr-TR" sz="18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tr-TR" sz="1600" dirty="0" smtClean="0">
                <a:solidFill>
                  <a:schemeClr val="tx1"/>
                </a:solidFill>
                <a:latin typeface="+mn-lt"/>
              </a:rPr>
              <a:t>2009 yılının ilk 9 aylık döneminde Bankacılık Sistemi aktif büyüklüğü </a:t>
            </a:r>
            <a:r>
              <a:rPr lang="tr-TR" sz="1600" b="1" dirty="0" smtClean="0">
                <a:solidFill>
                  <a:schemeClr val="tx1"/>
                </a:solidFill>
                <a:latin typeface="+mn-lt"/>
              </a:rPr>
              <a:t>% </a:t>
            </a:r>
            <a:r>
              <a:rPr lang="tr-TR" sz="1600" b="1" dirty="0" smtClean="0">
                <a:latin typeface="+mn-lt"/>
              </a:rPr>
              <a:t>8,4 </a:t>
            </a:r>
            <a:r>
              <a:rPr lang="tr-TR" sz="1600" dirty="0" smtClean="0">
                <a:latin typeface="+mn-lt"/>
              </a:rPr>
              <a:t>oranında artış göstererek, </a:t>
            </a:r>
            <a:r>
              <a:rPr lang="tr-TR" sz="1600" b="1" dirty="0" smtClean="0">
                <a:latin typeface="+mn-lt"/>
              </a:rPr>
              <a:t>766.587 </a:t>
            </a:r>
            <a:r>
              <a:rPr lang="tr-TR" sz="1600" b="1" dirty="0" smtClean="0">
                <a:solidFill>
                  <a:schemeClr val="tx1"/>
                </a:solidFill>
                <a:latin typeface="+mn-lt"/>
              </a:rPr>
              <a:t>Milyon TL</a:t>
            </a:r>
            <a:r>
              <a:rPr lang="tr-TR" sz="1600" dirty="0" smtClean="0">
                <a:solidFill>
                  <a:schemeClr val="tx1"/>
                </a:solidFill>
                <a:latin typeface="+mn-lt"/>
              </a:rPr>
              <a:t>’ye ulaşmıştır.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28625" y="142875"/>
            <a:ext cx="822960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tr-TR" sz="2000" b="1" dirty="0" smtClean="0">
                <a:solidFill>
                  <a:srgbClr val="007A3D"/>
                </a:solidFill>
                <a:latin typeface="+mj-lt"/>
              </a:rPr>
              <a:t>Bankacılık Sistemi </a:t>
            </a:r>
          </a:p>
          <a:p>
            <a:pPr algn="ctr">
              <a:defRPr/>
            </a:pPr>
            <a:r>
              <a:rPr lang="tr-TR" sz="2000" b="1" dirty="0" smtClean="0">
                <a:solidFill>
                  <a:srgbClr val="007A3D"/>
                </a:solidFill>
                <a:latin typeface="+mj-lt"/>
              </a:rPr>
              <a:t>Bilanço Dışı Büyüklükler</a:t>
            </a:r>
            <a:endParaRPr lang="en-US" sz="2000" b="1" dirty="0">
              <a:solidFill>
                <a:srgbClr val="007A3D"/>
              </a:solidFill>
              <a:latin typeface="+mj-lt"/>
            </a:endParaRPr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1864409-F897-45F9-BF1C-0849B68B7F73}" type="slidenum">
              <a:rPr lang="tr-TR" smtClean="0"/>
              <a:pPr/>
              <a:t>6</a:t>
            </a:fld>
            <a:endParaRPr lang="tr-TR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14280" y="1071544"/>
          <a:ext cx="8501125" cy="37147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225"/>
                <a:gridCol w="1700225"/>
                <a:gridCol w="1700225"/>
                <a:gridCol w="1700225"/>
                <a:gridCol w="1700225"/>
              </a:tblGrid>
              <a:tr h="1234515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200" b="1" i="0" u="none" strike="noStrike" dirty="0">
                          <a:solidFill>
                            <a:srgbClr val="FFFFFF"/>
                          </a:solidFill>
                          <a:latin typeface="Verdana"/>
                        </a:rPr>
                        <a:t>Milyon TL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200" b="1" i="0" u="none" strike="noStrike" dirty="0">
                          <a:solidFill>
                            <a:srgbClr val="FFFFFF"/>
                          </a:solidFill>
                          <a:latin typeface="Verdana"/>
                        </a:rPr>
                        <a:t>2008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200" b="1" i="0" u="none" strike="noStrike" dirty="0" smtClean="0">
                          <a:solidFill>
                            <a:srgbClr val="FFFFFF"/>
                          </a:solidFill>
                          <a:latin typeface="Verdana"/>
                        </a:rPr>
                        <a:t>(%) </a:t>
                      </a:r>
                      <a:endParaRPr lang="tr-TR" sz="1200" b="1" i="0" u="none" strike="noStrike" dirty="0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2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Eyl.09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200" b="1" i="0" u="none" strike="noStrike" dirty="0" smtClean="0">
                          <a:solidFill>
                            <a:srgbClr val="FFFFFF"/>
                          </a:solidFill>
                          <a:latin typeface="Verdana"/>
                        </a:rPr>
                        <a:t>(%) </a:t>
                      </a:r>
                      <a:endParaRPr lang="tr-TR" sz="1200" b="1" i="0" u="none" strike="noStrike" dirty="0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9525" marR="9525" marT="9525" marB="0" anchor="ctr"/>
                </a:tc>
              </a:tr>
              <a:tr h="830031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Gayrinakdi Krediler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105.974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24%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110.420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18%</a:t>
                      </a:r>
                    </a:p>
                  </a:txBody>
                  <a:tcPr marL="9525" marR="9525" marT="9525" marB="0" anchor="ctr"/>
                </a:tc>
              </a:tr>
              <a:tr h="820201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Taahhütler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341.678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76%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489.785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82%</a:t>
                      </a:r>
                    </a:p>
                  </a:txBody>
                  <a:tcPr marL="9525" marR="9525" marT="9525" marB="0" anchor="ctr"/>
                </a:tc>
              </a:tr>
              <a:tr h="830031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Bilanço dışı Taahhütler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447.652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600.254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285852" y="4929198"/>
            <a:ext cx="65008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tr-TR" sz="1600" dirty="0" smtClean="0">
                <a:solidFill>
                  <a:schemeClr val="tx1"/>
                </a:solidFill>
                <a:latin typeface="+mn-lt"/>
              </a:rPr>
              <a:t> 2009 yılının ilk 9 aylık döneminde Bankacılık Sistemi bilanço dışı büyüklüğü </a:t>
            </a:r>
            <a:r>
              <a:rPr lang="tr-TR" sz="1600" b="1" dirty="0" smtClean="0">
                <a:solidFill>
                  <a:schemeClr val="tx1"/>
                </a:solidFill>
                <a:latin typeface="+mn-lt"/>
              </a:rPr>
              <a:t>% </a:t>
            </a:r>
            <a:r>
              <a:rPr lang="tr-TR" sz="1600" b="1" dirty="0" smtClean="0">
                <a:latin typeface="+mn-lt"/>
              </a:rPr>
              <a:t>34 </a:t>
            </a:r>
            <a:r>
              <a:rPr lang="tr-TR" sz="1600" dirty="0" smtClean="0">
                <a:latin typeface="+mn-lt"/>
              </a:rPr>
              <a:t>oranında artış göstererek, </a:t>
            </a:r>
            <a:r>
              <a:rPr lang="tr-TR" sz="1600" b="1" dirty="0" smtClean="0">
                <a:latin typeface="+mn-lt"/>
              </a:rPr>
              <a:t>600.254 Milyon </a:t>
            </a:r>
            <a:r>
              <a:rPr lang="tr-TR" sz="1600" b="1" dirty="0" smtClean="0">
                <a:solidFill>
                  <a:schemeClr val="tx1"/>
                </a:solidFill>
                <a:latin typeface="+mn-lt"/>
              </a:rPr>
              <a:t>TL</a:t>
            </a:r>
            <a:r>
              <a:rPr lang="tr-TR" sz="1600" dirty="0" smtClean="0">
                <a:solidFill>
                  <a:schemeClr val="tx1"/>
                </a:solidFill>
                <a:latin typeface="+mn-lt"/>
              </a:rPr>
              <a:t>’ye ulaşmıştır.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28625" y="142875"/>
            <a:ext cx="822960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tr-TR" sz="2000" b="1" dirty="0" smtClean="0">
                <a:solidFill>
                  <a:srgbClr val="007A3D"/>
                </a:solidFill>
                <a:latin typeface="+mj-lt"/>
              </a:rPr>
              <a:t>Bankacılık Sistemi </a:t>
            </a:r>
          </a:p>
          <a:p>
            <a:pPr algn="ctr">
              <a:defRPr/>
            </a:pPr>
            <a:r>
              <a:rPr lang="tr-TR" sz="2000" b="1" dirty="0" smtClean="0">
                <a:solidFill>
                  <a:srgbClr val="007A3D"/>
                </a:solidFill>
                <a:latin typeface="+mj-lt"/>
              </a:rPr>
              <a:t>Para Birimi Bazından Dağılım</a:t>
            </a:r>
            <a:endParaRPr lang="en-US" sz="2000" b="1" dirty="0">
              <a:solidFill>
                <a:srgbClr val="007A3D"/>
              </a:solidFill>
              <a:latin typeface="+mj-lt"/>
            </a:endParaRPr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1864409-F897-45F9-BF1C-0849B68B7F73}" type="slidenum">
              <a:rPr lang="tr-TR" smtClean="0"/>
              <a:pPr/>
              <a:t>7</a:t>
            </a:fld>
            <a:endParaRPr lang="tr-TR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85785" y="1214425"/>
          <a:ext cx="7500990" cy="3214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/>
                <a:gridCol w="1500198"/>
                <a:gridCol w="1500198"/>
                <a:gridCol w="1500198"/>
                <a:gridCol w="1500198"/>
              </a:tblGrid>
              <a:tr h="32975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Milyon TL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2008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Oran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Eyl.09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Oran</a:t>
                      </a:r>
                    </a:p>
                  </a:txBody>
                  <a:tcPr marL="9525" marR="9525" marT="9525" marB="0" anchor="ctr"/>
                </a:tc>
              </a:tr>
              <a:tr h="360619">
                <a:tc gridSpan="5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Aktifler 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60619"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488.458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554.929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72%</a:t>
                      </a:r>
                    </a:p>
                  </a:txBody>
                  <a:tcPr marL="9525" marR="9525" marT="9525" marB="0" anchor="ctr"/>
                </a:tc>
              </a:tr>
              <a:tr h="360619"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YP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218.491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211.658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28%</a:t>
                      </a:r>
                    </a:p>
                  </a:txBody>
                  <a:tcPr marL="9525" marR="9525" marT="9525" marB="0" anchor="ctr"/>
                </a:tc>
              </a:tr>
              <a:tr h="360619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Toplam 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706.949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766.587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60619">
                <a:tc gridSpan="5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Pasifler 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60619"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461.048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518.809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68%</a:t>
                      </a:r>
                    </a:p>
                  </a:txBody>
                  <a:tcPr marL="9525" marR="9525" marT="9525" marB="0" anchor="ctr"/>
                </a:tc>
              </a:tr>
              <a:tr h="360619"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YP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245.901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247.778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32%</a:t>
                      </a:r>
                    </a:p>
                  </a:txBody>
                  <a:tcPr marL="9525" marR="9525" marT="9525" marB="0" anchor="ctr"/>
                </a:tc>
              </a:tr>
              <a:tr h="360619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Toplam 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706.949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766.587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57224" y="4857760"/>
            <a:ext cx="7215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tr-TR" sz="1600" dirty="0" smtClean="0">
                <a:solidFill>
                  <a:schemeClr val="tx1"/>
                </a:solidFill>
                <a:latin typeface="+mn-lt"/>
              </a:rPr>
              <a:t> 2009 Eylül ayı itibari ile Sektörde,  Bankacılık Aktif ve Pasif Kalemlerinde, Türk Lirası payının artış gösterdiği gözlenmekte olup, Yabancı Para payı gerilemiştir.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28625" y="142875"/>
            <a:ext cx="822960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tr-TR" sz="2000" b="1" dirty="0" smtClean="0">
                <a:solidFill>
                  <a:srgbClr val="007A3D"/>
                </a:solidFill>
                <a:latin typeface="+mj-lt"/>
              </a:rPr>
              <a:t>Bankacılık Sistemi Krediler Dağılımı	</a:t>
            </a:r>
            <a:endParaRPr lang="en-US" sz="2000" b="1" dirty="0">
              <a:solidFill>
                <a:srgbClr val="007A3D"/>
              </a:solidFill>
              <a:latin typeface="+mj-lt"/>
            </a:endParaRPr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1864409-F897-45F9-BF1C-0849B68B7F73}" type="slidenum">
              <a:rPr lang="tr-TR" smtClean="0"/>
              <a:pPr/>
              <a:t>8</a:t>
            </a:fld>
            <a:endParaRPr lang="tr-TR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85720" y="1142984"/>
          <a:ext cx="8215370" cy="4572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  <a:gridCol w="1643074"/>
                <a:gridCol w="1643074"/>
                <a:gridCol w="1643074"/>
                <a:gridCol w="1643074"/>
              </a:tblGrid>
              <a:tr h="1187519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 dirty="0">
                          <a:solidFill>
                            <a:srgbClr val="FFFFFF"/>
                          </a:solidFill>
                          <a:latin typeface="Verdana"/>
                        </a:rPr>
                        <a:t>Milyon TL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latin typeface="Verdana"/>
                        </a:rPr>
                        <a:t>2008 </a:t>
                      </a:r>
                    </a:p>
                    <a:p>
                      <a:pPr algn="ctr" rtl="0" fontAlgn="b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latin typeface="Verdana"/>
                        </a:rPr>
                        <a:t>%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1" i="0" u="none" strike="noStrike" dirty="0">
                          <a:solidFill>
                            <a:srgbClr val="FFFFFF"/>
                          </a:solidFill>
                          <a:latin typeface="Verdana"/>
                        </a:rPr>
                        <a:t>2008 </a:t>
                      </a:r>
                      <a:endParaRPr lang="tr-TR" sz="1400" b="1" i="0" u="none" strike="noStrike" dirty="0" smtClean="0">
                        <a:solidFill>
                          <a:srgbClr val="FFFFFF"/>
                        </a:solidFill>
                        <a:latin typeface="Verdana"/>
                      </a:endParaRPr>
                    </a:p>
                    <a:p>
                      <a:pPr algn="ctr" rtl="0" fontAlgn="b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latin typeface="Verdana"/>
                        </a:rPr>
                        <a:t>Meblağ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1" i="0" u="none" strike="noStrike" dirty="0">
                          <a:solidFill>
                            <a:srgbClr val="FFFFFF"/>
                          </a:solidFill>
                          <a:latin typeface="Verdana"/>
                        </a:rPr>
                        <a:t>Eylül 2009 </a:t>
                      </a:r>
                      <a:endParaRPr lang="tr-TR" sz="1400" b="1" i="0" u="none" strike="noStrike" dirty="0" smtClean="0">
                        <a:solidFill>
                          <a:srgbClr val="FFFFFF"/>
                        </a:solidFill>
                        <a:latin typeface="Verdana"/>
                      </a:endParaRPr>
                    </a:p>
                    <a:p>
                      <a:pPr algn="ctr" rtl="0" fontAlgn="b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latin typeface="Verdana"/>
                        </a:rPr>
                        <a:t>%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latin typeface="Verdan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Eylül 2009 Meblağ</a:t>
                      </a:r>
                    </a:p>
                  </a:txBody>
                  <a:tcPr marL="9525" marR="9525" marT="9525" marB="0" anchor="ctr"/>
                </a:tc>
              </a:tr>
              <a:tr h="1187519"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Kurumsal Krediler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   241.477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   237.109    </a:t>
                      </a:r>
                    </a:p>
                  </a:txBody>
                  <a:tcPr marL="9525" marR="9525" marT="9525" marB="0" anchor="ctr"/>
                </a:tc>
              </a:tr>
              <a:tr h="1187519"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Bireysel Krediler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   108.490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   116.785    </a:t>
                      </a:r>
                    </a:p>
                  </a:txBody>
                  <a:tcPr marL="9525" marR="9525" marT="9525" marB="0" anchor="ctr"/>
                </a:tc>
              </a:tr>
              <a:tr h="1009476"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Toplam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 349.967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 353.894    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28625" y="142875"/>
            <a:ext cx="822960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tr-TR" sz="2000" b="1" dirty="0" smtClean="0">
                <a:solidFill>
                  <a:srgbClr val="007A3D"/>
                </a:solidFill>
                <a:latin typeface="+mj-lt"/>
              </a:rPr>
              <a:t>Mevduatın Krediye Dönüşüm Oranı</a:t>
            </a:r>
            <a:endParaRPr lang="en-US" sz="2000" b="1" dirty="0">
              <a:solidFill>
                <a:srgbClr val="007A3D"/>
              </a:solidFill>
              <a:latin typeface="+mj-lt"/>
            </a:endParaRPr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1864409-F897-45F9-BF1C-0849B68B7F73}" type="slidenum">
              <a:rPr lang="tr-TR" smtClean="0"/>
              <a:pPr/>
              <a:t>9</a:t>
            </a:fld>
            <a:endParaRPr lang="tr-TR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28597" y="1071546"/>
          <a:ext cx="8072493" cy="4714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0831"/>
                <a:gridCol w="2690831"/>
                <a:gridCol w="2690831"/>
              </a:tblGrid>
              <a:tr h="1178727"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1400" b="1" i="0" u="none" strike="noStrike" dirty="0">
                          <a:solidFill>
                            <a:srgbClr val="FFFFFF"/>
                          </a:solidFill>
                          <a:latin typeface="Verdana"/>
                        </a:rPr>
                        <a:t>Milyon TL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14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2008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1400" b="1" i="0" u="none" strike="noStrike">
                          <a:solidFill>
                            <a:srgbClr val="FFFFFF"/>
                          </a:solidFill>
                          <a:latin typeface="Verdana"/>
                        </a:rPr>
                        <a:t>Eyl.09</a:t>
                      </a:r>
                    </a:p>
                  </a:txBody>
                  <a:tcPr marL="9525" marR="9525" marT="9525" marB="0" anchor="ctr"/>
                </a:tc>
              </a:tr>
              <a:tr h="1178727"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Krediler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349.967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353.894</a:t>
                      </a:r>
                    </a:p>
                  </a:txBody>
                  <a:tcPr marL="9525" marR="9525" marT="9525" marB="0" anchor="ctr"/>
                </a:tc>
              </a:tr>
              <a:tr h="1178727"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Mevduat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435.554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464.158</a:t>
                      </a:r>
                    </a:p>
                  </a:txBody>
                  <a:tcPr marL="9525" marR="9525" marT="9525" marB="0" anchor="ctr"/>
                </a:tc>
              </a:tr>
              <a:tr h="1178727"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 Oran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76%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rsayılan Tasarım">
  <a:themeElements>
    <a:clrScheme name="Custom 9">
      <a:dk1>
        <a:srgbClr val="000000"/>
      </a:dk1>
      <a:lt1>
        <a:srgbClr val="FFFFFF"/>
      </a:lt1>
      <a:dk2>
        <a:srgbClr val="000000"/>
      </a:dk2>
      <a:lt2>
        <a:srgbClr val="A7D973"/>
      </a:lt2>
      <a:accent1>
        <a:srgbClr val="49711E"/>
      </a:accent1>
      <a:accent2>
        <a:srgbClr val="6DAA2D"/>
      </a:accent2>
      <a:accent3>
        <a:srgbClr val="BDE296"/>
      </a:accent3>
      <a:accent4>
        <a:srgbClr val="D3ECB9"/>
      </a:accent4>
      <a:accent5>
        <a:srgbClr val="AAE2CA"/>
      </a:accent5>
      <a:accent6>
        <a:srgbClr val="2D2DB9"/>
      </a:accent6>
      <a:hlink>
        <a:srgbClr val="CCCCFF"/>
      </a:hlink>
      <a:folHlink>
        <a:srgbClr val="CAE8AB"/>
      </a:folHlink>
    </a:clrScheme>
    <a:fontScheme name="Varsayılan Tasarım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33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11114</TotalTime>
  <Words>568</Words>
  <Application>Microsoft Office PowerPoint</Application>
  <PresentationFormat>On-screen Show (4:3)</PresentationFormat>
  <Paragraphs>282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Varsayılan Tasarım</vt:lpstr>
      <vt:lpstr>    </vt:lpstr>
      <vt:lpstr>Slide 2</vt:lpstr>
      <vt:lpstr>Slide 3</vt:lpstr>
      <vt:lpstr>Coğrafi Dağılım</vt:lpstr>
      <vt:lpstr>Slide 5</vt:lpstr>
      <vt:lpstr>Slide 6</vt:lpstr>
      <vt:lpstr>Slide 7</vt:lpstr>
      <vt:lpstr>Slide 8</vt:lpstr>
      <vt:lpstr>Slide 9</vt:lpstr>
      <vt:lpstr>Slide 10</vt:lpstr>
      <vt:lpstr>  Sektörel Kredi Dağılımı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ike liminal</dc:creator>
  <cp:lastModifiedBy>RX7</cp:lastModifiedBy>
  <cp:revision>1251</cp:revision>
  <dcterms:modified xsi:type="dcterms:W3CDTF">2009-11-16T09:12:37Z</dcterms:modified>
</cp:coreProperties>
</file>