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package" ContentType="application/vnd.openxmlformats-officedocument.package"/>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3"/>
  </p:notesMasterIdLst>
  <p:handoutMasterIdLst>
    <p:handoutMasterId r:id="rId14"/>
  </p:handoutMasterIdLst>
  <p:sldIdLst>
    <p:sldId id="257" r:id="rId2"/>
    <p:sldId id="286" r:id="rId3"/>
    <p:sldId id="287" r:id="rId4"/>
    <p:sldId id="290" r:id="rId5"/>
    <p:sldId id="284" r:id="rId6"/>
    <p:sldId id="259" r:id="rId7"/>
    <p:sldId id="274" r:id="rId8"/>
    <p:sldId id="275" r:id="rId9"/>
    <p:sldId id="288" r:id="rId10"/>
    <p:sldId id="277" r:id="rId11"/>
    <p:sldId id="279" r:id="rId12"/>
  </p:sldIdLst>
  <p:sldSz cx="9144000" cy="6858000" type="screen4x3"/>
  <p:notesSz cx="6669088" cy="9928225"/>
  <p:custDataLst>
    <p:tags r:id="rId1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FF"/>
    <a:srgbClr val="03ABBD"/>
    <a:srgbClr val="F9F8BE"/>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74" autoAdjust="0"/>
  </p:normalViewPr>
  <p:slideViewPr>
    <p:cSldViewPr>
      <p:cViewPr>
        <p:scale>
          <a:sx n="51" d="100"/>
          <a:sy n="51" d="100"/>
        </p:scale>
        <p:origin x="-116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022" y="-84"/>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package"/></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2.package"/></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hart>
    <c:plotArea>
      <c:layout>
        <c:manualLayout>
          <c:layoutTarget val="inner"/>
          <c:xMode val="edge"/>
          <c:yMode val="edge"/>
          <c:x val="8.5923203591671465E-2"/>
          <c:y val="7.9409047417505638E-2"/>
          <c:w val="0.88373855863147355"/>
          <c:h val="0.8577462480834892"/>
        </c:manualLayout>
      </c:layout>
      <c:pieChart>
        <c:varyColors val="1"/>
        <c:ser>
          <c:idx val="0"/>
          <c:order val="0"/>
          <c:tx>
            <c:strRef>
              <c:f>Sheet1!$A$2</c:f>
              <c:strCache>
                <c:ptCount val="1"/>
              </c:strCache>
            </c:strRef>
          </c:tx>
          <c:spPr>
            <a:solidFill>
              <a:srgbClr val="003366"/>
            </a:solidFill>
            <a:ln w="8672">
              <a:solidFill>
                <a:schemeClr val="tx1"/>
              </a:solidFill>
              <a:prstDash val="solid"/>
            </a:ln>
          </c:spPr>
          <c:dPt>
            <c:idx val="0"/>
            <c:spPr>
              <a:gradFill>
                <a:gsLst>
                  <a:gs pos="0">
                    <a:srgbClr val="5E9EFF"/>
                  </a:gs>
                  <a:gs pos="39999">
                    <a:srgbClr val="85C2FF"/>
                  </a:gs>
                  <a:gs pos="70000">
                    <a:srgbClr val="C4D6EB"/>
                  </a:gs>
                  <a:gs pos="100000">
                    <a:srgbClr val="FFEBFA"/>
                  </a:gs>
                </a:gsLst>
                <a:lin ang="5400000" scaled="0"/>
              </a:gradFill>
              <a:ln w="8672">
                <a:solidFill>
                  <a:schemeClr val="tx1"/>
                </a:solidFill>
                <a:prstDash val="solid"/>
              </a:ln>
              <a:scene3d>
                <a:camera prst="orthographicFront"/>
                <a:lightRig rig="freezing" dir="t"/>
              </a:scene3d>
              <a:sp3d prstMaterial="softEdge">
                <a:bevelT w="165100" prst="coolSlant"/>
              </a:sp3d>
            </c:spPr>
          </c:dPt>
          <c:dPt>
            <c:idx val="1"/>
            <c:spPr>
              <a:solidFill>
                <a:srgbClr val="FF99CC"/>
              </a:solidFill>
              <a:ln w="8672">
                <a:solidFill>
                  <a:schemeClr val="tx1"/>
                </a:solidFill>
                <a:prstDash val="solid"/>
              </a:ln>
              <a:scene3d>
                <a:camera prst="orthographicFront"/>
                <a:lightRig rig="freezing" dir="t"/>
              </a:scene3d>
              <a:sp3d prstMaterial="plastic">
                <a:bevelT w="165100" prst="coolSlant"/>
              </a:sp3d>
            </c:spPr>
          </c:dPt>
          <c:dLbls>
            <c:dLbl>
              <c:idx val="0"/>
              <c:layout>
                <c:manualLayout>
                  <c:x val="-0.22641591309947245"/>
                  <c:y val="-1.7119524053900725E-2"/>
                </c:manualLayout>
              </c:layout>
              <c:tx>
                <c:rich>
                  <a:bodyPr/>
                  <a:lstStyle/>
                  <a:p>
                    <a:pPr algn="ctr" rtl="0">
                      <a:defRPr lang="en-US" sz="998" b="1" i="0" u="none" strike="noStrike" kern="1200" baseline="0" dirty="0" smtClean="0">
                        <a:solidFill>
                          <a:srgbClr val="002060"/>
                        </a:solidFill>
                        <a:latin typeface="+mn-lt"/>
                        <a:ea typeface="+mn-ea"/>
                        <a:cs typeface="+mn-cs"/>
                      </a:defRPr>
                    </a:pPr>
                    <a:r>
                      <a:rPr lang="en-US" sz="999" b="1" i="0" u="none" strike="noStrike" kern="1200" baseline="0" dirty="0" smtClean="0">
                        <a:solidFill>
                          <a:srgbClr val="002060"/>
                        </a:solidFill>
                        <a:latin typeface="+mn-lt"/>
                        <a:ea typeface="+mn-ea"/>
                        <a:cs typeface="+mn-cs"/>
                      </a:rPr>
                      <a:t>Bay</a:t>
                    </a:r>
                  </a:p>
                  <a:p>
                    <a:pPr algn="ctr" rtl="0">
                      <a:defRPr lang="en-US" sz="998" b="1" i="0" u="none" strike="noStrike" kern="1200" baseline="0" dirty="0" smtClean="0">
                        <a:solidFill>
                          <a:srgbClr val="002060"/>
                        </a:solidFill>
                        <a:latin typeface="+mn-lt"/>
                        <a:ea typeface="+mn-ea"/>
                        <a:cs typeface="+mn-cs"/>
                      </a:defRPr>
                    </a:pPr>
                    <a:r>
                      <a:rPr lang="en-US" sz="999" b="1" i="0" u="none" strike="noStrike" kern="1200" baseline="0" dirty="0" smtClean="0">
                        <a:solidFill>
                          <a:srgbClr val="002060"/>
                        </a:solidFill>
                        <a:latin typeface="+mn-lt"/>
                        <a:ea typeface="+mn-ea"/>
                        <a:cs typeface="+mn-cs"/>
                      </a:rPr>
                      <a:t>49%</a:t>
                    </a:r>
                  </a:p>
                </c:rich>
              </c:tx>
              <c:numFmt formatCode="0.00%" sourceLinked="0"/>
              <c:spPr/>
              <c:dLblPos val="bestFit"/>
            </c:dLbl>
            <c:dLbl>
              <c:idx val="1"/>
              <c:layout>
                <c:manualLayout>
                  <c:x val="0.17795947486655941"/>
                  <c:y val="1.3520443388571501E-2"/>
                </c:manualLayout>
              </c:layout>
              <c:tx>
                <c:rich>
                  <a:bodyPr/>
                  <a:lstStyle/>
                  <a:p>
                    <a:pPr algn="ctr">
                      <a:defRPr lang="tr-TR" sz="998" b="1" i="0" u="none" strike="noStrike" kern="1200" baseline="0" dirty="0" smtClean="0">
                        <a:solidFill>
                          <a:srgbClr val="002060"/>
                        </a:solidFill>
                        <a:latin typeface="+mn-lt"/>
                        <a:ea typeface="+mn-ea"/>
                        <a:cs typeface="+mn-cs"/>
                      </a:defRPr>
                    </a:pPr>
                    <a:r>
                      <a:rPr lang="tr-TR" sz="999" b="1" i="0" u="none" strike="noStrike" kern="1200" baseline="0" dirty="0" smtClean="0">
                        <a:solidFill>
                          <a:srgbClr val="002060"/>
                        </a:solidFill>
                        <a:latin typeface="+mn-lt"/>
                        <a:ea typeface="+mn-ea"/>
                        <a:cs typeface="+mn-cs"/>
                      </a:rPr>
                      <a:t>Bayan</a:t>
                    </a:r>
                  </a:p>
                  <a:p>
                    <a:pPr algn="ctr">
                      <a:defRPr lang="tr-TR" sz="998" b="1" i="0" u="none" strike="noStrike" kern="1200" baseline="0" dirty="0" smtClean="0">
                        <a:solidFill>
                          <a:srgbClr val="002060"/>
                        </a:solidFill>
                        <a:latin typeface="+mn-lt"/>
                        <a:ea typeface="+mn-ea"/>
                        <a:cs typeface="+mn-cs"/>
                      </a:defRPr>
                    </a:pPr>
                    <a:r>
                      <a:rPr lang="tr-TR" sz="999" b="1" i="0" u="none" strike="noStrike" kern="1200" baseline="0" dirty="0" smtClean="0">
                        <a:solidFill>
                          <a:srgbClr val="002060"/>
                        </a:solidFill>
                        <a:latin typeface="+mn-lt"/>
                        <a:ea typeface="+mn-ea"/>
                        <a:cs typeface="+mn-cs"/>
                      </a:rPr>
                      <a:t>51%</a:t>
                    </a:r>
                  </a:p>
                </c:rich>
              </c:tx>
              <c:numFmt formatCode="0.00%" sourceLinked="0"/>
              <c:spPr/>
              <c:dLblPos val="bestFit"/>
            </c:dLbl>
            <c:numFmt formatCode="0.00%" sourceLinked="0"/>
            <c:txPr>
              <a:bodyPr/>
              <a:lstStyle/>
              <a:p>
                <a:pPr>
                  <a:defRPr sz="999">
                    <a:solidFill>
                      <a:srgbClr val="FFFFFF"/>
                    </a:solidFill>
                  </a:defRPr>
                </a:pPr>
                <a:endParaRPr lang="tr-TR"/>
              </a:p>
            </c:txPr>
            <c:showVal val="1"/>
            <c:showCatName val="1"/>
            <c:showLeaderLines val="1"/>
          </c:dLbls>
          <c:cat>
            <c:strRef>
              <c:f>Sheet1!$B$1:$C$1</c:f>
              <c:strCache>
                <c:ptCount val="2"/>
                <c:pt idx="0">
                  <c:v>Bay</c:v>
                </c:pt>
                <c:pt idx="1">
                  <c:v>Bayan</c:v>
                </c:pt>
              </c:strCache>
            </c:strRef>
          </c:cat>
          <c:val>
            <c:numRef>
              <c:f>Sheet1!$B$2:$C$2</c:f>
              <c:numCache>
                <c:formatCode>General</c:formatCode>
                <c:ptCount val="2"/>
                <c:pt idx="0">
                  <c:v>49</c:v>
                </c:pt>
                <c:pt idx="1">
                  <c:v>51</c:v>
                </c:pt>
              </c:numCache>
            </c:numRef>
          </c:val>
        </c:ser>
        <c:dLbls>
          <c:showVal val="1"/>
          <c:showCatName val="1"/>
        </c:dLbls>
        <c:firstSliceAng val="0"/>
      </c:pieChart>
      <c:spPr>
        <a:noFill/>
        <a:ln w="25362">
          <a:noFill/>
        </a:ln>
      </c:spPr>
    </c:plotArea>
    <c:plotVisOnly val="1"/>
    <c:dispBlanksAs val="zero"/>
  </c:chart>
  <c:spPr>
    <a:noFill/>
    <a:ln>
      <a:noFill/>
    </a:ln>
  </c:spPr>
  <c:txPr>
    <a:bodyPr/>
    <a:lstStyle/>
    <a:p>
      <a:pPr>
        <a:defRPr sz="1246" b="1" i="0" u="none" strike="noStrike" baseline="0">
          <a:solidFill>
            <a:schemeClr val="tx1"/>
          </a:solidFill>
          <a:latin typeface="Calibri"/>
          <a:ea typeface="Calibri"/>
          <a:cs typeface="Calibri"/>
        </a:defRPr>
      </a:pPr>
      <a:endParaRPr lang="tr-T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tr-TR"/>
  <c:style val="35"/>
  <c:chart>
    <c:autoTitleDeleted val="1"/>
    <c:plotArea>
      <c:layout>
        <c:manualLayout>
          <c:layoutTarget val="inner"/>
          <c:xMode val="edge"/>
          <c:yMode val="edge"/>
          <c:x val="0.10919900458822625"/>
          <c:y val="3.0054881240524741E-2"/>
          <c:w val="0.8775324675324675"/>
          <c:h val="0.95732005799476894"/>
        </c:manualLayout>
      </c:layout>
      <c:pieChart>
        <c:varyColors val="1"/>
        <c:ser>
          <c:idx val="0"/>
          <c:order val="0"/>
          <c:tx>
            <c:strRef>
              <c:f>Sheet1!$B$1</c:f>
              <c:strCache>
                <c:ptCount val="1"/>
                <c:pt idx="0">
                  <c:v>Sales</c:v>
                </c:pt>
              </c:strCache>
            </c:strRef>
          </c:tx>
          <c:explosion val="25"/>
          <c:dPt>
            <c:idx val="0"/>
            <c:explosion val="5"/>
          </c:dPt>
          <c:dPt>
            <c:idx val="1"/>
            <c:explosion val="2"/>
          </c:dPt>
          <c:dPt>
            <c:idx val="2"/>
            <c:explosion val="5"/>
          </c:dPt>
          <c:dLbls>
            <c:dLbl>
              <c:idx val="0"/>
              <c:layout>
                <c:manualLayout>
                  <c:x val="-0.18265786608600981"/>
                  <c:y val="-6.7640768388269656E-2"/>
                </c:manualLayout>
              </c:layout>
              <c:dLblPos val="bestFit"/>
              <c:showCatName val="1"/>
              <c:showPercent val="1"/>
            </c:dLbl>
            <c:dLbl>
              <c:idx val="1"/>
              <c:layout>
                <c:manualLayout>
                  <c:x val="0.13765145034606124"/>
                  <c:y val="-9.8984752194528527E-2"/>
                </c:manualLayout>
              </c:layout>
              <c:dLblPos val="bestFit"/>
              <c:showCatName val="1"/>
              <c:showPercent val="1"/>
            </c:dLbl>
            <c:dLbl>
              <c:idx val="2"/>
              <c:layout>
                <c:manualLayout>
                  <c:x val="0.20458530989968121"/>
                  <c:y val="0.16436206178360213"/>
                </c:manualLayout>
              </c:layout>
              <c:dLblPos val="bestFit"/>
              <c:showCatName val="1"/>
              <c:showPercent val="1"/>
            </c:dLbl>
            <c:txPr>
              <a:bodyPr/>
              <a:lstStyle/>
              <a:p>
                <a:pPr>
                  <a:defRPr sz="999" b="1"/>
                </a:pPr>
                <a:endParaRPr lang="tr-TR"/>
              </a:p>
            </c:txPr>
            <c:showCatName val="1"/>
            <c:showPercent val="1"/>
            <c:showLeaderLines val="1"/>
          </c:dLbls>
          <c:cat>
            <c:strRef>
              <c:f>Sheet1!$A$2:$A$4</c:f>
              <c:strCache>
                <c:ptCount val="3"/>
                <c:pt idx="0">
                  <c:v>Lisans ve Üstü</c:v>
                </c:pt>
                <c:pt idx="1">
                  <c:v>Ön Lisans</c:v>
                </c:pt>
                <c:pt idx="2">
                  <c:v>Lise ve Dengi</c:v>
                </c:pt>
              </c:strCache>
            </c:strRef>
          </c:cat>
          <c:val>
            <c:numRef>
              <c:f>Sheet1!$B$2:$B$4</c:f>
              <c:numCache>
                <c:formatCode>General</c:formatCode>
                <c:ptCount val="3"/>
                <c:pt idx="0">
                  <c:v>2441</c:v>
                </c:pt>
                <c:pt idx="1">
                  <c:v>442</c:v>
                </c:pt>
                <c:pt idx="2" formatCode="#,##0">
                  <c:v>1164</c:v>
                </c:pt>
              </c:numCache>
            </c:numRef>
          </c:val>
        </c:ser>
        <c:dLbls>
          <c:showCatName val="1"/>
          <c:showPercent val="1"/>
        </c:dLbls>
        <c:firstSliceAng val="0"/>
      </c:pieChart>
      <c:spPr>
        <a:noFill/>
        <a:ln w="25379">
          <a:noFill/>
        </a:ln>
      </c:spPr>
    </c:plotArea>
    <c:plotVisOnly val="1"/>
    <c:dispBlanksAs val="zero"/>
  </c:chart>
  <c:spPr>
    <a:noFill/>
  </c:spPr>
  <c:txPr>
    <a:bodyPr/>
    <a:lstStyle/>
    <a:p>
      <a:pPr>
        <a:defRPr sz="1799"/>
      </a:pPr>
      <a:endParaRPr lang="tr-TR"/>
    </a:p>
  </c:txPr>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gif"/></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42C38D-089A-4BE5-A65A-9AEB2E6879B6}" type="doc">
      <dgm:prSet loTypeId="urn:microsoft.com/office/officeart/2005/8/layout/vList4" loCatId="list" qsTypeId="urn:microsoft.com/office/officeart/2005/8/quickstyle/simple1#1" qsCatId="simple" csTypeId="urn:microsoft.com/office/officeart/2005/8/colors/accent1_2#1" csCatId="accent1" phldr="1"/>
      <dgm:spPr/>
      <dgm:t>
        <a:bodyPr/>
        <a:lstStyle/>
        <a:p>
          <a:endParaRPr lang="tr-TR"/>
        </a:p>
      </dgm:t>
    </dgm:pt>
    <dgm:pt modelId="{B02BE8D4-F5F0-4396-A242-DC951B93E92B}">
      <dgm:prSet phldrT="[Text]" custT="1"/>
      <dgm:spPr>
        <a:noFill/>
        <a:ln>
          <a:solidFill>
            <a:schemeClr val="accent6">
              <a:lumMod val="75000"/>
            </a:schemeClr>
          </a:solidFill>
        </a:ln>
      </dgm:spPr>
      <dgm:t>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1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Tüm çalışanlarımız için performans değerlendirmeleri ve bu değerlendirmeler doğrultusunda ücret, eğitim ve ödüllendirmeyi içeren ve sürekli gelişimi hedefleyen </a:t>
          </a:r>
          <a:r>
            <a:rPr lang="tr-TR" sz="2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Performans Yönetimi Sistemi </a:t>
          </a:r>
          <a:r>
            <a:rPr lang="tr-TR" sz="1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uygulanmaktadır.</a:t>
          </a:r>
          <a:endParaRPr lang="tr-TR" sz="1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dgm:t>
    </dgm:pt>
    <dgm:pt modelId="{2628D835-10A7-42BE-9F50-D3A3ED7E7A98}" type="parTrans" cxnId="{FD85065E-0523-4387-A4E5-3DB33966C380}">
      <dgm:prSet/>
      <dgm:spPr/>
      <dgm:t>
        <a:bodyPr/>
        <a:lstStyle/>
        <a:p>
          <a:endParaRPr lang="tr-TR"/>
        </a:p>
      </dgm:t>
    </dgm:pt>
    <dgm:pt modelId="{1AC6C253-0080-4E0A-A79E-A5DECBA90FEC}" type="sibTrans" cxnId="{FD85065E-0523-4387-A4E5-3DB33966C380}">
      <dgm:prSet/>
      <dgm:spPr/>
      <dgm:t>
        <a:bodyPr/>
        <a:lstStyle/>
        <a:p>
          <a:endParaRPr lang="tr-TR"/>
        </a:p>
      </dgm:t>
    </dgm:pt>
    <dgm:pt modelId="{6089A4A9-611F-4C88-9BFF-1968B22786CB}">
      <dgm:prSet phldrT="[Text]" custT="1"/>
      <dgm:spPr>
        <a:noFill/>
        <a:ln>
          <a:solidFill>
            <a:schemeClr val="accent6">
              <a:lumMod val="75000"/>
            </a:schemeClr>
          </a:solidFill>
        </a:ln>
      </dgm:spPr>
      <dgm:t>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2000" b="1" u="none"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Eğitim</a:t>
          </a:r>
        </a:p>
        <a:p>
          <a:r>
            <a:rPr lang="tr-TR" sz="1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Çağdaş bankacılığın gerektirdiği bilgi ve beceri donanımını çalışanlarımıza kazandırabilmek hedeflenmiştir.</a:t>
          </a:r>
          <a:endParaRPr lang="tr-TR" sz="1800" dirty="0" smtClean="0">
            <a:solidFill>
              <a:srgbClr val="FFFFFF"/>
            </a:solidFill>
          </a:endParaRPr>
        </a:p>
      </dgm:t>
    </dgm:pt>
    <dgm:pt modelId="{6770BFB7-C922-4587-B5FE-6FC0D9374841}" type="parTrans" cxnId="{446E91D3-D87E-4253-854B-4F624C143930}">
      <dgm:prSet/>
      <dgm:spPr/>
      <dgm:t>
        <a:bodyPr/>
        <a:lstStyle/>
        <a:p>
          <a:endParaRPr lang="tr-TR"/>
        </a:p>
      </dgm:t>
    </dgm:pt>
    <dgm:pt modelId="{86E67FE8-967E-4687-B299-C0755430C970}" type="sibTrans" cxnId="{446E91D3-D87E-4253-854B-4F624C143930}">
      <dgm:prSet/>
      <dgm:spPr/>
      <dgm:t>
        <a:bodyPr/>
        <a:lstStyle/>
        <a:p>
          <a:endParaRPr lang="tr-TR"/>
        </a:p>
      </dgm:t>
    </dgm:pt>
    <dgm:pt modelId="{E35C1532-29E9-4C96-B69B-D11A1EE1744A}">
      <dgm:prSet phldrT="[Text]" custT="1"/>
      <dgm:spPr>
        <a:noFill/>
        <a:ln>
          <a:solidFill>
            <a:schemeClr val="accent6">
              <a:lumMod val="75000"/>
            </a:schemeClr>
          </a:solidFill>
        </a:ln>
      </dgm:spPr>
      <dgm:t>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a:r>
            <a:rPr lang="tr-TR" sz="1800" b="1" u="none"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ŞekerAkademi; h</a:t>
          </a:r>
          <a:r>
            <a:rPr lang="tr-TR" sz="1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em kişisel hem de sektörel anlamda eğitimlere destek veren uzaktan öğretim sistemimizdir.</a:t>
          </a:r>
          <a:endParaRPr lang="tr-TR" sz="2000" b="1" u="sng"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dgm:t>
    </dgm:pt>
    <dgm:pt modelId="{955C4C14-D327-4746-B765-2DA477155DFC}" type="parTrans" cxnId="{3BA09452-D4C1-48D3-B941-418BDB07D471}">
      <dgm:prSet/>
      <dgm:spPr/>
      <dgm:t>
        <a:bodyPr/>
        <a:lstStyle/>
        <a:p>
          <a:endParaRPr lang="tr-TR"/>
        </a:p>
      </dgm:t>
    </dgm:pt>
    <dgm:pt modelId="{DA78A788-7694-49F5-A837-DECC123804F1}" type="sibTrans" cxnId="{3BA09452-D4C1-48D3-B941-418BDB07D471}">
      <dgm:prSet/>
      <dgm:spPr/>
      <dgm:t>
        <a:bodyPr/>
        <a:lstStyle/>
        <a:p>
          <a:endParaRPr lang="tr-TR"/>
        </a:p>
      </dgm:t>
    </dgm:pt>
    <dgm:pt modelId="{4FA556D1-089C-4D81-B6FD-7B1C21D90356}" type="pres">
      <dgm:prSet presAssocID="{7842C38D-089A-4BE5-A65A-9AEB2E6879B6}" presName="linear" presStyleCnt="0">
        <dgm:presLayoutVars>
          <dgm:dir/>
          <dgm:resizeHandles val="exact"/>
        </dgm:presLayoutVars>
      </dgm:prSet>
      <dgm:spPr/>
      <dgm:t>
        <a:bodyPr/>
        <a:lstStyle/>
        <a:p>
          <a:endParaRPr lang="tr-TR"/>
        </a:p>
      </dgm:t>
    </dgm:pt>
    <dgm:pt modelId="{BB4341CB-5F3A-41A5-92E8-ED05225F486D}" type="pres">
      <dgm:prSet presAssocID="{B02BE8D4-F5F0-4396-A242-DC951B93E92B}" presName="comp" presStyleCnt="0"/>
      <dgm:spPr/>
    </dgm:pt>
    <dgm:pt modelId="{F35F3B80-6637-4179-9F6E-90B1BDD21BE8}" type="pres">
      <dgm:prSet presAssocID="{B02BE8D4-F5F0-4396-A242-DC951B93E92B}" presName="box" presStyleLbl="node1" presStyleIdx="0" presStyleCnt="3"/>
      <dgm:spPr/>
      <dgm:t>
        <a:bodyPr/>
        <a:lstStyle/>
        <a:p>
          <a:endParaRPr lang="tr-TR"/>
        </a:p>
      </dgm:t>
    </dgm:pt>
    <dgm:pt modelId="{E3917CC3-F4C2-4D98-B2DA-11BE6D4C767E}" type="pres">
      <dgm:prSet presAssocID="{B02BE8D4-F5F0-4396-A242-DC951B93E92B}" presName="img" presStyleLbl="fgImgPlace1" presStyleIdx="0" presStyleCnt="3" custScaleX="76136" custScaleY="106579"/>
      <dgm:spPr>
        <a:blipFill dpi="0" rotWithShape="0">
          <a:blip xmlns:r="http://schemas.openxmlformats.org/officeDocument/2006/relationships" r:embed="rId1"/>
          <a:srcRect/>
          <a:stretch>
            <a:fillRect/>
          </a:stretch>
        </a:blipFill>
        <a:scene3d>
          <a:camera prst="orthographicFront"/>
          <a:lightRig rig="threePt" dir="t"/>
        </a:scene3d>
        <a:sp3d>
          <a:bevelT w="101600" prst="riblet"/>
        </a:sp3d>
      </dgm:spPr>
    </dgm:pt>
    <dgm:pt modelId="{27EF29BC-1162-417B-B8B4-5032E0D091AE}" type="pres">
      <dgm:prSet presAssocID="{B02BE8D4-F5F0-4396-A242-DC951B93E92B}" presName="text" presStyleLbl="node1" presStyleIdx="0" presStyleCnt="3">
        <dgm:presLayoutVars>
          <dgm:bulletEnabled val="1"/>
        </dgm:presLayoutVars>
      </dgm:prSet>
      <dgm:spPr/>
      <dgm:t>
        <a:bodyPr/>
        <a:lstStyle/>
        <a:p>
          <a:endParaRPr lang="tr-TR"/>
        </a:p>
      </dgm:t>
    </dgm:pt>
    <dgm:pt modelId="{D8E1345F-91C0-429D-97E6-CBB381D34B07}" type="pres">
      <dgm:prSet presAssocID="{1AC6C253-0080-4E0A-A79E-A5DECBA90FEC}" presName="spacer" presStyleCnt="0"/>
      <dgm:spPr/>
    </dgm:pt>
    <dgm:pt modelId="{FF555AF9-CF56-48B4-B74F-6500C4F2CB57}" type="pres">
      <dgm:prSet presAssocID="{6089A4A9-611F-4C88-9BFF-1968B22786CB}" presName="comp" presStyleCnt="0"/>
      <dgm:spPr/>
    </dgm:pt>
    <dgm:pt modelId="{D0AEBB92-3297-4D53-8DD4-02913B3A6AE8}" type="pres">
      <dgm:prSet presAssocID="{6089A4A9-611F-4C88-9BFF-1968B22786CB}" presName="box" presStyleLbl="node1" presStyleIdx="1" presStyleCnt="3"/>
      <dgm:spPr/>
      <dgm:t>
        <a:bodyPr/>
        <a:lstStyle/>
        <a:p>
          <a:endParaRPr lang="tr-TR"/>
        </a:p>
      </dgm:t>
    </dgm:pt>
    <dgm:pt modelId="{EF452E1C-6C28-400C-BB82-2102FA1A8F9E}" type="pres">
      <dgm:prSet presAssocID="{6089A4A9-611F-4C88-9BFF-1968B22786CB}" presName="img" presStyleLbl="fgImgPlace1" presStyleIdx="1" presStyleCnt="3" custScaleX="94960"/>
      <dgm:spPr>
        <a:blipFill rotWithShape="0">
          <a:blip xmlns:r="http://schemas.openxmlformats.org/officeDocument/2006/relationships" r:embed="rId2"/>
          <a:stretch>
            <a:fillRect/>
          </a:stretch>
        </a:blipFill>
        <a:effectLst>
          <a:softEdge rad="127000"/>
        </a:effectLst>
      </dgm:spPr>
    </dgm:pt>
    <dgm:pt modelId="{53E29A53-65E2-4005-B2B4-F03B3FDD62CD}" type="pres">
      <dgm:prSet presAssocID="{6089A4A9-611F-4C88-9BFF-1968B22786CB}" presName="text" presStyleLbl="node1" presStyleIdx="1" presStyleCnt="3">
        <dgm:presLayoutVars>
          <dgm:bulletEnabled val="1"/>
        </dgm:presLayoutVars>
      </dgm:prSet>
      <dgm:spPr/>
      <dgm:t>
        <a:bodyPr/>
        <a:lstStyle/>
        <a:p>
          <a:endParaRPr lang="tr-TR"/>
        </a:p>
      </dgm:t>
    </dgm:pt>
    <dgm:pt modelId="{54A7A339-DE11-42E7-BC7F-1651C1B9DBE1}" type="pres">
      <dgm:prSet presAssocID="{86E67FE8-967E-4687-B299-C0755430C970}" presName="spacer" presStyleCnt="0"/>
      <dgm:spPr/>
    </dgm:pt>
    <dgm:pt modelId="{D9D45636-76BF-4B7A-8609-0B4392581133}" type="pres">
      <dgm:prSet presAssocID="{E35C1532-29E9-4C96-B69B-D11A1EE1744A}" presName="comp" presStyleCnt="0"/>
      <dgm:spPr/>
    </dgm:pt>
    <dgm:pt modelId="{9C2D4DCD-0442-477D-AE68-E394CFAC0271}" type="pres">
      <dgm:prSet presAssocID="{E35C1532-29E9-4C96-B69B-D11A1EE1744A}" presName="box" presStyleLbl="node1" presStyleIdx="2" presStyleCnt="3"/>
      <dgm:spPr/>
      <dgm:t>
        <a:bodyPr/>
        <a:lstStyle/>
        <a:p>
          <a:endParaRPr lang="tr-TR"/>
        </a:p>
      </dgm:t>
    </dgm:pt>
    <dgm:pt modelId="{31E4681A-9FDD-4B47-806C-C6582EDBD5DA}" type="pres">
      <dgm:prSet presAssocID="{E35C1532-29E9-4C96-B69B-D11A1EE1744A}" presName="img" presStyleLbl="fgImgPlace1" presStyleIdx="2" presStyleCnt="3"/>
      <dgm:spPr>
        <a:blipFill rotWithShape="0">
          <a:blip xmlns:r="http://schemas.openxmlformats.org/officeDocument/2006/relationships" r:embed="rId3"/>
          <a:stretch>
            <a:fillRect/>
          </a:stretch>
        </a:blipFill>
        <a:effectLst>
          <a:softEdge rad="127000"/>
        </a:effectLst>
      </dgm:spPr>
    </dgm:pt>
    <dgm:pt modelId="{27A6F5DE-1DA7-48C6-91B0-E07DD1DF2923}" type="pres">
      <dgm:prSet presAssocID="{E35C1532-29E9-4C96-B69B-D11A1EE1744A}" presName="text" presStyleLbl="node1" presStyleIdx="2" presStyleCnt="3">
        <dgm:presLayoutVars>
          <dgm:bulletEnabled val="1"/>
        </dgm:presLayoutVars>
      </dgm:prSet>
      <dgm:spPr/>
      <dgm:t>
        <a:bodyPr/>
        <a:lstStyle/>
        <a:p>
          <a:endParaRPr lang="tr-TR"/>
        </a:p>
      </dgm:t>
    </dgm:pt>
  </dgm:ptLst>
  <dgm:cxnLst>
    <dgm:cxn modelId="{C6C57CBF-646C-4D39-863D-B5ED39B45861}" type="presOf" srcId="{7842C38D-089A-4BE5-A65A-9AEB2E6879B6}" destId="{4FA556D1-089C-4D81-B6FD-7B1C21D90356}" srcOrd="0" destOrd="0" presId="urn:microsoft.com/office/officeart/2005/8/layout/vList4"/>
    <dgm:cxn modelId="{C056C33A-8EC5-4EF5-9909-33B3E37E986B}" type="presOf" srcId="{B02BE8D4-F5F0-4396-A242-DC951B93E92B}" destId="{27EF29BC-1162-417B-B8B4-5032E0D091AE}" srcOrd="1" destOrd="0" presId="urn:microsoft.com/office/officeart/2005/8/layout/vList4"/>
    <dgm:cxn modelId="{4CE43C15-A976-47BB-9075-5F1473AF36D1}" type="presOf" srcId="{B02BE8D4-F5F0-4396-A242-DC951B93E92B}" destId="{F35F3B80-6637-4179-9F6E-90B1BDD21BE8}" srcOrd="0" destOrd="0" presId="urn:microsoft.com/office/officeart/2005/8/layout/vList4"/>
    <dgm:cxn modelId="{764C1368-0E08-4D46-99AF-F40CBB33AAD9}" type="presOf" srcId="{E35C1532-29E9-4C96-B69B-D11A1EE1744A}" destId="{27A6F5DE-1DA7-48C6-91B0-E07DD1DF2923}" srcOrd="1" destOrd="0" presId="urn:microsoft.com/office/officeart/2005/8/layout/vList4"/>
    <dgm:cxn modelId="{FCFC5E9A-A97C-47BA-9569-E5575B0BD3E4}" type="presOf" srcId="{E35C1532-29E9-4C96-B69B-D11A1EE1744A}" destId="{9C2D4DCD-0442-477D-AE68-E394CFAC0271}" srcOrd="0" destOrd="0" presId="urn:microsoft.com/office/officeart/2005/8/layout/vList4"/>
    <dgm:cxn modelId="{3BA09452-D4C1-48D3-B941-418BDB07D471}" srcId="{7842C38D-089A-4BE5-A65A-9AEB2E6879B6}" destId="{E35C1532-29E9-4C96-B69B-D11A1EE1744A}" srcOrd="2" destOrd="0" parTransId="{955C4C14-D327-4746-B765-2DA477155DFC}" sibTransId="{DA78A788-7694-49F5-A837-DECC123804F1}"/>
    <dgm:cxn modelId="{BD2244CA-F705-4995-A6D6-8C4704F594EB}" type="presOf" srcId="{6089A4A9-611F-4C88-9BFF-1968B22786CB}" destId="{53E29A53-65E2-4005-B2B4-F03B3FDD62CD}" srcOrd="1" destOrd="0" presId="urn:microsoft.com/office/officeart/2005/8/layout/vList4"/>
    <dgm:cxn modelId="{FD85065E-0523-4387-A4E5-3DB33966C380}" srcId="{7842C38D-089A-4BE5-A65A-9AEB2E6879B6}" destId="{B02BE8D4-F5F0-4396-A242-DC951B93E92B}" srcOrd="0" destOrd="0" parTransId="{2628D835-10A7-42BE-9F50-D3A3ED7E7A98}" sibTransId="{1AC6C253-0080-4E0A-A79E-A5DECBA90FEC}"/>
    <dgm:cxn modelId="{446E91D3-D87E-4253-854B-4F624C143930}" srcId="{7842C38D-089A-4BE5-A65A-9AEB2E6879B6}" destId="{6089A4A9-611F-4C88-9BFF-1968B22786CB}" srcOrd="1" destOrd="0" parTransId="{6770BFB7-C922-4587-B5FE-6FC0D9374841}" sibTransId="{86E67FE8-967E-4687-B299-C0755430C970}"/>
    <dgm:cxn modelId="{939E2A47-5DBF-45B6-BB7C-B351F9732FB5}" type="presOf" srcId="{6089A4A9-611F-4C88-9BFF-1968B22786CB}" destId="{D0AEBB92-3297-4D53-8DD4-02913B3A6AE8}" srcOrd="0" destOrd="0" presId="urn:microsoft.com/office/officeart/2005/8/layout/vList4"/>
    <dgm:cxn modelId="{1440E1FA-E897-4991-B542-36FDAF48D96D}" type="presParOf" srcId="{4FA556D1-089C-4D81-B6FD-7B1C21D90356}" destId="{BB4341CB-5F3A-41A5-92E8-ED05225F486D}" srcOrd="0" destOrd="0" presId="urn:microsoft.com/office/officeart/2005/8/layout/vList4"/>
    <dgm:cxn modelId="{F8DB9FD8-EC9D-4DC9-A4EC-EDCE985EC055}" type="presParOf" srcId="{BB4341CB-5F3A-41A5-92E8-ED05225F486D}" destId="{F35F3B80-6637-4179-9F6E-90B1BDD21BE8}" srcOrd="0" destOrd="0" presId="urn:microsoft.com/office/officeart/2005/8/layout/vList4"/>
    <dgm:cxn modelId="{4AB9F280-65F1-40C2-ACA3-DDBCB711BD0D}" type="presParOf" srcId="{BB4341CB-5F3A-41A5-92E8-ED05225F486D}" destId="{E3917CC3-F4C2-4D98-B2DA-11BE6D4C767E}" srcOrd="1" destOrd="0" presId="urn:microsoft.com/office/officeart/2005/8/layout/vList4"/>
    <dgm:cxn modelId="{69F280B0-E797-4317-9056-D739B406BD57}" type="presParOf" srcId="{BB4341CB-5F3A-41A5-92E8-ED05225F486D}" destId="{27EF29BC-1162-417B-B8B4-5032E0D091AE}" srcOrd="2" destOrd="0" presId="urn:microsoft.com/office/officeart/2005/8/layout/vList4"/>
    <dgm:cxn modelId="{538F12D0-9174-4B75-AA77-851DCDB341FE}" type="presParOf" srcId="{4FA556D1-089C-4D81-B6FD-7B1C21D90356}" destId="{D8E1345F-91C0-429D-97E6-CBB381D34B07}" srcOrd="1" destOrd="0" presId="urn:microsoft.com/office/officeart/2005/8/layout/vList4"/>
    <dgm:cxn modelId="{0DA89BA8-7F48-41D8-B548-5FA94A436C66}" type="presParOf" srcId="{4FA556D1-089C-4D81-B6FD-7B1C21D90356}" destId="{FF555AF9-CF56-48B4-B74F-6500C4F2CB57}" srcOrd="2" destOrd="0" presId="urn:microsoft.com/office/officeart/2005/8/layout/vList4"/>
    <dgm:cxn modelId="{AC41C5FC-E795-4E6A-A6B0-70123BF5333B}" type="presParOf" srcId="{FF555AF9-CF56-48B4-B74F-6500C4F2CB57}" destId="{D0AEBB92-3297-4D53-8DD4-02913B3A6AE8}" srcOrd="0" destOrd="0" presId="urn:microsoft.com/office/officeart/2005/8/layout/vList4"/>
    <dgm:cxn modelId="{28F87CE9-0E9F-4D66-8BE0-B1B6FBCBC130}" type="presParOf" srcId="{FF555AF9-CF56-48B4-B74F-6500C4F2CB57}" destId="{EF452E1C-6C28-400C-BB82-2102FA1A8F9E}" srcOrd="1" destOrd="0" presId="urn:microsoft.com/office/officeart/2005/8/layout/vList4"/>
    <dgm:cxn modelId="{91F27230-6199-47AB-B30E-86913BD58762}" type="presParOf" srcId="{FF555AF9-CF56-48B4-B74F-6500C4F2CB57}" destId="{53E29A53-65E2-4005-B2B4-F03B3FDD62CD}" srcOrd="2" destOrd="0" presId="urn:microsoft.com/office/officeart/2005/8/layout/vList4"/>
    <dgm:cxn modelId="{22B84B7E-624B-4193-8E46-DC75F2B1D277}" type="presParOf" srcId="{4FA556D1-089C-4D81-B6FD-7B1C21D90356}" destId="{54A7A339-DE11-42E7-BC7F-1651C1B9DBE1}" srcOrd="3" destOrd="0" presId="urn:microsoft.com/office/officeart/2005/8/layout/vList4"/>
    <dgm:cxn modelId="{A998385D-D337-439A-BEFF-F2DAAA6689F5}" type="presParOf" srcId="{4FA556D1-089C-4D81-B6FD-7B1C21D90356}" destId="{D9D45636-76BF-4B7A-8609-0B4392581133}" srcOrd="4" destOrd="0" presId="urn:microsoft.com/office/officeart/2005/8/layout/vList4"/>
    <dgm:cxn modelId="{367C49E4-7BE7-46BC-AEB5-5E958FA6B331}" type="presParOf" srcId="{D9D45636-76BF-4B7A-8609-0B4392581133}" destId="{9C2D4DCD-0442-477D-AE68-E394CFAC0271}" srcOrd="0" destOrd="0" presId="urn:microsoft.com/office/officeart/2005/8/layout/vList4"/>
    <dgm:cxn modelId="{E3090EEA-F3C6-4C00-9DC5-240BD8A91CBE}" type="presParOf" srcId="{D9D45636-76BF-4B7A-8609-0B4392581133}" destId="{31E4681A-9FDD-4B47-806C-C6582EDBD5DA}" srcOrd="1" destOrd="0" presId="urn:microsoft.com/office/officeart/2005/8/layout/vList4"/>
    <dgm:cxn modelId="{C8FC564D-08AD-40C2-AA27-453CC4406EC7}" type="presParOf" srcId="{D9D45636-76BF-4B7A-8609-0B4392581133}" destId="{27A6F5DE-1DA7-48C6-91B0-E07DD1DF2923}" srcOrd="2" destOrd="0" presId="urn:microsoft.com/office/officeart/2005/8/layout/vList4"/>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7842C38D-089A-4BE5-A65A-9AEB2E6879B6}" type="doc">
      <dgm:prSet loTypeId="urn:microsoft.com/office/officeart/2005/8/layout/vList4" loCatId="list" qsTypeId="urn:microsoft.com/office/officeart/2005/8/quickstyle/simple1#2" qsCatId="simple" csTypeId="urn:microsoft.com/office/officeart/2005/8/colors/accent1_2#2" csCatId="accent1" phldr="1"/>
      <dgm:spPr/>
      <dgm:t>
        <a:bodyPr/>
        <a:lstStyle/>
        <a:p>
          <a:endParaRPr lang="tr-TR"/>
        </a:p>
      </dgm:t>
    </dgm:pt>
    <dgm:pt modelId="{B02BE8D4-F5F0-4396-A242-DC951B93E92B}">
      <dgm:prSet phldrT="[Text]" custT="1"/>
      <dgm:spPr>
        <a:noFill/>
        <a:ln>
          <a:solidFill>
            <a:schemeClr val="accent6">
              <a:lumMod val="75000"/>
            </a:schemeClr>
          </a:solidFill>
        </a:ln>
      </dgm:spPr>
      <dgm:t>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1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Emekli Sandığı</a:t>
          </a:r>
          <a:endParaRPr lang="tr-TR" sz="1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dgm:t>
    </dgm:pt>
    <dgm:pt modelId="{2628D835-10A7-42BE-9F50-D3A3ED7E7A98}" type="parTrans" cxnId="{FD85065E-0523-4387-A4E5-3DB33966C380}">
      <dgm:prSet/>
      <dgm:spPr/>
      <dgm:t>
        <a:bodyPr/>
        <a:lstStyle/>
        <a:p>
          <a:endParaRPr lang="tr-TR" sz="1800"/>
        </a:p>
      </dgm:t>
    </dgm:pt>
    <dgm:pt modelId="{1AC6C253-0080-4E0A-A79E-A5DECBA90FEC}" type="sibTrans" cxnId="{FD85065E-0523-4387-A4E5-3DB33966C380}">
      <dgm:prSet/>
      <dgm:spPr/>
      <dgm:t>
        <a:bodyPr/>
        <a:lstStyle/>
        <a:p>
          <a:endParaRPr lang="tr-TR" sz="1800"/>
        </a:p>
      </dgm:t>
    </dgm:pt>
    <dgm:pt modelId="{6089A4A9-611F-4C88-9BFF-1968B22786CB}">
      <dgm:prSet phldrT="[Text]" custT="1"/>
      <dgm:spPr>
        <a:noFill/>
        <a:ln>
          <a:solidFill>
            <a:schemeClr val="accent6">
              <a:lumMod val="75000"/>
            </a:schemeClr>
          </a:solidFill>
        </a:ln>
      </dgm:spPr>
      <dgm:t>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a:r>
            <a:rPr lang="tr-TR" sz="1800" b="1" u="none"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Ücretlendirme Politikası,</a:t>
          </a:r>
        </a:p>
        <a:p>
          <a:pPr algn="l"/>
          <a:r>
            <a:rPr lang="tr-TR" sz="1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Performansa dayalı ve rekabetçi ücret politikası   oluşturulmuştur.</a:t>
          </a:r>
        </a:p>
      </dgm:t>
    </dgm:pt>
    <dgm:pt modelId="{6770BFB7-C922-4587-B5FE-6FC0D9374841}" type="parTrans" cxnId="{446E91D3-D87E-4253-854B-4F624C143930}">
      <dgm:prSet/>
      <dgm:spPr/>
      <dgm:t>
        <a:bodyPr/>
        <a:lstStyle/>
        <a:p>
          <a:endParaRPr lang="tr-TR" sz="1800"/>
        </a:p>
      </dgm:t>
    </dgm:pt>
    <dgm:pt modelId="{86E67FE8-967E-4687-B299-C0755430C970}" type="sibTrans" cxnId="{446E91D3-D87E-4253-854B-4F624C143930}">
      <dgm:prSet/>
      <dgm:spPr/>
      <dgm:t>
        <a:bodyPr/>
        <a:lstStyle/>
        <a:p>
          <a:endParaRPr lang="tr-TR" sz="1800"/>
        </a:p>
      </dgm:t>
    </dgm:pt>
    <dgm:pt modelId="{E35C1532-29E9-4C96-B69B-D11A1EE1744A}">
      <dgm:prSet phldrT="[Text]" custT="1"/>
      <dgm:spPr>
        <a:noFill/>
        <a:ln>
          <a:solidFill>
            <a:schemeClr val="accent6">
              <a:lumMod val="75000"/>
            </a:schemeClr>
          </a:solidFill>
        </a:ln>
      </dgm:spPr>
      <dgm:t>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a:endParaRPr lang="tr-TR" sz="1800" b="1" u="none"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l"/>
          <a:r>
            <a:rPr lang="tr-TR" sz="1800" b="1" u="none"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İşe Alım ve Kariyer Yönetimi</a:t>
          </a:r>
          <a:endParaRPr lang="tr-TR" sz="1800" b="1" u="sng"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dgm:t>
    </dgm:pt>
    <dgm:pt modelId="{955C4C14-D327-4746-B765-2DA477155DFC}" type="parTrans" cxnId="{3BA09452-D4C1-48D3-B941-418BDB07D471}">
      <dgm:prSet/>
      <dgm:spPr/>
      <dgm:t>
        <a:bodyPr/>
        <a:lstStyle/>
        <a:p>
          <a:endParaRPr lang="tr-TR" sz="1800"/>
        </a:p>
      </dgm:t>
    </dgm:pt>
    <dgm:pt modelId="{DA78A788-7694-49F5-A837-DECC123804F1}" type="sibTrans" cxnId="{3BA09452-D4C1-48D3-B941-418BDB07D471}">
      <dgm:prSet/>
      <dgm:spPr/>
      <dgm:t>
        <a:bodyPr/>
        <a:lstStyle/>
        <a:p>
          <a:endParaRPr lang="tr-TR" sz="1800"/>
        </a:p>
      </dgm:t>
    </dgm:pt>
    <dgm:pt modelId="{549C878D-3388-46D8-84CC-8F1907920656}">
      <dgm:prSet phldrT="[Text]" custT="1"/>
      <dgm:spPr>
        <a:noFill/>
        <a:ln>
          <a:solidFill>
            <a:schemeClr val="accent6">
              <a:lumMod val="75000"/>
            </a:schemeClr>
          </a:solidFill>
        </a:ln>
      </dgm:spPr>
      <dgm:t>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a:r>
            <a:rPr lang="tr-TR" sz="1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Belirlenmiş Kariyer Yolları</a:t>
          </a:r>
          <a:endParaRPr lang="tr-TR" sz="1800" b="1" u="sng"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dgm:t>
    </dgm:pt>
    <dgm:pt modelId="{889A619C-66FA-4D81-9628-DC4B8914ED0C}" type="parTrans" cxnId="{B7CC3975-9649-4203-89EC-DD51F10257DC}">
      <dgm:prSet/>
      <dgm:spPr/>
      <dgm:t>
        <a:bodyPr/>
        <a:lstStyle/>
        <a:p>
          <a:endParaRPr lang="tr-TR" sz="1800"/>
        </a:p>
      </dgm:t>
    </dgm:pt>
    <dgm:pt modelId="{5C1AA3C7-4392-4397-901D-7C5208E583A9}" type="sibTrans" cxnId="{B7CC3975-9649-4203-89EC-DD51F10257DC}">
      <dgm:prSet/>
      <dgm:spPr/>
      <dgm:t>
        <a:bodyPr/>
        <a:lstStyle/>
        <a:p>
          <a:endParaRPr lang="tr-TR" sz="1800"/>
        </a:p>
      </dgm:t>
    </dgm:pt>
    <dgm:pt modelId="{3BCE0EF1-05A7-494F-801B-A83FFA263231}">
      <dgm:prSet phldrT="[Text]" custT="1"/>
      <dgm:spPr>
        <a:noFill/>
        <a:ln>
          <a:solidFill>
            <a:schemeClr val="accent6">
              <a:lumMod val="75000"/>
            </a:schemeClr>
          </a:solidFill>
        </a:ln>
      </dgm:spPr>
      <dgm:t>
        <a:bodyPr/>
        <a:lstStyle/>
        <a:p>
          <a:endParaRPr lang="tr-TR" sz="1800" dirty="0"/>
        </a:p>
      </dgm:t>
    </dgm:pt>
    <dgm:pt modelId="{E3768F98-5853-47ED-92C0-9FFF51BFFF76}" type="parTrans" cxnId="{653F11BB-0C88-4EA3-91E5-50EE318388B1}">
      <dgm:prSet/>
      <dgm:spPr/>
      <dgm:t>
        <a:bodyPr/>
        <a:lstStyle/>
        <a:p>
          <a:endParaRPr lang="tr-TR" sz="1800"/>
        </a:p>
      </dgm:t>
    </dgm:pt>
    <dgm:pt modelId="{B9500E34-1CC7-49F6-9A34-E8788BFB56A1}" type="sibTrans" cxnId="{653F11BB-0C88-4EA3-91E5-50EE318388B1}">
      <dgm:prSet/>
      <dgm:spPr/>
      <dgm:t>
        <a:bodyPr/>
        <a:lstStyle/>
        <a:p>
          <a:endParaRPr lang="tr-TR" sz="1800"/>
        </a:p>
      </dgm:t>
    </dgm:pt>
    <dgm:pt modelId="{91FA8511-6240-44C8-8C41-455E0579DF0D}">
      <dgm:prSet phldrT="[Text]" custT="1"/>
      <dgm:spPr>
        <a:noFill/>
        <a:ln>
          <a:solidFill>
            <a:schemeClr val="accent6">
              <a:lumMod val="75000"/>
            </a:schemeClr>
          </a:solidFill>
        </a:ln>
      </dgm:spPr>
      <dgm:t>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1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Yabancı Dil Tazminatı</a:t>
          </a:r>
          <a:endParaRPr lang="tr-TR" sz="1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dgm:t>
    </dgm:pt>
    <dgm:pt modelId="{D1D480A1-D0CC-4585-A35B-E9E25309D606}" type="parTrans" cxnId="{F519CD99-407D-4AF2-B521-32A5A0E56777}">
      <dgm:prSet/>
      <dgm:spPr/>
      <dgm:t>
        <a:bodyPr/>
        <a:lstStyle/>
        <a:p>
          <a:endParaRPr lang="tr-TR" sz="1800"/>
        </a:p>
      </dgm:t>
    </dgm:pt>
    <dgm:pt modelId="{EC527082-F239-42F5-BD34-9076602E7BF3}" type="sibTrans" cxnId="{F519CD99-407D-4AF2-B521-32A5A0E56777}">
      <dgm:prSet/>
      <dgm:spPr/>
      <dgm:t>
        <a:bodyPr/>
        <a:lstStyle/>
        <a:p>
          <a:endParaRPr lang="tr-TR" sz="1800"/>
        </a:p>
      </dgm:t>
    </dgm:pt>
    <dgm:pt modelId="{7D91BD07-BF86-43FF-AF44-572E6B8DDFB6}">
      <dgm:prSet phldrT="[Text]" custT="1"/>
      <dgm:spPr>
        <a:noFill/>
        <a:ln>
          <a:solidFill>
            <a:schemeClr val="accent6">
              <a:lumMod val="75000"/>
            </a:schemeClr>
          </a:solidFill>
        </a:ln>
      </dgm:spPr>
      <dgm:t>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1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Özel Sağlık Sigortası</a:t>
          </a:r>
          <a:endParaRPr lang="tr-TR" sz="1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dgm:t>
    </dgm:pt>
    <dgm:pt modelId="{CB10F5D4-7186-482C-A23B-005ED8E752EE}" type="parTrans" cxnId="{58C91710-0446-4DCD-B765-02444F8DC76D}">
      <dgm:prSet/>
      <dgm:spPr/>
      <dgm:t>
        <a:bodyPr/>
        <a:lstStyle/>
        <a:p>
          <a:endParaRPr lang="tr-TR" sz="1800"/>
        </a:p>
      </dgm:t>
    </dgm:pt>
    <dgm:pt modelId="{1CBF1C13-BB49-4CD6-9C1D-869586DE8456}" type="sibTrans" cxnId="{58C91710-0446-4DCD-B765-02444F8DC76D}">
      <dgm:prSet/>
      <dgm:spPr/>
      <dgm:t>
        <a:bodyPr/>
        <a:lstStyle/>
        <a:p>
          <a:endParaRPr lang="tr-TR" sz="1800"/>
        </a:p>
      </dgm:t>
    </dgm:pt>
    <dgm:pt modelId="{935B8EA7-3863-4899-9906-EB172E40128C}">
      <dgm:prSet phldrT="[Text]" custT="1"/>
      <dgm:spPr>
        <a:noFill/>
        <a:ln>
          <a:solidFill>
            <a:schemeClr val="accent6">
              <a:lumMod val="75000"/>
            </a:schemeClr>
          </a:solidFill>
        </a:ln>
      </dgm:spPr>
      <dgm:t>
        <a:bodyPr/>
        <a:lstStyle/>
        <a:p>
          <a:endParaRPr lang="tr-TR" sz="1800" dirty="0"/>
        </a:p>
      </dgm:t>
    </dgm:pt>
    <dgm:pt modelId="{9FCEFE7E-686A-4222-9F56-3AD1CBB52347}" type="parTrans" cxnId="{5B167765-6C7A-4638-9B5D-345E35AA8902}">
      <dgm:prSet/>
      <dgm:spPr/>
      <dgm:t>
        <a:bodyPr/>
        <a:lstStyle/>
        <a:p>
          <a:endParaRPr lang="tr-TR" sz="1800"/>
        </a:p>
      </dgm:t>
    </dgm:pt>
    <dgm:pt modelId="{278E7C3B-6BB7-43C3-8D2A-40D042BE8A2D}" type="sibTrans" cxnId="{5B167765-6C7A-4638-9B5D-345E35AA8902}">
      <dgm:prSet/>
      <dgm:spPr/>
      <dgm:t>
        <a:bodyPr/>
        <a:lstStyle/>
        <a:p>
          <a:endParaRPr lang="tr-TR" sz="1800"/>
        </a:p>
      </dgm:t>
    </dgm:pt>
    <dgm:pt modelId="{99CAEBDC-5EBE-4E4B-908B-616F343DE4E5}">
      <dgm:prSet phldrT="[Text]" custT="1"/>
      <dgm:spPr>
        <a:noFill/>
        <a:ln>
          <a:solidFill>
            <a:schemeClr val="accent6">
              <a:lumMod val="75000"/>
            </a:schemeClr>
          </a:solidFill>
        </a:ln>
      </dgm:spPr>
      <dgm:t>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a:r>
            <a:rPr lang="tr-TR" sz="1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Yönetim kadrosuna kurum içinden atamalar</a:t>
          </a:r>
        </a:p>
        <a:p>
          <a:pPr algn="l"/>
          <a:endParaRPr lang="tr-TR" sz="1800" b="1" u="sng"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dgm:t>
    </dgm:pt>
    <dgm:pt modelId="{8FF2A3CC-BF46-4A79-B7DB-93F75491E1A3}" type="parTrans" cxnId="{90120C20-3DDC-4D93-A97B-86FFED79A400}">
      <dgm:prSet/>
      <dgm:spPr/>
      <dgm:t>
        <a:bodyPr/>
        <a:lstStyle/>
        <a:p>
          <a:endParaRPr lang="tr-TR"/>
        </a:p>
      </dgm:t>
    </dgm:pt>
    <dgm:pt modelId="{EAE8686F-AF8D-4C7D-A789-3325A5F1BB8B}" type="sibTrans" cxnId="{90120C20-3DDC-4D93-A97B-86FFED79A400}">
      <dgm:prSet/>
      <dgm:spPr/>
      <dgm:t>
        <a:bodyPr/>
        <a:lstStyle/>
        <a:p>
          <a:endParaRPr lang="tr-TR"/>
        </a:p>
      </dgm:t>
    </dgm:pt>
    <dgm:pt modelId="{4E113865-EAC4-4CFA-A2D3-9F24EB20CD88}">
      <dgm:prSet phldrT="[Text]" custT="1"/>
      <dgm:spPr>
        <a:noFill/>
        <a:ln>
          <a:solidFill>
            <a:schemeClr val="accent6">
              <a:lumMod val="75000"/>
            </a:schemeClr>
          </a:solidFill>
        </a:ln>
      </dgm:spPr>
      <dgm:t>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a:r>
            <a:rPr lang="tr-TR" sz="1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Yetkinlik Bazlı Mulakatlar</a:t>
          </a:r>
          <a:endParaRPr lang="tr-TR" sz="1800" b="1" u="sng"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dgm:t>
    </dgm:pt>
    <dgm:pt modelId="{E3EE32FD-C481-4D11-A6BF-3BB286E29D1F}" type="sibTrans" cxnId="{338DBA8A-CB01-41D9-A687-3B706F5D502C}">
      <dgm:prSet/>
      <dgm:spPr/>
      <dgm:t>
        <a:bodyPr/>
        <a:lstStyle/>
        <a:p>
          <a:endParaRPr lang="tr-TR" sz="1800"/>
        </a:p>
      </dgm:t>
    </dgm:pt>
    <dgm:pt modelId="{6080195F-A971-4133-BF89-3D085EFB6FA3}" type="parTrans" cxnId="{338DBA8A-CB01-41D9-A687-3B706F5D502C}">
      <dgm:prSet/>
      <dgm:spPr/>
      <dgm:t>
        <a:bodyPr/>
        <a:lstStyle/>
        <a:p>
          <a:endParaRPr lang="tr-TR" sz="1800"/>
        </a:p>
      </dgm:t>
    </dgm:pt>
    <dgm:pt modelId="{4FA556D1-089C-4D81-B6FD-7B1C21D90356}" type="pres">
      <dgm:prSet presAssocID="{7842C38D-089A-4BE5-A65A-9AEB2E6879B6}" presName="linear" presStyleCnt="0">
        <dgm:presLayoutVars>
          <dgm:dir/>
          <dgm:resizeHandles val="exact"/>
        </dgm:presLayoutVars>
      </dgm:prSet>
      <dgm:spPr/>
      <dgm:t>
        <a:bodyPr/>
        <a:lstStyle/>
        <a:p>
          <a:endParaRPr lang="tr-TR"/>
        </a:p>
      </dgm:t>
    </dgm:pt>
    <dgm:pt modelId="{741CAEDE-C4C5-4820-BF31-C4F024737CAC}" type="pres">
      <dgm:prSet presAssocID="{3BCE0EF1-05A7-494F-801B-A83FFA263231}" presName="comp" presStyleCnt="0"/>
      <dgm:spPr/>
    </dgm:pt>
    <dgm:pt modelId="{0E13A711-923D-449B-B937-54BB399490CE}" type="pres">
      <dgm:prSet presAssocID="{3BCE0EF1-05A7-494F-801B-A83FFA263231}" presName="box" presStyleLbl="node1" presStyleIdx="0" presStyleCnt="3"/>
      <dgm:spPr/>
      <dgm:t>
        <a:bodyPr/>
        <a:lstStyle/>
        <a:p>
          <a:endParaRPr lang="tr-TR"/>
        </a:p>
      </dgm:t>
    </dgm:pt>
    <dgm:pt modelId="{2DD6DDB0-F814-40DD-A0C7-5951F12EA280}" type="pres">
      <dgm:prSet presAssocID="{3BCE0EF1-05A7-494F-801B-A83FFA263231}" presName="img" presStyleLbl="fgImgPlace1" presStyleIdx="0" presStyleCnt="3" custScaleX="78409" custScaleY="43421"/>
      <dgm:spPr>
        <a:blipFill rotWithShape="0">
          <a:blip xmlns:r="http://schemas.openxmlformats.org/officeDocument/2006/relationships" r:embed="rId1"/>
          <a:stretch>
            <a:fillRect/>
          </a:stretch>
        </a:blipFill>
        <a:effectLst>
          <a:glow rad="101600">
            <a:srgbClr val="FFFFFF">
              <a:alpha val="60000"/>
            </a:srgbClr>
          </a:glow>
        </a:effectLst>
      </dgm:spPr>
    </dgm:pt>
    <dgm:pt modelId="{16EFD0FB-5A69-464E-8C7A-2F410A4337B9}" type="pres">
      <dgm:prSet presAssocID="{3BCE0EF1-05A7-494F-801B-A83FFA263231}" presName="text" presStyleLbl="node1" presStyleIdx="0" presStyleCnt="3">
        <dgm:presLayoutVars>
          <dgm:bulletEnabled val="1"/>
        </dgm:presLayoutVars>
      </dgm:prSet>
      <dgm:spPr/>
      <dgm:t>
        <a:bodyPr/>
        <a:lstStyle/>
        <a:p>
          <a:endParaRPr lang="tr-TR"/>
        </a:p>
      </dgm:t>
    </dgm:pt>
    <dgm:pt modelId="{A995C719-7A2D-452D-B0E8-A61EE04EAF8B}" type="pres">
      <dgm:prSet presAssocID="{B9500E34-1CC7-49F6-9A34-E8788BFB56A1}" presName="spacer" presStyleCnt="0"/>
      <dgm:spPr/>
    </dgm:pt>
    <dgm:pt modelId="{FF555AF9-CF56-48B4-B74F-6500C4F2CB57}" type="pres">
      <dgm:prSet presAssocID="{6089A4A9-611F-4C88-9BFF-1968B22786CB}" presName="comp" presStyleCnt="0"/>
      <dgm:spPr/>
    </dgm:pt>
    <dgm:pt modelId="{D0AEBB92-3297-4D53-8DD4-02913B3A6AE8}" type="pres">
      <dgm:prSet presAssocID="{6089A4A9-611F-4C88-9BFF-1968B22786CB}" presName="box" presStyleLbl="node1" presStyleIdx="1" presStyleCnt="3" custScaleY="62926" custLinFactNeighborX="-1613" custLinFactNeighborY="-11854"/>
      <dgm:spPr/>
      <dgm:t>
        <a:bodyPr/>
        <a:lstStyle/>
        <a:p>
          <a:endParaRPr lang="tr-TR"/>
        </a:p>
      </dgm:t>
    </dgm:pt>
    <dgm:pt modelId="{EF452E1C-6C28-400C-BB82-2102FA1A8F9E}" type="pres">
      <dgm:prSet presAssocID="{6089A4A9-611F-4C88-9BFF-1968B22786CB}" presName="img" presStyleLbl="fgImgPlace1" presStyleIdx="1" presStyleCnt="3" custScaleX="98589"/>
      <dgm:spPr>
        <a:blipFill rotWithShape="0">
          <a:blip xmlns:r="http://schemas.openxmlformats.org/officeDocument/2006/relationships" r:embed="rId2"/>
          <a:stretch>
            <a:fillRect/>
          </a:stretch>
        </a:blipFill>
        <a:effectLst>
          <a:softEdge rad="127000"/>
        </a:effectLst>
      </dgm:spPr>
      <dgm:t>
        <a:bodyPr/>
        <a:lstStyle/>
        <a:p>
          <a:endParaRPr lang="tr-TR"/>
        </a:p>
      </dgm:t>
    </dgm:pt>
    <dgm:pt modelId="{53E29A53-65E2-4005-B2B4-F03B3FDD62CD}" type="pres">
      <dgm:prSet presAssocID="{6089A4A9-611F-4C88-9BFF-1968B22786CB}" presName="text" presStyleLbl="node1" presStyleIdx="1" presStyleCnt="3">
        <dgm:presLayoutVars>
          <dgm:bulletEnabled val="1"/>
        </dgm:presLayoutVars>
      </dgm:prSet>
      <dgm:spPr/>
      <dgm:t>
        <a:bodyPr/>
        <a:lstStyle/>
        <a:p>
          <a:endParaRPr lang="tr-TR"/>
        </a:p>
      </dgm:t>
    </dgm:pt>
    <dgm:pt modelId="{54A7A339-DE11-42E7-BC7F-1651C1B9DBE1}" type="pres">
      <dgm:prSet presAssocID="{86E67FE8-967E-4687-B299-C0755430C970}" presName="spacer" presStyleCnt="0"/>
      <dgm:spPr/>
    </dgm:pt>
    <dgm:pt modelId="{D9D45636-76BF-4B7A-8609-0B4392581133}" type="pres">
      <dgm:prSet presAssocID="{E35C1532-29E9-4C96-B69B-D11A1EE1744A}" presName="comp" presStyleCnt="0"/>
      <dgm:spPr/>
    </dgm:pt>
    <dgm:pt modelId="{9C2D4DCD-0442-477D-AE68-E394CFAC0271}" type="pres">
      <dgm:prSet presAssocID="{E35C1532-29E9-4C96-B69B-D11A1EE1744A}" presName="box" presStyleLbl="node1" presStyleIdx="2" presStyleCnt="3" custScaleY="88590" custLinFactNeighborX="-1613" custLinFactNeighborY="-22195"/>
      <dgm:spPr/>
      <dgm:t>
        <a:bodyPr/>
        <a:lstStyle/>
        <a:p>
          <a:endParaRPr lang="tr-TR"/>
        </a:p>
      </dgm:t>
    </dgm:pt>
    <dgm:pt modelId="{31E4681A-9FDD-4B47-806C-C6582EDBD5DA}" type="pres">
      <dgm:prSet presAssocID="{E35C1532-29E9-4C96-B69B-D11A1EE1744A}" presName="img" presStyleLbl="fgImgPlace1" presStyleIdx="2" presStyleCnt="3" custScaleX="98589" custScaleY="85526"/>
      <dgm:spPr>
        <a:blipFill rotWithShape="0">
          <a:blip xmlns:r="http://schemas.openxmlformats.org/officeDocument/2006/relationships" r:embed="rId3"/>
          <a:stretch>
            <a:fillRect/>
          </a:stretch>
        </a:blipFill>
        <a:effectLst>
          <a:softEdge rad="127000"/>
        </a:effectLst>
      </dgm:spPr>
    </dgm:pt>
    <dgm:pt modelId="{27A6F5DE-1DA7-48C6-91B0-E07DD1DF2923}" type="pres">
      <dgm:prSet presAssocID="{E35C1532-29E9-4C96-B69B-D11A1EE1744A}" presName="text" presStyleLbl="node1" presStyleIdx="2" presStyleCnt="3">
        <dgm:presLayoutVars>
          <dgm:bulletEnabled val="1"/>
        </dgm:presLayoutVars>
      </dgm:prSet>
      <dgm:spPr/>
      <dgm:t>
        <a:bodyPr/>
        <a:lstStyle/>
        <a:p>
          <a:endParaRPr lang="tr-TR"/>
        </a:p>
      </dgm:t>
    </dgm:pt>
  </dgm:ptLst>
  <dgm:cxnLst>
    <dgm:cxn modelId="{945F6F97-952C-4FB5-861F-95F9BA927772}" type="presOf" srcId="{99CAEBDC-5EBE-4E4B-908B-616F343DE4E5}" destId="{27A6F5DE-1DA7-48C6-91B0-E07DD1DF2923}" srcOrd="1" destOrd="3" presId="urn:microsoft.com/office/officeart/2005/8/layout/vList4"/>
    <dgm:cxn modelId="{90120C20-3DDC-4D93-A97B-86FFED79A400}" srcId="{E35C1532-29E9-4C96-B69B-D11A1EE1744A}" destId="{99CAEBDC-5EBE-4E4B-908B-616F343DE4E5}" srcOrd="2" destOrd="0" parTransId="{8FF2A3CC-BF46-4A79-B7DB-93F75491E1A3}" sibTransId="{EAE8686F-AF8D-4C7D-A789-3325A5F1BB8B}"/>
    <dgm:cxn modelId="{628BCFCC-BA36-4773-8B70-D77C39BAA475}" type="presOf" srcId="{4E113865-EAC4-4CFA-A2D3-9F24EB20CD88}" destId="{27A6F5DE-1DA7-48C6-91B0-E07DD1DF2923}" srcOrd="1" destOrd="1" presId="urn:microsoft.com/office/officeart/2005/8/layout/vList4"/>
    <dgm:cxn modelId="{5B167765-6C7A-4638-9B5D-345E35AA8902}" srcId="{3BCE0EF1-05A7-494F-801B-A83FFA263231}" destId="{935B8EA7-3863-4899-9906-EB172E40128C}" srcOrd="3" destOrd="0" parTransId="{9FCEFE7E-686A-4222-9F56-3AD1CBB52347}" sibTransId="{278E7C3B-6BB7-43C3-8D2A-40D042BE8A2D}"/>
    <dgm:cxn modelId="{12FC9223-429F-4810-BFE1-52BA9B926AA1}" type="presOf" srcId="{935B8EA7-3863-4899-9906-EB172E40128C}" destId="{16EFD0FB-5A69-464E-8C7A-2F410A4337B9}" srcOrd="1" destOrd="4" presId="urn:microsoft.com/office/officeart/2005/8/layout/vList4"/>
    <dgm:cxn modelId="{85369C8C-6826-43E5-84D2-330E121032F1}" type="presOf" srcId="{6089A4A9-611F-4C88-9BFF-1968B22786CB}" destId="{D0AEBB92-3297-4D53-8DD4-02913B3A6AE8}" srcOrd="0" destOrd="0" presId="urn:microsoft.com/office/officeart/2005/8/layout/vList4"/>
    <dgm:cxn modelId="{3BA09452-D4C1-48D3-B941-418BDB07D471}" srcId="{7842C38D-089A-4BE5-A65A-9AEB2E6879B6}" destId="{E35C1532-29E9-4C96-B69B-D11A1EE1744A}" srcOrd="2" destOrd="0" parTransId="{955C4C14-D327-4746-B765-2DA477155DFC}" sibTransId="{DA78A788-7694-49F5-A837-DECC123804F1}"/>
    <dgm:cxn modelId="{01890071-AE20-47C8-8F96-36AC5B7A194A}" type="presOf" srcId="{E35C1532-29E9-4C96-B69B-D11A1EE1744A}" destId="{9C2D4DCD-0442-477D-AE68-E394CFAC0271}" srcOrd="0" destOrd="0" presId="urn:microsoft.com/office/officeart/2005/8/layout/vList4"/>
    <dgm:cxn modelId="{9ACB1E9A-314C-406D-A372-EEB94834EF75}" type="presOf" srcId="{B02BE8D4-F5F0-4396-A242-DC951B93E92B}" destId="{0E13A711-923D-449B-B937-54BB399490CE}" srcOrd="0" destOrd="1" presId="urn:microsoft.com/office/officeart/2005/8/layout/vList4"/>
    <dgm:cxn modelId="{FD85065E-0523-4387-A4E5-3DB33966C380}" srcId="{3BCE0EF1-05A7-494F-801B-A83FFA263231}" destId="{B02BE8D4-F5F0-4396-A242-DC951B93E92B}" srcOrd="0" destOrd="0" parTransId="{2628D835-10A7-42BE-9F50-D3A3ED7E7A98}" sibTransId="{1AC6C253-0080-4E0A-A79E-A5DECBA90FEC}"/>
    <dgm:cxn modelId="{E9F72A1A-0069-4CD8-9394-D8A2A6EEEAF2}" type="presOf" srcId="{549C878D-3388-46D8-84CC-8F1907920656}" destId="{9C2D4DCD-0442-477D-AE68-E394CFAC0271}" srcOrd="0" destOrd="2" presId="urn:microsoft.com/office/officeart/2005/8/layout/vList4"/>
    <dgm:cxn modelId="{7CDB3848-B14B-4874-8AF6-6B9B9BD06CEA}" type="presOf" srcId="{935B8EA7-3863-4899-9906-EB172E40128C}" destId="{0E13A711-923D-449B-B937-54BB399490CE}" srcOrd="0" destOrd="4" presId="urn:microsoft.com/office/officeart/2005/8/layout/vList4"/>
    <dgm:cxn modelId="{B10C25D9-E045-44CA-A3FE-F7E05CDB627E}" type="presOf" srcId="{3BCE0EF1-05A7-494F-801B-A83FFA263231}" destId="{16EFD0FB-5A69-464E-8C7A-2F410A4337B9}" srcOrd="1" destOrd="0" presId="urn:microsoft.com/office/officeart/2005/8/layout/vList4"/>
    <dgm:cxn modelId="{338DBA8A-CB01-41D9-A687-3B706F5D502C}" srcId="{E35C1532-29E9-4C96-B69B-D11A1EE1744A}" destId="{4E113865-EAC4-4CFA-A2D3-9F24EB20CD88}" srcOrd="0" destOrd="0" parTransId="{6080195F-A971-4133-BF89-3D085EFB6FA3}" sibTransId="{E3EE32FD-C481-4D11-A6BF-3BB286E29D1F}"/>
    <dgm:cxn modelId="{B01C47FD-73EF-4D5C-A2DF-160A178E3BD7}" type="presOf" srcId="{91FA8511-6240-44C8-8C41-455E0579DF0D}" destId="{0E13A711-923D-449B-B937-54BB399490CE}" srcOrd="0" destOrd="2" presId="urn:microsoft.com/office/officeart/2005/8/layout/vList4"/>
    <dgm:cxn modelId="{11FD0C82-E5A8-4FAC-A6AF-D96212831679}" type="presOf" srcId="{B02BE8D4-F5F0-4396-A242-DC951B93E92B}" destId="{16EFD0FB-5A69-464E-8C7A-2F410A4337B9}" srcOrd="1" destOrd="1" presId="urn:microsoft.com/office/officeart/2005/8/layout/vList4"/>
    <dgm:cxn modelId="{C9D112C6-979A-48C3-BB37-F5B24BEF3FE0}" type="presOf" srcId="{549C878D-3388-46D8-84CC-8F1907920656}" destId="{27A6F5DE-1DA7-48C6-91B0-E07DD1DF2923}" srcOrd="1" destOrd="2" presId="urn:microsoft.com/office/officeart/2005/8/layout/vList4"/>
    <dgm:cxn modelId="{B5DFED05-7A00-4335-81F1-327586388544}" type="presOf" srcId="{7D91BD07-BF86-43FF-AF44-572E6B8DDFB6}" destId="{0E13A711-923D-449B-B937-54BB399490CE}" srcOrd="0" destOrd="3" presId="urn:microsoft.com/office/officeart/2005/8/layout/vList4"/>
    <dgm:cxn modelId="{C88DB38F-5AB1-49E4-82EA-CD42E8288675}" type="presOf" srcId="{E35C1532-29E9-4C96-B69B-D11A1EE1744A}" destId="{27A6F5DE-1DA7-48C6-91B0-E07DD1DF2923}" srcOrd="1" destOrd="0" presId="urn:microsoft.com/office/officeart/2005/8/layout/vList4"/>
    <dgm:cxn modelId="{27806383-620A-496D-9F78-B1B923EFB095}" type="presOf" srcId="{7D91BD07-BF86-43FF-AF44-572E6B8DDFB6}" destId="{16EFD0FB-5A69-464E-8C7A-2F410A4337B9}" srcOrd="1" destOrd="3" presId="urn:microsoft.com/office/officeart/2005/8/layout/vList4"/>
    <dgm:cxn modelId="{B7BCD21A-B245-46D0-BA9A-A348676B5694}" type="presOf" srcId="{4E113865-EAC4-4CFA-A2D3-9F24EB20CD88}" destId="{9C2D4DCD-0442-477D-AE68-E394CFAC0271}" srcOrd="0" destOrd="1" presId="urn:microsoft.com/office/officeart/2005/8/layout/vList4"/>
    <dgm:cxn modelId="{7E7B3EF3-892D-4741-9C30-4D9EBD2D92FA}" type="presOf" srcId="{91FA8511-6240-44C8-8C41-455E0579DF0D}" destId="{16EFD0FB-5A69-464E-8C7A-2F410A4337B9}" srcOrd="1" destOrd="2" presId="urn:microsoft.com/office/officeart/2005/8/layout/vList4"/>
    <dgm:cxn modelId="{42082E6D-7C3C-41DE-9C9D-0D6417F83F32}" type="presOf" srcId="{99CAEBDC-5EBE-4E4B-908B-616F343DE4E5}" destId="{9C2D4DCD-0442-477D-AE68-E394CFAC0271}" srcOrd="0" destOrd="3" presId="urn:microsoft.com/office/officeart/2005/8/layout/vList4"/>
    <dgm:cxn modelId="{446E91D3-D87E-4253-854B-4F624C143930}" srcId="{7842C38D-089A-4BE5-A65A-9AEB2E6879B6}" destId="{6089A4A9-611F-4C88-9BFF-1968B22786CB}" srcOrd="1" destOrd="0" parTransId="{6770BFB7-C922-4587-B5FE-6FC0D9374841}" sibTransId="{86E67FE8-967E-4687-B299-C0755430C970}"/>
    <dgm:cxn modelId="{5A19BD36-D7B4-4044-94C7-1BED7D60CBD0}" type="presOf" srcId="{7842C38D-089A-4BE5-A65A-9AEB2E6879B6}" destId="{4FA556D1-089C-4D81-B6FD-7B1C21D90356}" srcOrd="0" destOrd="0" presId="urn:microsoft.com/office/officeart/2005/8/layout/vList4"/>
    <dgm:cxn modelId="{F519CD99-407D-4AF2-B521-32A5A0E56777}" srcId="{3BCE0EF1-05A7-494F-801B-A83FFA263231}" destId="{91FA8511-6240-44C8-8C41-455E0579DF0D}" srcOrd="1" destOrd="0" parTransId="{D1D480A1-D0CC-4585-A35B-E9E25309D606}" sibTransId="{EC527082-F239-42F5-BD34-9076602E7BF3}"/>
    <dgm:cxn modelId="{B7CC3975-9649-4203-89EC-DD51F10257DC}" srcId="{E35C1532-29E9-4C96-B69B-D11A1EE1744A}" destId="{549C878D-3388-46D8-84CC-8F1907920656}" srcOrd="1" destOrd="0" parTransId="{889A619C-66FA-4D81-9628-DC4B8914ED0C}" sibTransId="{5C1AA3C7-4392-4397-901D-7C5208E583A9}"/>
    <dgm:cxn modelId="{E883FD19-5E39-4038-824D-4C0623204785}" type="presOf" srcId="{3BCE0EF1-05A7-494F-801B-A83FFA263231}" destId="{0E13A711-923D-449B-B937-54BB399490CE}" srcOrd="0" destOrd="0" presId="urn:microsoft.com/office/officeart/2005/8/layout/vList4"/>
    <dgm:cxn modelId="{3CED8D69-EBDE-4097-9C2E-05F0494749D1}" type="presOf" srcId="{6089A4A9-611F-4C88-9BFF-1968B22786CB}" destId="{53E29A53-65E2-4005-B2B4-F03B3FDD62CD}" srcOrd="1" destOrd="0" presId="urn:microsoft.com/office/officeart/2005/8/layout/vList4"/>
    <dgm:cxn modelId="{653F11BB-0C88-4EA3-91E5-50EE318388B1}" srcId="{7842C38D-089A-4BE5-A65A-9AEB2E6879B6}" destId="{3BCE0EF1-05A7-494F-801B-A83FFA263231}" srcOrd="0" destOrd="0" parTransId="{E3768F98-5853-47ED-92C0-9FFF51BFFF76}" sibTransId="{B9500E34-1CC7-49F6-9A34-E8788BFB56A1}"/>
    <dgm:cxn modelId="{58C91710-0446-4DCD-B765-02444F8DC76D}" srcId="{3BCE0EF1-05A7-494F-801B-A83FFA263231}" destId="{7D91BD07-BF86-43FF-AF44-572E6B8DDFB6}" srcOrd="2" destOrd="0" parTransId="{CB10F5D4-7186-482C-A23B-005ED8E752EE}" sibTransId="{1CBF1C13-BB49-4CD6-9C1D-869586DE8456}"/>
    <dgm:cxn modelId="{D7EB750A-FD09-4A38-B480-D7AC5369C5B9}" type="presParOf" srcId="{4FA556D1-089C-4D81-B6FD-7B1C21D90356}" destId="{741CAEDE-C4C5-4820-BF31-C4F024737CAC}" srcOrd="0" destOrd="0" presId="urn:microsoft.com/office/officeart/2005/8/layout/vList4"/>
    <dgm:cxn modelId="{0CB48715-CC70-43D6-9473-771937623EC9}" type="presParOf" srcId="{741CAEDE-C4C5-4820-BF31-C4F024737CAC}" destId="{0E13A711-923D-449B-B937-54BB399490CE}" srcOrd="0" destOrd="0" presId="urn:microsoft.com/office/officeart/2005/8/layout/vList4"/>
    <dgm:cxn modelId="{48E3CB60-AFBE-4EC0-A45D-0F9135B4FBCB}" type="presParOf" srcId="{741CAEDE-C4C5-4820-BF31-C4F024737CAC}" destId="{2DD6DDB0-F814-40DD-A0C7-5951F12EA280}" srcOrd="1" destOrd="0" presId="urn:microsoft.com/office/officeart/2005/8/layout/vList4"/>
    <dgm:cxn modelId="{D3597813-5915-451E-A322-A7DE707722A6}" type="presParOf" srcId="{741CAEDE-C4C5-4820-BF31-C4F024737CAC}" destId="{16EFD0FB-5A69-464E-8C7A-2F410A4337B9}" srcOrd="2" destOrd="0" presId="urn:microsoft.com/office/officeart/2005/8/layout/vList4"/>
    <dgm:cxn modelId="{C8A34B01-D541-4163-9102-FF60BA307BFE}" type="presParOf" srcId="{4FA556D1-089C-4D81-B6FD-7B1C21D90356}" destId="{A995C719-7A2D-452D-B0E8-A61EE04EAF8B}" srcOrd="1" destOrd="0" presId="urn:microsoft.com/office/officeart/2005/8/layout/vList4"/>
    <dgm:cxn modelId="{81FEE648-2503-4379-BB39-551AD51DDFA8}" type="presParOf" srcId="{4FA556D1-089C-4D81-B6FD-7B1C21D90356}" destId="{FF555AF9-CF56-48B4-B74F-6500C4F2CB57}" srcOrd="2" destOrd="0" presId="urn:microsoft.com/office/officeart/2005/8/layout/vList4"/>
    <dgm:cxn modelId="{BE3C053E-A56B-4088-B0D3-65A4CD6EDB7D}" type="presParOf" srcId="{FF555AF9-CF56-48B4-B74F-6500C4F2CB57}" destId="{D0AEBB92-3297-4D53-8DD4-02913B3A6AE8}" srcOrd="0" destOrd="0" presId="urn:microsoft.com/office/officeart/2005/8/layout/vList4"/>
    <dgm:cxn modelId="{4D3203D0-3026-423A-80D7-5A1EAC76D907}" type="presParOf" srcId="{FF555AF9-CF56-48B4-B74F-6500C4F2CB57}" destId="{EF452E1C-6C28-400C-BB82-2102FA1A8F9E}" srcOrd="1" destOrd="0" presId="urn:microsoft.com/office/officeart/2005/8/layout/vList4"/>
    <dgm:cxn modelId="{96E18F72-E38B-472B-BBA6-E45531C3833C}" type="presParOf" srcId="{FF555AF9-CF56-48B4-B74F-6500C4F2CB57}" destId="{53E29A53-65E2-4005-B2B4-F03B3FDD62CD}" srcOrd="2" destOrd="0" presId="urn:microsoft.com/office/officeart/2005/8/layout/vList4"/>
    <dgm:cxn modelId="{BC2A57A9-37D8-4487-881A-C7B78D28ED04}" type="presParOf" srcId="{4FA556D1-089C-4D81-B6FD-7B1C21D90356}" destId="{54A7A339-DE11-42E7-BC7F-1651C1B9DBE1}" srcOrd="3" destOrd="0" presId="urn:microsoft.com/office/officeart/2005/8/layout/vList4"/>
    <dgm:cxn modelId="{B92644E2-596A-4612-9980-03053B455CF6}" type="presParOf" srcId="{4FA556D1-089C-4D81-B6FD-7B1C21D90356}" destId="{D9D45636-76BF-4B7A-8609-0B4392581133}" srcOrd="4" destOrd="0" presId="urn:microsoft.com/office/officeart/2005/8/layout/vList4"/>
    <dgm:cxn modelId="{27F47425-B946-4938-99BA-5410BE059FA0}" type="presParOf" srcId="{D9D45636-76BF-4B7A-8609-0B4392581133}" destId="{9C2D4DCD-0442-477D-AE68-E394CFAC0271}" srcOrd="0" destOrd="0" presId="urn:microsoft.com/office/officeart/2005/8/layout/vList4"/>
    <dgm:cxn modelId="{EA6CB9A0-93CD-4F7F-8B31-52CA9AE2CA1E}" type="presParOf" srcId="{D9D45636-76BF-4B7A-8609-0B4392581133}" destId="{31E4681A-9FDD-4B47-806C-C6582EDBD5DA}" srcOrd="1" destOrd="0" presId="urn:microsoft.com/office/officeart/2005/8/layout/vList4"/>
    <dgm:cxn modelId="{F4FC70BF-CD8B-4DE7-B5C2-A86055A8F05A}" type="presParOf" srcId="{D9D45636-76BF-4B7A-8609-0B4392581133}" destId="{27A6F5DE-1DA7-48C6-91B0-E07DD1DF2923}" srcOrd="2" destOrd="0" presId="urn:microsoft.com/office/officeart/2005/8/layout/vList4"/>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7842C38D-089A-4BE5-A65A-9AEB2E6879B6}" type="doc">
      <dgm:prSet loTypeId="urn:microsoft.com/office/officeart/2005/8/layout/vList4" loCatId="list" qsTypeId="urn:microsoft.com/office/officeart/2005/8/quickstyle/simple1#3" qsCatId="simple" csTypeId="urn:microsoft.com/office/officeart/2005/8/colors/accent1_2#3" csCatId="accent1" phldr="1"/>
      <dgm:spPr/>
      <dgm:t>
        <a:bodyPr/>
        <a:lstStyle/>
        <a:p>
          <a:endParaRPr lang="tr-TR"/>
        </a:p>
      </dgm:t>
    </dgm:pt>
    <dgm:pt modelId="{6089A4A9-611F-4C88-9BFF-1968B22786CB}">
      <dgm:prSet phldrT="[Text]" custT="1"/>
      <dgm:spPr>
        <a:noFill/>
        <a:ln>
          <a:solidFill>
            <a:schemeClr val="accent6">
              <a:lumMod val="75000"/>
            </a:schemeClr>
          </a:solidFill>
        </a:ln>
      </dgm:spPr>
      <dgm:t>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a:r>
            <a:rPr lang="tr-TR"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Staj zorunluluğu olan üniversite öğrencilerini bankacılık sektörüne hazırlamak, Bankamızı yakından tanıma imkanı sunmak amacıyla; Genel Müdürlük, Bölge Müdürlüklerimiz ve Şubelerimizde staj imkanı sunulmaktadır</a:t>
          </a:r>
          <a:endParaRPr lang="tr-TR" sz="1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dgm:t>
    </dgm:pt>
    <dgm:pt modelId="{6770BFB7-C922-4587-B5FE-6FC0D9374841}" type="parTrans" cxnId="{446E91D3-D87E-4253-854B-4F624C143930}">
      <dgm:prSet/>
      <dgm:spPr/>
      <dgm:t>
        <a:bodyPr/>
        <a:lstStyle/>
        <a:p>
          <a:endParaRPr lang="tr-TR" sz="1800"/>
        </a:p>
      </dgm:t>
    </dgm:pt>
    <dgm:pt modelId="{86E67FE8-967E-4687-B299-C0755430C970}" type="sibTrans" cxnId="{446E91D3-D87E-4253-854B-4F624C143930}">
      <dgm:prSet/>
      <dgm:spPr/>
      <dgm:t>
        <a:bodyPr/>
        <a:lstStyle/>
        <a:p>
          <a:endParaRPr lang="tr-TR" sz="1800"/>
        </a:p>
      </dgm:t>
    </dgm:pt>
    <dgm:pt modelId="{E35C1532-29E9-4C96-B69B-D11A1EE1744A}">
      <dgm:prSet phldrT="[Text]" custT="1"/>
      <dgm:spPr>
        <a:noFill/>
        <a:ln>
          <a:solidFill>
            <a:schemeClr val="accent6">
              <a:lumMod val="75000"/>
            </a:schemeClr>
          </a:solidFill>
        </a:ln>
      </dgm:spPr>
      <dgm:t>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a:r>
            <a:rPr lang="tr-TR"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Sektör deneyimi olmayan adaylar Bankamızda kariyerlerine; Uzman Adayı, Müşteri Temsilcisi, Müfettiş Yardımcısı pozisyonlarından başlayabilmektedir. </a:t>
          </a:r>
        </a:p>
        <a:p>
          <a:pPr algn="just" rtl="0"/>
          <a:r>
            <a:rPr lang="tr-TR"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Adayların Bankamız tarafından yapılan yazılı sınav ve mülakatlarda başarılı olması </a:t>
          </a:r>
          <a:endParaRPr lang="tr-TR" sz="1800" b="1" u="sng"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dgm:t>
    </dgm:pt>
    <dgm:pt modelId="{955C4C14-D327-4746-B765-2DA477155DFC}" type="parTrans" cxnId="{3BA09452-D4C1-48D3-B941-418BDB07D471}">
      <dgm:prSet/>
      <dgm:spPr/>
      <dgm:t>
        <a:bodyPr/>
        <a:lstStyle/>
        <a:p>
          <a:endParaRPr lang="tr-TR" sz="1800"/>
        </a:p>
      </dgm:t>
    </dgm:pt>
    <dgm:pt modelId="{DA78A788-7694-49F5-A837-DECC123804F1}" type="sibTrans" cxnId="{3BA09452-D4C1-48D3-B941-418BDB07D471}">
      <dgm:prSet/>
      <dgm:spPr/>
      <dgm:t>
        <a:bodyPr/>
        <a:lstStyle/>
        <a:p>
          <a:endParaRPr lang="tr-TR" sz="1800"/>
        </a:p>
      </dgm:t>
    </dgm:pt>
    <dgm:pt modelId="{3BCE0EF1-05A7-494F-801B-A83FFA263231}">
      <dgm:prSet phldrT="[Text]" custT="1"/>
      <dgm:spPr>
        <a:noFill/>
        <a:ln>
          <a:solidFill>
            <a:schemeClr val="accent6">
              <a:lumMod val="75000"/>
            </a:schemeClr>
          </a:solidFill>
        </a:ln>
      </dgm:spPr>
      <dgm:t>
        <a:bodyPr/>
        <a:lstStyle/>
        <a:p>
          <a:pPr algn="l"/>
          <a:endParaRPr lang="tr-TR"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just"/>
          <a:r>
            <a:rPr lang="tr-TR"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Bankamız çalışanları  Munzam Sosyal Güvenlik ve Yardımlaşma Sandığı Vakfı’na üyelikleri sayesinde Şekerbank hissedarıdır</a:t>
          </a:r>
          <a:endParaRPr lang="tr-TR" sz="1800" dirty="0"/>
        </a:p>
      </dgm:t>
    </dgm:pt>
    <dgm:pt modelId="{E3768F98-5853-47ED-92C0-9FFF51BFFF76}" type="parTrans" cxnId="{653F11BB-0C88-4EA3-91E5-50EE318388B1}">
      <dgm:prSet/>
      <dgm:spPr/>
      <dgm:t>
        <a:bodyPr/>
        <a:lstStyle/>
        <a:p>
          <a:endParaRPr lang="tr-TR" sz="1800"/>
        </a:p>
      </dgm:t>
    </dgm:pt>
    <dgm:pt modelId="{B9500E34-1CC7-49F6-9A34-E8788BFB56A1}" type="sibTrans" cxnId="{653F11BB-0C88-4EA3-91E5-50EE318388B1}">
      <dgm:prSet/>
      <dgm:spPr/>
      <dgm:t>
        <a:bodyPr/>
        <a:lstStyle/>
        <a:p>
          <a:endParaRPr lang="tr-TR" sz="1800"/>
        </a:p>
      </dgm:t>
    </dgm:pt>
    <dgm:pt modelId="{935B8EA7-3863-4899-9906-EB172E40128C}">
      <dgm:prSet phldrT="[Text]" custT="1"/>
      <dgm:spPr>
        <a:noFill/>
        <a:ln>
          <a:solidFill>
            <a:schemeClr val="accent6">
              <a:lumMod val="75000"/>
            </a:schemeClr>
          </a:solidFill>
        </a:ln>
      </dgm:spPr>
      <dgm:t>
        <a:bodyPr/>
        <a:lstStyle/>
        <a:p>
          <a:pPr algn="l"/>
          <a:endParaRPr lang="tr-TR" sz="1800" dirty="0"/>
        </a:p>
      </dgm:t>
    </dgm:pt>
    <dgm:pt modelId="{9FCEFE7E-686A-4222-9F56-3AD1CBB52347}" type="parTrans" cxnId="{5B167765-6C7A-4638-9B5D-345E35AA8902}">
      <dgm:prSet/>
      <dgm:spPr/>
      <dgm:t>
        <a:bodyPr/>
        <a:lstStyle/>
        <a:p>
          <a:endParaRPr lang="tr-TR" sz="1800"/>
        </a:p>
      </dgm:t>
    </dgm:pt>
    <dgm:pt modelId="{278E7C3B-6BB7-43C3-8D2A-40D042BE8A2D}" type="sibTrans" cxnId="{5B167765-6C7A-4638-9B5D-345E35AA8902}">
      <dgm:prSet/>
      <dgm:spPr/>
      <dgm:t>
        <a:bodyPr/>
        <a:lstStyle/>
        <a:p>
          <a:endParaRPr lang="tr-TR" sz="1800"/>
        </a:p>
      </dgm:t>
    </dgm:pt>
    <dgm:pt modelId="{4FA556D1-089C-4D81-B6FD-7B1C21D90356}" type="pres">
      <dgm:prSet presAssocID="{7842C38D-089A-4BE5-A65A-9AEB2E6879B6}" presName="linear" presStyleCnt="0">
        <dgm:presLayoutVars>
          <dgm:dir/>
          <dgm:resizeHandles val="exact"/>
        </dgm:presLayoutVars>
      </dgm:prSet>
      <dgm:spPr/>
      <dgm:t>
        <a:bodyPr/>
        <a:lstStyle/>
        <a:p>
          <a:endParaRPr lang="tr-TR"/>
        </a:p>
      </dgm:t>
    </dgm:pt>
    <dgm:pt modelId="{741CAEDE-C4C5-4820-BF31-C4F024737CAC}" type="pres">
      <dgm:prSet presAssocID="{3BCE0EF1-05A7-494F-801B-A83FFA263231}" presName="comp" presStyleCnt="0"/>
      <dgm:spPr/>
    </dgm:pt>
    <dgm:pt modelId="{0E13A711-923D-449B-B937-54BB399490CE}" type="pres">
      <dgm:prSet presAssocID="{3BCE0EF1-05A7-494F-801B-A83FFA263231}" presName="box" presStyleLbl="node1" presStyleIdx="0" presStyleCnt="3" custScaleY="69560"/>
      <dgm:spPr/>
      <dgm:t>
        <a:bodyPr/>
        <a:lstStyle/>
        <a:p>
          <a:endParaRPr lang="tr-TR"/>
        </a:p>
      </dgm:t>
    </dgm:pt>
    <dgm:pt modelId="{2DD6DDB0-F814-40DD-A0C7-5951F12EA280}" type="pres">
      <dgm:prSet presAssocID="{3BCE0EF1-05A7-494F-801B-A83FFA263231}" presName="img" presStyleLbl="fgImgPlace1" presStyleIdx="0" presStyleCnt="3" custScaleX="78409" custScaleY="43421"/>
      <dgm:spPr>
        <a:blipFill rotWithShape="0">
          <a:blip xmlns:r="http://schemas.openxmlformats.org/officeDocument/2006/relationships" r:embed="rId1"/>
          <a:stretch>
            <a:fillRect/>
          </a:stretch>
        </a:blipFill>
        <a:effectLst>
          <a:glow rad="101600">
            <a:srgbClr val="FFFFFF">
              <a:alpha val="60000"/>
            </a:srgbClr>
          </a:glow>
        </a:effectLst>
      </dgm:spPr>
      <dgm:t>
        <a:bodyPr/>
        <a:lstStyle/>
        <a:p>
          <a:endParaRPr lang="tr-TR"/>
        </a:p>
      </dgm:t>
    </dgm:pt>
    <dgm:pt modelId="{16EFD0FB-5A69-464E-8C7A-2F410A4337B9}" type="pres">
      <dgm:prSet presAssocID="{3BCE0EF1-05A7-494F-801B-A83FFA263231}" presName="text" presStyleLbl="node1" presStyleIdx="0" presStyleCnt="3">
        <dgm:presLayoutVars>
          <dgm:bulletEnabled val="1"/>
        </dgm:presLayoutVars>
      </dgm:prSet>
      <dgm:spPr/>
      <dgm:t>
        <a:bodyPr/>
        <a:lstStyle/>
        <a:p>
          <a:endParaRPr lang="tr-TR"/>
        </a:p>
      </dgm:t>
    </dgm:pt>
    <dgm:pt modelId="{A995C719-7A2D-452D-B0E8-A61EE04EAF8B}" type="pres">
      <dgm:prSet presAssocID="{B9500E34-1CC7-49F6-9A34-E8788BFB56A1}" presName="spacer" presStyleCnt="0"/>
      <dgm:spPr/>
    </dgm:pt>
    <dgm:pt modelId="{FF555AF9-CF56-48B4-B74F-6500C4F2CB57}" type="pres">
      <dgm:prSet presAssocID="{6089A4A9-611F-4C88-9BFF-1968B22786CB}" presName="comp" presStyleCnt="0"/>
      <dgm:spPr/>
    </dgm:pt>
    <dgm:pt modelId="{D0AEBB92-3297-4D53-8DD4-02913B3A6AE8}" type="pres">
      <dgm:prSet presAssocID="{6089A4A9-611F-4C88-9BFF-1968B22786CB}" presName="box" presStyleLbl="node1" presStyleIdx="1" presStyleCnt="3"/>
      <dgm:spPr/>
      <dgm:t>
        <a:bodyPr/>
        <a:lstStyle/>
        <a:p>
          <a:endParaRPr lang="tr-TR"/>
        </a:p>
      </dgm:t>
    </dgm:pt>
    <dgm:pt modelId="{EF452E1C-6C28-400C-BB82-2102FA1A8F9E}" type="pres">
      <dgm:prSet presAssocID="{6089A4A9-611F-4C88-9BFF-1968B22786CB}" presName="img" presStyleLbl="fgImgPlace1" presStyleIdx="1" presStyleCnt="3" custScaleX="96584"/>
      <dgm:spPr>
        <a:blipFill rotWithShape="0">
          <a:blip xmlns:r="http://schemas.openxmlformats.org/officeDocument/2006/relationships" r:embed="rId2"/>
          <a:stretch>
            <a:fillRect/>
          </a:stretch>
        </a:blipFill>
        <a:effectLst>
          <a:softEdge rad="127000"/>
        </a:effectLst>
      </dgm:spPr>
      <dgm:t>
        <a:bodyPr/>
        <a:lstStyle/>
        <a:p>
          <a:endParaRPr lang="tr-TR"/>
        </a:p>
      </dgm:t>
    </dgm:pt>
    <dgm:pt modelId="{53E29A53-65E2-4005-B2B4-F03B3FDD62CD}" type="pres">
      <dgm:prSet presAssocID="{6089A4A9-611F-4C88-9BFF-1968B22786CB}" presName="text" presStyleLbl="node1" presStyleIdx="1" presStyleCnt="3">
        <dgm:presLayoutVars>
          <dgm:bulletEnabled val="1"/>
        </dgm:presLayoutVars>
      </dgm:prSet>
      <dgm:spPr/>
      <dgm:t>
        <a:bodyPr/>
        <a:lstStyle/>
        <a:p>
          <a:endParaRPr lang="tr-TR"/>
        </a:p>
      </dgm:t>
    </dgm:pt>
    <dgm:pt modelId="{54A7A339-DE11-42E7-BC7F-1651C1B9DBE1}" type="pres">
      <dgm:prSet presAssocID="{86E67FE8-967E-4687-B299-C0755430C970}" presName="spacer" presStyleCnt="0"/>
      <dgm:spPr/>
    </dgm:pt>
    <dgm:pt modelId="{D9D45636-76BF-4B7A-8609-0B4392581133}" type="pres">
      <dgm:prSet presAssocID="{E35C1532-29E9-4C96-B69B-D11A1EE1744A}" presName="comp" presStyleCnt="0"/>
      <dgm:spPr/>
    </dgm:pt>
    <dgm:pt modelId="{9C2D4DCD-0442-477D-AE68-E394CFAC0271}" type="pres">
      <dgm:prSet presAssocID="{E35C1532-29E9-4C96-B69B-D11A1EE1744A}" presName="box" presStyleLbl="node1" presStyleIdx="2" presStyleCnt="3" custScaleY="89592"/>
      <dgm:spPr/>
      <dgm:t>
        <a:bodyPr/>
        <a:lstStyle/>
        <a:p>
          <a:endParaRPr lang="tr-TR"/>
        </a:p>
      </dgm:t>
    </dgm:pt>
    <dgm:pt modelId="{31E4681A-9FDD-4B47-806C-C6582EDBD5DA}" type="pres">
      <dgm:prSet presAssocID="{E35C1532-29E9-4C96-B69B-D11A1EE1744A}" presName="img" presStyleLbl="fgImgPlace1" presStyleIdx="2" presStyleCnt="3" custScaleX="88519" custScaleY="85526"/>
      <dgm:spPr>
        <a:blipFill rotWithShape="0">
          <a:blip xmlns:r="http://schemas.openxmlformats.org/officeDocument/2006/relationships" r:embed="rId3"/>
          <a:stretch>
            <a:fillRect/>
          </a:stretch>
        </a:blipFill>
        <a:effectLst>
          <a:softEdge rad="127000"/>
        </a:effectLst>
      </dgm:spPr>
      <dgm:t>
        <a:bodyPr/>
        <a:lstStyle/>
        <a:p>
          <a:endParaRPr lang="tr-TR"/>
        </a:p>
      </dgm:t>
    </dgm:pt>
    <dgm:pt modelId="{27A6F5DE-1DA7-48C6-91B0-E07DD1DF2923}" type="pres">
      <dgm:prSet presAssocID="{E35C1532-29E9-4C96-B69B-D11A1EE1744A}" presName="text" presStyleLbl="node1" presStyleIdx="2" presStyleCnt="3">
        <dgm:presLayoutVars>
          <dgm:bulletEnabled val="1"/>
        </dgm:presLayoutVars>
      </dgm:prSet>
      <dgm:spPr/>
      <dgm:t>
        <a:bodyPr/>
        <a:lstStyle/>
        <a:p>
          <a:endParaRPr lang="tr-TR"/>
        </a:p>
      </dgm:t>
    </dgm:pt>
  </dgm:ptLst>
  <dgm:cxnLst>
    <dgm:cxn modelId="{61BFD630-0F1B-4E5A-A608-E9711A3BAB41}" type="presOf" srcId="{3BCE0EF1-05A7-494F-801B-A83FFA263231}" destId="{0E13A711-923D-449B-B937-54BB399490CE}" srcOrd="0" destOrd="0" presId="urn:microsoft.com/office/officeart/2005/8/layout/vList4"/>
    <dgm:cxn modelId="{35D3275C-97DA-4D72-BB42-5F3BA9584AB3}" type="presOf" srcId="{6089A4A9-611F-4C88-9BFF-1968B22786CB}" destId="{D0AEBB92-3297-4D53-8DD4-02913B3A6AE8}" srcOrd="0" destOrd="0" presId="urn:microsoft.com/office/officeart/2005/8/layout/vList4"/>
    <dgm:cxn modelId="{B0ABF335-474B-4DAF-ABBB-09A0B28ED475}" type="presOf" srcId="{E35C1532-29E9-4C96-B69B-D11A1EE1744A}" destId="{9C2D4DCD-0442-477D-AE68-E394CFAC0271}" srcOrd="0" destOrd="0" presId="urn:microsoft.com/office/officeart/2005/8/layout/vList4"/>
    <dgm:cxn modelId="{446E91D3-D87E-4253-854B-4F624C143930}" srcId="{7842C38D-089A-4BE5-A65A-9AEB2E6879B6}" destId="{6089A4A9-611F-4C88-9BFF-1968B22786CB}" srcOrd="1" destOrd="0" parTransId="{6770BFB7-C922-4587-B5FE-6FC0D9374841}" sibTransId="{86E67FE8-967E-4687-B299-C0755430C970}"/>
    <dgm:cxn modelId="{3BA09452-D4C1-48D3-B941-418BDB07D471}" srcId="{7842C38D-089A-4BE5-A65A-9AEB2E6879B6}" destId="{E35C1532-29E9-4C96-B69B-D11A1EE1744A}" srcOrd="2" destOrd="0" parTransId="{955C4C14-D327-4746-B765-2DA477155DFC}" sibTransId="{DA78A788-7694-49F5-A837-DECC123804F1}"/>
    <dgm:cxn modelId="{47F407C7-4866-448B-BF64-20F5C625B414}" type="presOf" srcId="{E35C1532-29E9-4C96-B69B-D11A1EE1744A}" destId="{27A6F5DE-1DA7-48C6-91B0-E07DD1DF2923}" srcOrd="1" destOrd="0" presId="urn:microsoft.com/office/officeart/2005/8/layout/vList4"/>
    <dgm:cxn modelId="{BE9FC9B7-ED16-47EA-B9EA-3F101266FCB7}" type="presOf" srcId="{935B8EA7-3863-4899-9906-EB172E40128C}" destId="{16EFD0FB-5A69-464E-8C7A-2F410A4337B9}" srcOrd="1" destOrd="1" presId="urn:microsoft.com/office/officeart/2005/8/layout/vList4"/>
    <dgm:cxn modelId="{595FBE6F-6C1E-4C89-9154-6ABE1A762558}" type="presOf" srcId="{935B8EA7-3863-4899-9906-EB172E40128C}" destId="{0E13A711-923D-449B-B937-54BB399490CE}" srcOrd="0" destOrd="1" presId="urn:microsoft.com/office/officeart/2005/8/layout/vList4"/>
    <dgm:cxn modelId="{5B167765-6C7A-4638-9B5D-345E35AA8902}" srcId="{3BCE0EF1-05A7-494F-801B-A83FFA263231}" destId="{935B8EA7-3863-4899-9906-EB172E40128C}" srcOrd="0" destOrd="0" parTransId="{9FCEFE7E-686A-4222-9F56-3AD1CBB52347}" sibTransId="{278E7C3B-6BB7-43C3-8D2A-40D042BE8A2D}"/>
    <dgm:cxn modelId="{00C74F80-2FAB-4996-A9D1-F3DBB85DA237}" type="presOf" srcId="{3BCE0EF1-05A7-494F-801B-A83FFA263231}" destId="{16EFD0FB-5A69-464E-8C7A-2F410A4337B9}" srcOrd="1" destOrd="0" presId="urn:microsoft.com/office/officeart/2005/8/layout/vList4"/>
    <dgm:cxn modelId="{653F11BB-0C88-4EA3-91E5-50EE318388B1}" srcId="{7842C38D-089A-4BE5-A65A-9AEB2E6879B6}" destId="{3BCE0EF1-05A7-494F-801B-A83FFA263231}" srcOrd="0" destOrd="0" parTransId="{E3768F98-5853-47ED-92C0-9FFF51BFFF76}" sibTransId="{B9500E34-1CC7-49F6-9A34-E8788BFB56A1}"/>
    <dgm:cxn modelId="{E0E4D069-A6C0-40E6-B25B-B878BCC0A84A}" type="presOf" srcId="{6089A4A9-611F-4C88-9BFF-1968B22786CB}" destId="{53E29A53-65E2-4005-B2B4-F03B3FDD62CD}" srcOrd="1" destOrd="0" presId="urn:microsoft.com/office/officeart/2005/8/layout/vList4"/>
    <dgm:cxn modelId="{490486CC-492D-428B-B773-070752619363}" type="presOf" srcId="{7842C38D-089A-4BE5-A65A-9AEB2E6879B6}" destId="{4FA556D1-089C-4D81-B6FD-7B1C21D90356}" srcOrd="0" destOrd="0" presId="urn:microsoft.com/office/officeart/2005/8/layout/vList4"/>
    <dgm:cxn modelId="{E10D595D-7D8A-4D79-9D71-7136A1F7C117}" type="presParOf" srcId="{4FA556D1-089C-4D81-B6FD-7B1C21D90356}" destId="{741CAEDE-C4C5-4820-BF31-C4F024737CAC}" srcOrd="0" destOrd="0" presId="urn:microsoft.com/office/officeart/2005/8/layout/vList4"/>
    <dgm:cxn modelId="{B12E28C7-9F5E-411D-8860-A8D4DFE05775}" type="presParOf" srcId="{741CAEDE-C4C5-4820-BF31-C4F024737CAC}" destId="{0E13A711-923D-449B-B937-54BB399490CE}" srcOrd="0" destOrd="0" presId="urn:microsoft.com/office/officeart/2005/8/layout/vList4"/>
    <dgm:cxn modelId="{7A32845C-38AC-405F-BFC2-6EFB10503348}" type="presParOf" srcId="{741CAEDE-C4C5-4820-BF31-C4F024737CAC}" destId="{2DD6DDB0-F814-40DD-A0C7-5951F12EA280}" srcOrd="1" destOrd="0" presId="urn:microsoft.com/office/officeart/2005/8/layout/vList4"/>
    <dgm:cxn modelId="{4436682B-E96E-4F0F-9C28-FE28E0A9B1CC}" type="presParOf" srcId="{741CAEDE-C4C5-4820-BF31-C4F024737CAC}" destId="{16EFD0FB-5A69-464E-8C7A-2F410A4337B9}" srcOrd="2" destOrd="0" presId="urn:microsoft.com/office/officeart/2005/8/layout/vList4"/>
    <dgm:cxn modelId="{871D7ED0-003F-4610-BCB7-2412D7F2E4D5}" type="presParOf" srcId="{4FA556D1-089C-4D81-B6FD-7B1C21D90356}" destId="{A995C719-7A2D-452D-B0E8-A61EE04EAF8B}" srcOrd="1" destOrd="0" presId="urn:microsoft.com/office/officeart/2005/8/layout/vList4"/>
    <dgm:cxn modelId="{B23DD1ED-B5EC-4527-8009-C91C9E8CDD4A}" type="presParOf" srcId="{4FA556D1-089C-4D81-B6FD-7B1C21D90356}" destId="{FF555AF9-CF56-48B4-B74F-6500C4F2CB57}" srcOrd="2" destOrd="0" presId="urn:microsoft.com/office/officeart/2005/8/layout/vList4"/>
    <dgm:cxn modelId="{269C87BF-711C-4930-AE34-CE3590A358E4}" type="presParOf" srcId="{FF555AF9-CF56-48B4-B74F-6500C4F2CB57}" destId="{D0AEBB92-3297-4D53-8DD4-02913B3A6AE8}" srcOrd="0" destOrd="0" presId="urn:microsoft.com/office/officeart/2005/8/layout/vList4"/>
    <dgm:cxn modelId="{E05C408A-353E-4C88-AE50-D59CEAD7E8C5}" type="presParOf" srcId="{FF555AF9-CF56-48B4-B74F-6500C4F2CB57}" destId="{EF452E1C-6C28-400C-BB82-2102FA1A8F9E}" srcOrd="1" destOrd="0" presId="urn:microsoft.com/office/officeart/2005/8/layout/vList4"/>
    <dgm:cxn modelId="{EF500549-D822-455B-BAB1-E8008B40DE79}" type="presParOf" srcId="{FF555AF9-CF56-48B4-B74F-6500C4F2CB57}" destId="{53E29A53-65E2-4005-B2B4-F03B3FDD62CD}" srcOrd="2" destOrd="0" presId="urn:microsoft.com/office/officeart/2005/8/layout/vList4"/>
    <dgm:cxn modelId="{57B63C8F-BFAF-4F55-B699-883DAA0FB90A}" type="presParOf" srcId="{4FA556D1-089C-4D81-B6FD-7B1C21D90356}" destId="{54A7A339-DE11-42E7-BC7F-1651C1B9DBE1}" srcOrd="3" destOrd="0" presId="urn:microsoft.com/office/officeart/2005/8/layout/vList4"/>
    <dgm:cxn modelId="{372EE751-F086-4539-B459-6C82BBB41FC2}" type="presParOf" srcId="{4FA556D1-089C-4D81-B6FD-7B1C21D90356}" destId="{D9D45636-76BF-4B7A-8609-0B4392581133}" srcOrd="4" destOrd="0" presId="urn:microsoft.com/office/officeart/2005/8/layout/vList4"/>
    <dgm:cxn modelId="{54DD1F7A-9E11-493C-8AC6-FDA690A9B40B}" type="presParOf" srcId="{D9D45636-76BF-4B7A-8609-0B4392581133}" destId="{9C2D4DCD-0442-477D-AE68-E394CFAC0271}" srcOrd="0" destOrd="0" presId="urn:microsoft.com/office/officeart/2005/8/layout/vList4"/>
    <dgm:cxn modelId="{C93CC9B9-57B0-4005-BD3C-78F2AB375F87}" type="presParOf" srcId="{D9D45636-76BF-4B7A-8609-0B4392581133}" destId="{31E4681A-9FDD-4B47-806C-C6582EDBD5DA}" srcOrd="1" destOrd="0" presId="urn:microsoft.com/office/officeart/2005/8/layout/vList4"/>
    <dgm:cxn modelId="{3CEB3482-2BB7-435B-85C9-FBBFD621B7CC}" type="presParOf" srcId="{D9D45636-76BF-4B7A-8609-0B4392581133}" destId="{27A6F5DE-1DA7-48C6-91B0-E07DD1DF2923}" srcOrd="2" destOrd="0" presId="urn:microsoft.com/office/officeart/2005/8/layout/vList4"/>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8320666-E067-4DEB-88AB-B490E8C69069}" type="datetimeFigureOut">
              <a:rPr lang="tr-TR"/>
              <a:pPr>
                <a:defRPr/>
              </a:pPr>
              <a:t>10.12.2009</a:t>
            </a:fld>
            <a:endParaRPr lang="tr-TR"/>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0924D9E-8C50-4880-B407-BF522CAAC813}"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A23BA69-0FA5-4DA3-A4DA-AC97BAA650A1}" type="datetimeFigureOut">
              <a:rPr lang="en-US"/>
              <a:pPr>
                <a:defRPr/>
              </a:pPr>
              <a:t>12/10/2009</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66750" y="4716463"/>
            <a:ext cx="5335588"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9339361-9B30-4378-8597-9C3334E9809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6693F9-F0DF-4F0A-B872-C14A854E8DA2}"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EC6F20-FCEF-468B-A708-652A0C89A687}"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1A1FF0-C45D-4BDC-8497-0AF1BE526583}" type="slidenum">
              <a:rPr lang="en-US"/>
              <a:pPr fontAlgn="base">
                <a:spcBef>
                  <a:spcPct val="0"/>
                </a:spcBef>
                <a:spcAft>
                  <a:spcPct val="0"/>
                </a:spcAft>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688E64-9A7A-4AF9-ADD6-75C843B2240B}" type="slidenum">
              <a:rPr lang="en-US"/>
              <a:pPr fontAlgn="base">
                <a:spcBef>
                  <a:spcPct val="0"/>
                </a:spcBef>
                <a:spcAft>
                  <a:spcPct val="0"/>
                </a:spcAft>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E39785-45D8-4953-8159-DF4FD9F56CE3}" type="slidenum">
              <a:rPr lang="en-US"/>
              <a:pPr fontAlgn="base">
                <a:spcBef>
                  <a:spcPct val="0"/>
                </a:spcBef>
                <a:spcAft>
                  <a:spcPct val="0"/>
                </a:spcAft>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AEAD74-F30D-4587-9FA6-C659D3770598}" type="slidenum">
              <a:rPr lang="en-US"/>
              <a:pPr fontAlgn="base">
                <a:spcBef>
                  <a:spcPct val="0"/>
                </a:spcBef>
                <a:spcAft>
                  <a:spcPct val="0"/>
                </a:spcAft>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5"/>
          <p:cNvSpPr>
            <a:spLocks noGrp="1" noChangeArrowheads="1"/>
          </p:cNvSpPr>
          <p:nvPr>
            <p:ph type="sldNum" sz="quarter" idx="10"/>
          </p:nvPr>
        </p:nvSpPr>
        <p:spPr/>
        <p:txBody>
          <a:bodyPr/>
          <a:lstStyle>
            <a:lvl1pPr>
              <a:defRPr smtClean="0"/>
            </a:lvl1pPr>
          </a:lstStyle>
          <a:p>
            <a:pPr>
              <a:defRPr/>
            </a:pPr>
            <a:fld id="{FAF6F8FF-AB19-4285-89B4-A5BB196840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5"/>
          <p:cNvSpPr>
            <a:spLocks noGrp="1" noChangeArrowheads="1"/>
          </p:cNvSpPr>
          <p:nvPr>
            <p:ph type="sldNum" sz="quarter" idx="10"/>
          </p:nvPr>
        </p:nvSpPr>
        <p:spPr/>
        <p:txBody>
          <a:bodyPr/>
          <a:lstStyle>
            <a:lvl1pPr>
              <a:defRPr smtClean="0"/>
            </a:lvl1pPr>
          </a:lstStyle>
          <a:p>
            <a:pPr>
              <a:defRPr/>
            </a:pPr>
            <a:fld id="{19C6F2EB-8402-4C4E-9A9A-C0C9927ABD3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404813"/>
            <a:ext cx="1941512" cy="5472112"/>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88975" y="404813"/>
            <a:ext cx="5672138" cy="5472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5"/>
          <p:cNvSpPr>
            <a:spLocks noGrp="1" noChangeArrowheads="1"/>
          </p:cNvSpPr>
          <p:nvPr>
            <p:ph type="sldNum" sz="quarter" idx="10"/>
          </p:nvPr>
        </p:nvSpPr>
        <p:spPr/>
        <p:txBody>
          <a:bodyPr/>
          <a:lstStyle>
            <a:lvl1pPr>
              <a:defRPr smtClean="0"/>
            </a:lvl1pPr>
          </a:lstStyle>
          <a:p>
            <a:pPr>
              <a:defRPr/>
            </a:pPr>
            <a:fld id="{2DD705BD-BC94-4261-A918-E7999AA6606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5"/>
          <p:cNvSpPr>
            <a:spLocks noGrp="1" noChangeArrowheads="1"/>
          </p:cNvSpPr>
          <p:nvPr>
            <p:ph type="sldNum" sz="quarter" idx="10"/>
          </p:nvPr>
        </p:nvSpPr>
        <p:spPr/>
        <p:txBody>
          <a:bodyPr/>
          <a:lstStyle>
            <a:lvl1pPr>
              <a:defRPr smtClean="0"/>
            </a:lvl1pPr>
          </a:lstStyle>
          <a:p>
            <a:pPr>
              <a:defRPr/>
            </a:pPr>
            <a:fld id="{8EA865A4-B7F8-48C9-8FE5-227FEEC76A7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1pPr>
              <a:defRPr smtClean="0"/>
            </a:lvl1pPr>
          </a:lstStyle>
          <a:p>
            <a:pPr>
              <a:defRPr/>
            </a:pPr>
            <a:fld id="{1D27E49A-93DE-4C52-BF18-DF4DCCBBD0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88975" y="1125538"/>
            <a:ext cx="3806825"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125538"/>
            <a:ext cx="3806825"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5"/>
          <p:cNvSpPr>
            <a:spLocks noGrp="1" noChangeArrowheads="1"/>
          </p:cNvSpPr>
          <p:nvPr>
            <p:ph type="sldNum" sz="quarter" idx="10"/>
          </p:nvPr>
        </p:nvSpPr>
        <p:spPr/>
        <p:txBody>
          <a:bodyPr/>
          <a:lstStyle>
            <a:lvl1pPr>
              <a:defRPr smtClean="0"/>
            </a:lvl1pPr>
          </a:lstStyle>
          <a:p>
            <a:pPr>
              <a:defRPr/>
            </a:pPr>
            <a:fld id="{ED3FFC2E-98B3-4429-9E75-E2B017A23D7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5"/>
          <p:cNvSpPr>
            <a:spLocks noGrp="1" noChangeArrowheads="1"/>
          </p:cNvSpPr>
          <p:nvPr>
            <p:ph type="sldNum" sz="quarter" idx="10"/>
          </p:nvPr>
        </p:nvSpPr>
        <p:spPr/>
        <p:txBody>
          <a:bodyPr/>
          <a:lstStyle>
            <a:lvl1pPr>
              <a:defRPr smtClean="0"/>
            </a:lvl1pPr>
          </a:lstStyle>
          <a:p>
            <a:pPr>
              <a:defRPr/>
            </a:pPr>
            <a:fld id="{58B2B8D2-D132-4F1C-ADC2-0586CC7F1CD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5"/>
          <p:cNvSpPr>
            <a:spLocks noGrp="1" noChangeArrowheads="1"/>
          </p:cNvSpPr>
          <p:nvPr>
            <p:ph type="sldNum" sz="quarter" idx="10"/>
          </p:nvPr>
        </p:nvSpPr>
        <p:spPr/>
        <p:txBody>
          <a:bodyPr/>
          <a:lstStyle>
            <a:lvl1pPr>
              <a:defRPr smtClean="0"/>
            </a:lvl1pPr>
          </a:lstStyle>
          <a:p>
            <a:pPr>
              <a:defRPr/>
            </a:pPr>
            <a:fld id="{F20B9893-1DF8-4A6C-9917-5D9CCA39546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smtClean="0"/>
            </a:lvl1pPr>
          </a:lstStyle>
          <a:p>
            <a:pPr>
              <a:defRPr/>
            </a:pPr>
            <a:fld id="{F2B65204-08E5-47CE-B85C-059F15FB7D8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smtClean="0"/>
            </a:lvl1pPr>
          </a:lstStyle>
          <a:p>
            <a:pPr>
              <a:defRPr/>
            </a:pPr>
            <a:fld id="{137D452C-7BDF-436F-B558-79DAF52266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smtClean="0"/>
            </a:lvl1pPr>
          </a:lstStyle>
          <a:p>
            <a:pPr>
              <a:defRPr/>
            </a:pPr>
            <a:fld id="{BA196F87-AA72-4B00-BB3A-F212C69364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8975" y="404813"/>
            <a:ext cx="7766050" cy="647700"/>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688975" y="1125538"/>
            <a:ext cx="7766050" cy="4751387"/>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tr-TR" smtClean="0"/>
              <a:t>Click to edit the outline text format</a:t>
            </a:r>
          </a:p>
          <a:p>
            <a:pPr lvl="1"/>
            <a:r>
              <a:rPr lang="tr-TR" smtClean="0"/>
              <a:t>Second Outline Level</a:t>
            </a:r>
          </a:p>
          <a:p>
            <a:pPr lvl="2"/>
            <a:r>
              <a:rPr lang="tr-TR" smtClean="0"/>
              <a:t>Third Outline Level</a:t>
            </a:r>
          </a:p>
          <a:p>
            <a:pPr lvl="3"/>
            <a:r>
              <a:rPr lang="tr-TR" smtClean="0"/>
              <a:t>Fourth Outline Level</a:t>
            </a:r>
          </a:p>
          <a:p>
            <a:pPr lvl="4"/>
            <a:r>
              <a:rPr lang="tr-TR" smtClean="0"/>
              <a:t>Fifth Outline Level</a:t>
            </a:r>
          </a:p>
          <a:p>
            <a:pPr lvl="4"/>
            <a:r>
              <a:rPr lang="tr-TR" smtClean="0"/>
              <a:t>Sixth Outline Level</a:t>
            </a:r>
          </a:p>
          <a:p>
            <a:pPr lvl="4"/>
            <a:r>
              <a:rPr lang="tr-TR" smtClean="0"/>
              <a:t>Seventh Outline Level</a:t>
            </a:r>
          </a:p>
          <a:p>
            <a:pPr lvl="4"/>
            <a:r>
              <a:rPr lang="tr-TR" smtClean="0"/>
              <a:t>Eighth Outline Level</a:t>
            </a:r>
          </a:p>
          <a:p>
            <a:pPr lvl="4"/>
            <a:r>
              <a:rPr lang="tr-TR" smtClean="0"/>
              <a:t>Ninth Outline Level</a:t>
            </a:r>
          </a:p>
        </p:txBody>
      </p:sp>
      <p:pic>
        <p:nvPicPr>
          <p:cNvPr id="1028" name="Picture 9"/>
          <p:cNvPicPr>
            <a:picLocks noChangeAspect="1" noChangeArrowheads="1"/>
          </p:cNvPicPr>
          <p:nvPr/>
        </p:nvPicPr>
        <p:blipFill>
          <a:blip r:embed="rId15"/>
          <a:srcRect/>
          <a:stretch>
            <a:fillRect/>
          </a:stretch>
        </p:blipFill>
        <p:spPr bwMode="auto">
          <a:xfrm>
            <a:off x="6350" y="1588"/>
            <a:ext cx="9144000" cy="6858000"/>
          </a:xfrm>
          <a:prstGeom prst="rect">
            <a:avLst/>
          </a:prstGeom>
          <a:noFill/>
          <a:ln w="9525">
            <a:noFill/>
            <a:round/>
            <a:headEnd/>
            <a:tailEnd/>
          </a:ln>
        </p:spPr>
      </p:pic>
      <p:sp>
        <p:nvSpPr>
          <p:cNvPr id="1029" name="Rectangle 5"/>
          <p:cNvSpPr>
            <a:spLocks noGrp="1" noChangeArrowheads="1"/>
          </p:cNvSpPr>
          <p:nvPr>
            <p:ph type="sldNum" sz="quarter" idx="4"/>
          </p:nvPr>
        </p:nvSpPr>
        <p:spPr bwMode="auto">
          <a:xfrm>
            <a:off x="3276600"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auto" hangingPunct="0">
              <a:spcBef>
                <a:spcPct val="0"/>
              </a:spcBef>
              <a:spcAft>
                <a:spcPts val="0"/>
              </a:spcAft>
              <a:defRPr sz="1400" b="1">
                <a:solidFill>
                  <a:srgbClr val="005E31"/>
                </a:solidFill>
                <a:latin typeface="Arial Unicode MS" pitchFamily="34" charset="-128"/>
              </a:defRPr>
            </a:lvl1pPr>
          </a:lstStyle>
          <a:p>
            <a:pPr>
              <a:defRPr/>
            </a:pPr>
            <a:fld id="{ECFE1743-1892-49CA-9A2E-456E5A4F8ED9}"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defTabSz="449263" rtl="0" fontAlgn="base">
        <a:lnSpc>
          <a:spcPct val="76000"/>
        </a:lnSpc>
        <a:spcBef>
          <a:spcPct val="0"/>
        </a:spcBef>
        <a:spcAft>
          <a:spcPct val="0"/>
        </a:spcAft>
        <a:buClr>
          <a:srgbClr val="000000"/>
        </a:buClr>
        <a:buSzPct val="100000"/>
        <a:buFont typeface="Times New Roman" pitchFamily="18" charset="0"/>
        <a:defRPr sz="2000" b="1">
          <a:solidFill>
            <a:srgbClr val="005E31"/>
          </a:solidFill>
          <a:latin typeface="+mj-lt"/>
          <a:ea typeface="+mj-ea"/>
          <a:cs typeface="+mj-cs"/>
        </a:defRPr>
      </a:lvl1pPr>
      <a:lvl2pPr algn="l" defTabSz="449263" rtl="0" fontAlgn="base">
        <a:lnSpc>
          <a:spcPct val="76000"/>
        </a:lnSpc>
        <a:spcBef>
          <a:spcPct val="0"/>
        </a:spcBef>
        <a:spcAft>
          <a:spcPct val="0"/>
        </a:spcAft>
        <a:buClr>
          <a:srgbClr val="000000"/>
        </a:buClr>
        <a:buSzPct val="100000"/>
        <a:buFont typeface="Times New Roman" pitchFamily="18" charset="0"/>
        <a:defRPr sz="2000" b="1">
          <a:solidFill>
            <a:srgbClr val="005E31"/>
          </a:solidFill>
          <a:latin typeface="Verdana" pitchFamily="34" charset="0"/>
        </a:defRPr>
      </a:lvl2pPr>
      <a:lvl3pPr algn="l" defTabSz="449263" rtl="0" fontAlgn="base">
        <a:lnSpc>
          <a:spcPct val="76000"/>
        </a:lnSpc>
        <a:spcBef>
          <a:spcPct val="0"/>
        </a:spcBef>
        <a:spcAft>
          <a:spcPct val="0"/>
        </a:spcAft>
        <a:buClr>
          <a:srgbClr val="000000"/>
        </a:buClr>
        <a:buSzPct val="100000"/>
        <a:buFont typeface="Times New Roman" pitchFamily="18" charset="0"/>
        <a:defRPr sz="2000" b="1">
          <a:solidFill>
            <a:srgbClr val="005E31"/>
          </a:solidFill>
          <a:latin typeface="Verdana" pitchFamily="34" charset="0"/>
        </a:defRPr>
      </a:lvl3pPr>
      <a:lvl4pPr algn="l" defTabSz="449263" rtl="0" fontAlgn="base">
        <a:lnSpc>
          <a:spcPct val="76000"/>
        </a:lnSpc>
        <a:spcBef>
          <a:spcPct val="0"/>
        </a:spcBef>
        <a:spcAft>
          <a:spcPct val="0"/>
        </a:spcAft>
        <a:buClr>
          <a:srgbClr val="000000"/>
        </a:buClr>
        <a:buSzPct val="100000"/>
        <a:buFont typeface="Times New Roman" pitchFamily="18" charset="0"/>
        <a:defRPr sz="2000" b="1">
          <a:solidFill>
            <a:srgbClr val="005E31"/>
          </a:solidFill>
          <a:latin typeface="Verdana" pitchFamily="34" charset="0"/>
        </a:defRPr>
      </a:lvl4pPr>
      <a:lvl5pPr algn="l" defTabSz="449263" rtl="0" fontAlgn="base">
        <a:lnSpc>
          <a:spcPct val="76000"/>
        </a:lnSpc>
        <a:spcBef>
          <a:spcPct val="0"/>
        </a:spcBef>
        <a:spcAft>
          <a:spcPct val="0"/>
        </a:spcAft>
        <a:buClr>
          <a:srgbClr val="000000"/>
        </a:buClr>
        <a:buSzPct val="100000"/>
        <a:buFont typeface="Times New Roman" pitchFamily="18" charset="0"/>
        <a:defRPr sz="2000" b="1">
          <a:solidFill>
            <a:srgbClr val="005E31"/>
          </a:solidFill>
          <a:latin typeface="Verdana" pitchFamily="34" charset="0"/>
        </a:defRPr>
      </a:lvl5pPr>
      <a:lvl6pPr marL="457200" algn="ctr" defTabSz="449263" rtl="0" eaLnBrk="1" fontAlgn="base" hangingPunct="1">
        <a:lnSpc>
          <a:spcPct val="76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6pPr>
      <a:lvl7pPr marL="914400" algn="ctr" defTabSz="449263" rtl="0" eaLnBrk="1" fontAlgn="base" hangingPunct="1">
        <a:lnSpc>
          <a:spcPct val="76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7pPr>
      <a:lvl8pPr marL="1371600" algn="ctr" defTabSz="449263" rtl="0" eaLnBrk="1" fontAlgn="base" hangingPunct="1">
        <a:lnSpc>
          <a:spcPct val="76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8pPr>
      <a:lvl9pPr marL="1828800" algn="ctr" defTabSz="449263" rtl="0" eaLnBrk="1" fontAlgn="base" hangingPunct="1">
        <a:lnSpc>
          <a:spcPct val="76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9pPr>
    </p:titleStyle>
    <p:bodyStyle>
      <a:lvl1pPr marL="336550" indent="-336550" algn="l" defTabSz="449263" rtl="0" fontAlgn="base">
        <a:lnSpc>
          <a:spcPct val="86000"/>
        </a:lnSpc>
        <a:spcBef>
          <a:spcPts val="800"/>
        </a:spcBef>
        <a:spcAft>
          <a:spcPct val="0"/>
        </a:spcAft>
        <a:buClr>
          <a:srgbClr val="005E31"/>
        </a:buClr>
        <a:buSzPct val="100000"/>
        <a:buChar char="•"/>
        <a:defRPr sz="3200">
          <a:solidFill>
            <a:srgbClr val="000000"/>
          </a:solidFill>
          <a:latin typeface="+mn-lt"/>
          <a:ea typeface="+mn-ea"/>
          <a:cs typeface="+mn-cs"/>
        </a:defRPr>
      </a:lvl1pPr>
      <a:lvl2pPr marL="736600" indent="-279400" algn="l" defTabSz="449263" rtl="0" fontAlgn="base">
        <a:lnSpc>
          <a:spcPct val="86000"/>
        </a:lnSpc>
        <a:spcBef>
          <a:spcPts val="700"/>
        </a:spcBef>
        <a:spcAft>
          <a:spcPct val="0"/>
        </a:spcAft>
        <a:buClr>
          <a:srgbClr val="005E31"/>
        </a:buClr>
        <a:buSzPct val="100000"/>
        <a:buFont typeface="Times New Roman" pitchFamily="18" charset="0"/>
        <a:buChar char="–"/>
        <a:defRPr sz="2800">
          <a:solidFill>
            <a:srgbClr val="000000"/>
          </a:solidFill>
          <a:latin typeface="+mn-lt"/>
        </a:defRPr>
      </a:lvl2pPr>
      <a:lvl3pPr marL="1143000" indent="-228600" algn="l" defTabSz="449263" rtl="0" fontAlgn="base">
        <a:lnSpc>
          <a:spcPct val="86000"/>
        </a:lnSpc>
        <a:spcBef>
          <a:spcPts val="600"/>
        </a:spcBef>
        <a:spcAft>
          <a:spcPct val="0"/>
        </a:spcAft>
        <a:buClr>
          <a:srgbClr val="005E31"/>
        </a:buClr>
        <a:buSzPct val="100000"/>
        <a:buFont typeface="Times New Roman" pitchFamily="18" charset="0"/>
        <a:buChar char="•"/>
        <a:defRPr sz="2400">
          <a:solidFill>
            <a:srgbClr val="000000"/>
          </a:solidFill>
          <a:latin typeface="+mn-lt"/>
        </a:defRPr>
      </a:lvl3pPr>
      <a:lvl4pPr marL="1600200" indent="-228600" algn="l" defTabSz="449263" rtl="0" fontAlgn="base">
        <a:lnSpc>
          <a:spcPct val="86000"/>
        </a:lnSpc>
        <a:spcBef>
          <a:spcPts val="500"/>
        </a:spcBef>
        <a:spcAft>
          <a:spcPct val="0"/>
        </a:spcAft>
        <a:buClr>
          <a:srgbClr val="005E31"/>
        </a:buClr>
        <a:buSzPct val="100000"/>
        <a:buFont typeface="Times New Roman" pitchFamily="18" charset="0"/>
        <a:buChar char="–"/>
        <a:defRPr sz="2000">
          <a:solidFill>
            <a:srgbClr val="000000"/>
          </a:solidFill>
          <a:latin typeface="+mn-lt"/>
        </a:defRPr>
      </a:lvl4pPr>
      <a:lvl5pPr marL="2057400" indent="-228600" algn="l" defTabSz="449263" rtl="0" fontAlgn="base">
        <a:lnSpc>
          <a:spcPct val="86000"/>
        </a:lnSpc>
        <a:spcBef>
          <a:spcPts val="500"/>
        </a:spcBef>
        <a:spcAft>
          <a:spcPct val="0"/>
        </a:spcAft>
        <a:buClr>
          <a:srgbClr val="005E31"/>
        </a:buClr>
        <a:buSzPct val="100000"/>
        <a:buFont typeface="Times New Roman" pitchFamily="18" charset="0"/>
        <a:buChar char="»"/>
        <a:defRPr sz="2000">
          <a:solidFill>
            <a:srgbClr val="000000"/>
          </a:solidFill>
          <a:latin typeface="+mn-lt"/>
        </a:defRPr>
      </a:lvl5pPr>
      <a:lvl6pPr marL="2514600" indent="-228600" algn="l" defTabSz="449263" rtl="0" eaLnBrk="1" fontAlgn="base" hangingPunct="1">
        <a:lnSpc>
          <a:spcPct val="86000"/>
        </a:lnSpc>
        <a:spcBef>
          <a:spcPts val="500"/>
        </a:spcBef>
        <a:spcAft>
          <a:spcPct val="0"/>
        </a:spcAft>
        <a:buClr>
          <a:srgbClr val="005E31"/>
        </a:buClr>
        <a:buSzPct val="100000"/>
        <a:buFont typeface="Times New Roman" pitchFamily="18" charset="0"/>
        <a:buChar char="»"/>
        <a:defRPr>
          <a:solidFill>
            <a:srgbClr val="000000"/>
          </a:solidFill>
          <a:latin typeface="+mn-lt"/>
        </a:defRPr>
      </a:lvl6pPr>
      <a:lvl7pPr marL="2971800" indent="-228600" algn="l" defTabSz="449263" rtl="0" eaLnBrk="1" fontAlgn="base" hangingPunct="1">
        <a:lnSpc>
          <a:spcPct val="86000"/>
        </a:lnSpc>
        <a:spcBef>
          <a:spcPts val="500"/>
        </a:spcBef>
        <a:spcAft>
          <a:spcPct val="0"/>
        </a:spcAft>
        <a:buClr>
          <a:srgbClr val="005E31"/>
        </a:buClr>
        <a:buSzPct val="100000"/>
        <a:buFont typeface="Times New Roman" pitchFamily="18" charset="0"/>
        <a:buChar char="»"/>
        <a:defRPr>
          <a:solidFill>
            <a:srgbClr val="000000"/>
          </a:solidFill>
          <a:latin typeface="+mn-lt"/>
        </a:defRPr>
      </a:lvl7pPr>
      <a:lvl8pPr marL="3429000" indent="-228600" algn="l" defTabSz="449263" rtl="0" eaLnBrk="1" fontAlgn="base" hangingPunct="1">
        <a:lnSpc>
          <a:spcPct val="86000"/>
        </a:lnSpc>
        <a:spcBef>
          <a:spcPts val="500"/>
        </a:spcBef>
        <a:spcAft>
          <a:spcPct val="0"/>
        </a:spcAft>
        <a:buClr>
          <a:srgbClr val="005E31"/>
        </a:buClr>
        <a:buSzPct val="100000"/>
        <a:buFont typeface="Times New Roman" pitchFamily="18" charset="0"/>
        <a:buChar char="»"/>
        <a:defRPr>
          <a:solidFill>
            <a:srgbClr val="000000"/>
          </a:solidFill>
          <a:latin typeface="+mn-lt"/>
        </a:defRPr>
      </a:lvl8pPr>
      <a:lvl9pPr marL="3886200" indent="-228600" algn="l" defTabSz="449263" rtl="0" eaLnBrk="1" fontAlgn="base" hangingPunct="1">
        <a:lnSpc>
          <a:spcPct val="86000"/>
        </a:lnSpc>
        <a:spcBef>
          <a:spcPts val="500"/>
        </a:spcBef>
        <a:spcAft>
          <a:spcPct val="0"/>
        </a:spcAft>
        <a:buClr>
          <a:srgbClr val="005E31"/>
        </a:buClr>
        <a:buSzPct val="100000"/>
        <a:buFont typeface="Times New Roman" pitchFamily="18" charset="0"/>
        <a:buChar char="»"/>
        <a:defRPr>
          <a:solidFill>
            <a:srgbClr val="000000"/>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000125" y="3857625"/>
            <a:ext cx="6858000" cy="708025"/>
          </a:xfrm>
          <a:prstGeom prst="rect">
            <a:avLst/>
          </a:prstGeom>
          <a:noFill/>
          <a:ln w="9525">
            <a:noFill/>
            <a:miter lim="800000"/>
            <a:headEnd/>
            <a:tailEnd/>
          </a:ln>
        </p:spPr>
        <p:txBody>
          <a:bodyPr>
            <a:spAutoFit/>
          </a:bodyPr>
          <a:lstStyle/>
          <a:p>
            <a:pPr algn="ctr"/>
            <a:r>
              <a:rPr lang="tr-TR" sz="4000" b="1">
                <a:latin typeface="Georgia" pitchFamily="18" charset="0"/>
              </a:rPr>
              <a:t>Uzat Elini Üniversiteli . . . </a:t>
            </a:r>
            <a:endParaRPr lang="en-US" sz="4000" b="1">
              <a:latin typeface="Georgia" pitchFamily="18" charset="0"/>
            </a:endParaRPr>
          </a:p>
        </p:txBody>
      </p:sp>
      <p:sp>
        <p:nvSpPr>
          <p:cNvPr id="4" name="TextBox 3"/>
          <p:cNvSpPr txBox="1">
            <a:spLocks noChangeArrowheads="1"/>
          </p:cNvSpPr>
          <p:nvPr/>
        </p:nvSpPr>
        <p:spPr bwMode="auto">
          <a:xfrm>
            <a:off x="1071563" y="4714875"/>
            <a:ext cx="6215062" cy="708025"/>
          </a:xfrm>
          <a:prstGeom prst="rect">
            <a:avLst/>
          </a:prstGeom>
          <a:noFill/>
          <a:ln w="9525">
            <a:noFill/>
            <a:miter lim="800000"/>
            <a:headEnd/>
            <a:tailEnd/>
          </a:ln>
        </p:spPr>
        <p:txBody>
          <a:bodyPr>
            <a:spAutoFit/>
          </a:bodyPr>
          <a:lstStyle/>
          <a:p>
            <a:pPr algn="ctr"/>
            <a:r>
              <a:rPr lang="tr-TR" sz="4000">
                <a:latin typeface="Georgia" pitchFamily="18" charset="0"/>
              </a:rPr>
              <a:t>(</a:t>
            </a:r>
            <a:r>
              <a:rPr lang="tr-TR" sz="2000">
                <a:latin typeface="Georgia" pitchFamily="18" charset="0"/>
              </a:rPr>
              <a:t>16.11.2009 İstanbul </a:t>
            </a:r>
            <a:r>
              <a:rPr lang="tr-TR" sz="4000">
                <a:latin typeface="Georgia" pitchFamily="18" charset="0"/>
              </a:rPr>
              <a:t>) </a:t>
            </a:r>
            <a:endParaRPr lang="en-US" sz="4000">
              <a:latin typeface="Georgia" pitchFamily="18" charset="0"/>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grpId="0" nodeType="with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571500"/>
            <a:ext cx="9144000" cy="1588"/>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71414"/>
            <a:ext cx="5143536" cy="430887"/>
          </a:xfrm>
          <a:prstGeom prst="rect">
            <a:avLst/>
          </a:prstGeom>
          <a:noFill/>
        </p:spPr>
        <p:txBody>
          <a:bodyPr>
            <a:spAutoFit/>
          </a:bodyPr>
          <a:lstStyle/>
          <a:p>
            <a:pPr fontAlgn="auto">
              <a:spcBef>
                <a:spcPts val="0"/>
              </a:spcBef>
              <a:spcAft>
                <a:spcPts val="0"/>
              </a:spcAft>
              <a:defRPr/>
            </a:pPr>
            <a:r>
              <a:rPr lang="tr-TR" sz="2200" b="1" spc="50" dirty="0">
                <a:ln w="13500">
                  <a:solidFill>
                    <a:schemeClr val="accent1">
                      <a:shade val="2500"/>
                      <a:alpha val="6500"/>
                    </a:schemeClr>
                  </a:solidFill>
                  <a:prstDash val="solid"/>
                </a:ln>
                <a:effectLst>
                  <a:innerShdw blurRad="50900" dist="38500" dir="13500000">
                    <a:srgbClr val="000000">
                      <a:alpha val="60000"/>
                    </a:srgbClr>
                  </a:innerShdw>
                </a:effectLst>
                <a:latin typeface="+mn-lt"/>
              </a:rPr>
              <a:t>Yeni Mezunlar İçin</a:t>
            </a:r>
            <a:endParaRPr lang="tr-TR" sz="2200" b="1" spc="50" dirty="0">
              <a:ln w="13500">
                <a:solidFill>
                  <a:schemeClr val="accent1">
                    <a:shade val="2500"/>
                    <a:alpha val="6500"/>
                  </a:schemeClr>
                </a:solidFill>
                <a:prstDash val="solid"/>
              </a:ln>
              <a:effectLst>
                <a:innerShdw blurRad="50900" dist="38500" dir="13500000">
                  <a:srgbClr val="000000">
                    <a:alpha val="60000"/>
                  </a:srgbClr>
                </a:innerShdw>
              </a:effectLst>
              <a:latin typeface="+mn-lt"/>
            </a:endParaRPr>
          </a:p>
        </p:txBody>
      </p:sp>
      <p:pic>
        <p:nvPicPr>
          <p:cNvPr id="7" name="Picture 2" descr="http://www.donusumkonagi.net/admin/makale/okuldabasari.jpg"/>
          <p:cNvPicPr>
            <a:picLocks noChangeAspect="1" noChangeArrowheads="1"/>
          </p:cNvPicPr>
          <p:nvPr/>
        </p:nvPicPr>
        <p:blipFill>
          <a:blip r:embed="rId3" cstate="print"/>
          <a:stretch>
            <a:fillRect/>
          </a:stretch>
        </p:blipFill>
        <p:spPr bwMode="auto">
          <a:xfrm>
            <a:off x="0" y="920748"/>
            <a:ext cx="2714612" cy="3427394"/>
          </a:xfrm>
          <a:prstGeom prst="ellipse">
            <a:avLst/>
          </a:prstGeom>
          <a:ln>
            <a:noFill/>
          </a:ln>
          <a:effectLst>
            <a:reflection blurRad="6350" stA="52000" endA="300" endPos="35000" dir="5400000" sy="-100000" algn="bl" rotWithShape="0"/>
            <a:softEdge rad="112500"/>
          </a:effectLst>
        </p:spPr>
      </p:pic>
      <p:sp>
        <p:nvSpPr>
          <p:cNvPr id="10" name="Rectangle 8"/>
          <p:cNvSpPr>
            <a:spLocks noChangeArrowheads="1"/>
          </p:cNvSpPr>
          <p:nvPr/>
        </p:nvSpPr>
        <p:spPr bwMode="auto">
          <a:xfrm>
            <a:off x="2571736" y="500042"/>
            <a:ext cx="6144326" cy="5651500"/>
          </a:xfrm>
          <a:prstGeom prst="rect">
            <a:avLst/>
          </a:prstGeom>
          <a:noFill/>
          <a:ln w="9525">
            <a:noFill/>
            <a:miter lim="800000"/>
            <a:headEnd/>
            <a:tailEnd/>
          </a:ln>
          <a:effectLst/>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Bef>
                <a:spcPts val="0"/>
              </a:spcBef>
              <a:spcAft>
                <a:spcPts val="0"/>
              </a:spcAft>
              <a:defRPr/>
            </a:pPr>
            <a:endParaRPr lang="tr-T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fontAlgn="auto">
              <a:spcBef>
                <a:spcPts val="0"/>
              </a:spcBef>
              <a:spcAft>
                <a:spcPts val="0"/>
              </a:spcAft>
              <a:buFontTx/>
              <a:buChar char="-"/>
              <a:defRPr/>
            </a:pPr>
            <a:endParaRPr lang="tr-T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fontAlgn="auto">
              <a:spcBef>
                <a:spcPts val="0"/>
              </a:spcBef>
              <a:spcAft>
                <a:spcPts val="0"/>
              </a:spcAft>
              <a:defRPr/>
            </a:pPr>
            <a:r>
              <a:rPr lang="tr-T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Profesyonel </a:t>
            </a:r>
            <a:r>
              <a:rPr lang="tr-T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iş tecrübesi aramıyoruz. Neler arıyoruz?</a:t>
            </a:r>
          </a:p>
          <a:p>
            <a:pPr fontAlgn="auto">
              <a:spcBef>
                <a:spcPts val="0"/>
              </a:spcBef>
              <a:spcAft>
                <a:spcPts val="0"/>
              </a:spcAft>
              <a:buFontTx/>
              <a:buChar char="-"/>
              <a:defRPr/>
            </a:pPr>
            <a:endParaRPr lang="tr-T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lvl="1" fontAlgn="auto">
              <a:lnSpc>
                <a:spcPct val="150000"/>
              </a:lnSpc>
              <a:spcBef>
                <a:spcPts val="0"/>
              </a:spcBef>
              <a:spcAft>
                <a:spcPts val="0"/>
              </a:spcAft>
              <a:buFontTx/>
              <a:buBlip>
                <a:blip r:embed="rId4"/>
              </a:buBlip>
              <a:defRPr/>
            </a:pPr>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  Açık İletişim becerisine sahip,</a:t>
            </a:r>
          </a:p>
          <a:p>
            <a:pPr lvl="1" fontAlgn="auto">
              <a:lnSpc>
                <a:spcPct val="150000"/>
              </a:lnSpc>
              <a:spcBef>
                <a:spcPts val="0"/>
              </a:spcBef>
              <a:spcAft>
                <a:spcPts val="0"/>
              </a:spcAft>
              <a:buFontTx/>
              <a:buBlip>
                <a:blip r:embed="rId4"/>
              </a:buBlip>
              <a:defRPr/>
            </a:pPr>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  Gelişime ve öğrenmeye açık,</a:t>
            </a:r>
          </a:p>
          <a:p>
            <a:pPr lvl="1" fontAlgn="auto">
              <a:lnSpc>
                <a:spcPct val="150000"/>
              </a:lnSpc>
              <a:spcBef>
                <a:spcPts val="0"/>
              </a:spcBef>
              <a:spcAft>
                <a:spcPts val="0"/>
              </a:spcAft>
              <a:buFontTx/>
              <a:buBlip>
                <a:blip r:embed="rId4"/>
              </a:buBlip>
              <a:defRPr/>
            </a:pPr>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  Takım çalışmasına yatkın,</a:t>
            </a:r>
          </a:p>
          <a:p>
            <a:pPr lvl="1" fontAlgn="auto">
              <a:lnSpc>
                <a:spcPct val="150000"/>
              </a:lnSpc>
              <a:spcBef>
                <a:spcPts val="0"/>
              </a:spcBef>
              <a:spcAft>
                <a:spcPts val="0"/>
              </a:spcAft>
              <a:buFontTx/>
              <a:buBlip>
                <a:blip r:embed="rId4"/>
              </a:buBlip>
              <a:defRPr/>
            </a:pPr>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  Sonuç odaklı,</a:t>
            </a:r>
          </a:p>
          <a:p>
            <a:pPr lvl="1" fontAlgn="auto">
              <a:lnSpc>
                <a:spcPct val="150000"/>
              </a:lnSpc>
              <a:spcBef>
                <a:spcPts val="0"/>
              </a:spcBef>
              <a:spcAft>
                <a:spcPts val="0"/>
              </a:spcAft>
              <a:buFontTx/>
              <a:buBlip>
                <a:blip r:embed="rId4"/>
              </a:buBlip>
              <a:defRPr/>
            </a:pPr>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  İyi derecede İnzilizce bilen,</a:t>
            </a:r>
          </a:p>
          <a:p>
            <a:pPr lvl="1" fontAlgn="auto">
              <a:lnSpc>
                <a:spcPct val="150000"/>
              </a:lnSpc>
              <a:spcBef>
                <a:spcPts val="0"/>
              </a:spcBef>
              <a:spcAft>
                <a:spcPts val="0"/>
              </a:spcAft>
              <a:buFontTx/>
              <a:buBlip>
                <a:blip r:embed="rId4"/>
              </a:buBlip>
              <a:defRPr/>
            </a:pPr>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 Üniversitelerin ilgili bölümlerinden mezun (SBF, İİBF,Mühendislik vs.) takım arkadaşları arıyoruz</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928813" y="3000375"/>
            <a:ext cx="5429250" cy="708025"/>
          </a:xfrm>
          <a:prstGeom prst="rect">
            <a:avLst/>
          </a:prstGeom>
          <a:noFill/>
          <a:ln w="9525">
            <a:noFill/>
            <a:miter lim="800000"/>
            <a:headEnd/>
            <a:tailEnd/>
          </a:ln>
        </p:spPr>
        <p:txBody>
          <a:bodyPr>
            <a:spAutoFit/>
          </a:bodyPr>
          <a:lstStyle/>
          <a:p>
            <a:pPr algn="ctr"/>
            <a:r>
              <a:rPr lang="tr-TR" sz="4000" b="1">
                <a:latin typeface="Georgia" pitchFamily="18" charset="0"/>
              </a:rPr>
              <a:t>Teşekkür Ederiz </a:t>
            </a:r>
            <a:endParaRPr lang="en-US" sz="4000" b="1">
              <a:latin typeface="Georgia"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grpId="0" nodeType="with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571500"/>
            <a:ext cx="9144000" cy="1588"/>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28662" y="1071546"/>
            <a:ext cx="7858180" cy="1384995"/>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Bef>
                <a:spcPts val="0"/>
              </a:spcBef>
              <a:spcAft>
                <a:spcPts val="0"/>
              </a:spcAft>
              <a:defRPr/>
            </a:pPr>
            <a:r>
              <a:rPr lang="tr-T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Vizyonumuz:</a:t>
            </a:r>
          </a:p>
          <a:p>
            <a:pPr fontAlgn="auto">
              <a:spcBef>
                <a:spcPts val="0"/>
              </a:spcBef>
              <a:spcAft>
                <a:spcPts val="0"/>
              </a:spcAft>
              <a:defRPr/>
            </a:pPr>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Türkiye’de aktif büyüklükte ilk on özel banka arasında “küçük işletmelerin finansmanında lider banka” olarak yer almak.</a:t>
            </a:r>
          </a:p>
          <a:p>
            <a:pPr fontAlgn="auto">
              <a:spcBef>
                <a:spcPts val="0"/>
              </a:spcBef>
              <a:spcAft>
                <a:spcPts val="0"/>
              </a:spcAft>
              <a:defRPr/>
            </a:pPr>
            <a:endPar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p:txBody>
      </p:sp>
      <p:sp>
        <p:nvSpPr>
          <p:cNvPr id="8" name="TextBox 7"/>
          <p:cNvSpPr txBox="1"/>
          <p:nvPr/>
        </p:nvSpPr>
        <p:spPr>
          <a:xfrm>
            <a:off x="3714744" y="2643182"/>
            <a:ext cx="5143536" cy="2616101"/>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Bef>
                <a:spcPts val="0"/>
              </a:spcBef>
              <a:spcAft>
                <a:spcPts val="0"/>
              </a:spcAft>
              <a:defRPr/>
            </a:pPr>
            <a:r>
              <a:rPr lang="tr-T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Misyonumuz:</a:t>
            </a:r>
          </a:p>
          <a:p>
            <a:pPr fontAlgn="auto">
              <a:spcBef>
                <a:spcPts val="0"/>
              </a:spcBef>
              <a:spcAft>
                <a:spcPts val="0"/>
              </a:spcAft>
              <a:defRPr/>
            </a:pPr>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Anadolu Bankacılığı anlayışıyla  yerel özellikleri ve ihtiyaçları dikkate alan, Bankası olmayanları da bankacılık hizmetiyle tanıştıran, mutlu müşteri, çalışan ve ortaklarıyla değer yaratarak birlikte büyüyen, gücünü köklü geçmişinden alan, çağdaş bir bankayız.</a:t>
            </a:r>
            <a:endPar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p:txBody>
      </p:sp>
      <p:pic>
        <p:nvPicPr>
          <p:cNvPr id="13314" name="Picture 2" descr="http://www.bankpozitif.com.tr/i/assets/vizyo_misyon.jpg"/>
          <p:cNvPicPr>
            <a:picLocks noChangeAspect="1" noChangeArrowheads="1"/>
          </p:cNvPicPr>
          <p:nvPr/>
        </p:nvPicPr>
        <p:blipFill>
          <a:blip r:embed="rId3" cstate="print"/>
          <a:srcRect/>
          <a:stretch>
            <a:fillRect/>
          </a:stretch>
        </p:blipFill>
        <p:spPr bwMode="auto">
          <a:xfrm>
            <a:off x="434060" y="2928934"/>
            <a:ext cx="2852056" cy="3119436"/>
          </a:xfrm>
          <a:prstGeom prst="rect">
            <a:avLst/>
          </a:prstGeom>
          <a:solidFill>
            <a:srgbClr val="FFFFFF">
              <a:shade val="85000"/>
            </a:srgbClr>
          </a:solidFill>
          <a:ln w="190500" cap="sq">
            <a:solidFill>
              <a:srgbClr val="FFFFFF"/>
            </a:solidFill>
            <a:miter lim="800000"/>
          </a:ln>
          <a:effectLst>
            <a:glow rad="101600">
              <a:srgbClr val="FFFFFF">
                <a:alpha val="60000"/>
              </a:srgb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3314"/>
                                        </p:tgtEl>
                                        <p:attrNameLst>
                                          <p:attrName>style.visibility</p:attrName>
                                        </p:attrNameLst>
                                      </p:cBhvr>
                                      <p:to>
                                        <p:strVal val="visible"/>
                                      </p:to>
                                    </p:set>
                                    <p:animEffect transition="in" filter="dissolve">
                                      <p:cBhvr>
                                        <p:cTn id="15" dur="500"/>
                                        <p:tgtEl>
                                          <p:spTgt spid="13314"/>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8926" y="1071546"/>
            <a:ext cx="6000792" cy="3785652"/>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Bef>
                <a:spcPts val="0"/>
              </a:spcBef>
              <a:spcAft>
                <a:spcPts val="0"/>
              </a:spcAft>
              <a:defRPr/>
            </a:pPr>
            <a:endPar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fontAlgn="auto">
              <a:spcBef>
                <a:spcPts val="0"/>
              </a:spcBef>
              <a:spcAft>
                <a:spcPts val="0"/>
              </a:spcAft>
              <a:defRPr/>
            </a:pPr>
            <a:endPar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fontAlgn="auto">
              <a:spcBef>
                <a:spcPts val="0"/>
              </a:spcBef>
              <a:spcAft>
                <a:spcPts val="0"/>
              </a:spcAft>
              <a:defRPr/>
            </a:pPr>
            <a:endPar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fontAlgn="auto">
              <a:spcBef>
                <a:spcPts val="0"/>
              </a:spcBef>
              <a:spcAft>
                <a:spcPts val="0"/>
              </a:spcAft>
              <a:defRPr/>
            </a:pPr>
            <a:endPar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fontAlgn="auto">
              <a:spcBef>
                <a:spcPts val="0"/>
              </a:spcBef>
              <a:spcAft>
                <a:spcPts val="0"/>
              </a:spcAft>
              <a:defRPr/>
            </a:pPr>
            <a:endPar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fontAlgn="auto">
              <a:spcBef>
                <a:spcPts val="0"/>
              </a:spcBef>
              <a:spcAft>
                <a:spcPts val="0"/>
              </a:spcAft>
              <a:defRPr/>
            </a:pPr>
            <a:endPar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fontAlgn="auto">
              <a:spcBef>
                <a:spcPts val="0"/>
              </a:spcBef>
              <a:spcAft>
                <a:spcPts val="0"/>
              </a:spcAft>
              <a:defRPr/>
            </a:pPr>
            <a:endPar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fontAlgn="auto">
              <a:spcBef>
                <a:spcPts val="0"/>
              </a:spcBef>
              <a:spcAft>
                <a:spcPts val="0"/>
              </a:spcAft>
              <a:defRPr/>
            </a:pPr>
            <a:endPar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fontAlgn="auto">
              <a:spcBef>
                <a:spcPts val="0"/>
              </a:spcBef>
              <a:spcAft>
                <a:spcPts val="0"/>
              </a:spcAft>
              <a:defRPr/>
            </a:pPr>
            <a:endPar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fontAlgn="auto">
              <a:spcBef>
                <a:spcPts val="0"/>
              </a:spcBef>
              <a:spcAft>
                <a:spcPts val="0"/>
              </a:spcAft>
              <a:defRPr/>
            </a:pPr>
            <a:endPar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fontAlgn="auto">
              <a:spcBef>
                <a:spcPts val="0"/>
              </a:spcBef>
              <a:spcAft>
                <a:spcPts val="0"/>
              </a:spcAft>
              <a:defRPr/>
            </a:pPr>
            <a:endPar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fontAlgn="auto">
              <a:spcBef>
                <a:spcPts val="0"/>
              </a:spcBef>
              <a:spcAft>
                <a:spcPts val="0"/>
              </a:spcAft>
              <a:defRPr/>
            </a:pPr>
            <a:endPar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p:txBody>
      </p:sp>
      <p:sp>
        <p:nvSpPr>
          <p:cNvPr id="3" name="Rectangle 2"/>
          <p:cNvSpPr/>
          <p:nvPr/>
        </p:nvSpPr>
        <p:spPr>
          <a:xfrm>
            <a:off x="3000332" y="1214422"/>
            <a:ext cx="6143668" cy="4247317"/>
          </a:xfrm>
          <a:prstGeom prst="rect">
            <a:avLst/>
          </a:prstGeom>
        </p:spPr>
        <p:txBody>
          <a:bodyPr>
            <a:spAutoFit/>
          </a:bodyPr>
          <a:lstStyle/>
          <a:p>
            <a:pPr lvl="1" fontAlgn="auto">
              <a:lnSpc>
                <a:spcPct val="150000"/>
              </a:lnSpc>
              <a:spcBef>
                <a:spcPts val="0"/>
              </a:spcBef>
              <a:spcAft>
                <a:spcPts val="0"/>
              </a:spcAft>
              <a:buFontTx/>
              <a:buBlip>
                <a:blip r:embed="rId2"/>
              </a:buBlip>
              <a:defRPr/>
            </a:pPr>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  Açık İletişim,</a:t>
            </a:r>
          </a:p>
          <a:p>
            <a:pPr lvl="1" fontAlgn="auto">
              <a:lnSpc>
                <a:spcPct val="150000"/>
              </a:lnSpc>
              <a:spcBef>
                <a:spcPts val="0"/>
              </a:spcBef>
              <a:spcAft>
                <a:spcPts val="0"/>
              </a:spcAft>
              <a:defRPr/>
            </a:pPr>
            <a:endPar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lvl="1" fontAlgn="auto">
              <a:lnSpc>
                <a:spcPct val="150000"/>
              </a:lnSpc>
              <a:spcBef>
                <a:spcPts val="0"/>
              </a:spcBef>
              <a:spcAft>
                <a:spcPts val="0"/>
              </a:spcAft>
              <a:buFontTx/>
              <a:buBlip>
                <a:blip r:embed="rId2"/>
              </a:buBlip>
              <a:defRPr/>
            </a:pPr>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  Sürekli Gelişim,</a:t>
            </a:r>
          </a:p>
          <a:p>
            <a:pPr lvl="1" fontAlgn="auto">
              <a:lnSpc>
                <a:spcPct val="150000"/>
              </a:lnSpc>
              <a:spcBef>
                <a:spcPts val="0"/>
              </a:spcBef>
              <a:spcAft>
                <a:spcPts val="0"/>
              </a:spcAft>
              <a:defRPr/>
            </a:pPr>
            <a:endPar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lvl="1" fontAlgn="auto">
              <a:lnSpc>
                <a:spcPct val="150000"/>
              </a:lnSpc>
              <a:spcBef>
                <a:spcPts val="0"/>
              </a:spcBef>
              <a:spcAft>
                <a:spcPts val="0"/>
              </a:spcAft>
              <a:buFontTx/>
              <a:buBlip>
                <a:blip r:embed="rId2"/>
              </a:buBlip>
              <a:defRPr/>
            </a:pPr>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  Müşteri Odaklılık ve Yerel Davranabilme,</a:t>
            </a:r>
          </a:p>
          <a:p>
            <a:pPr lvl="1" fontAlgn="auto">
              <a:lnSpc>
                <a:spcPct val="150000"/>
              </a:lnSpc>
              <a:spcBef>
                <a:spcPts val="0"/>
              </a:spcBef>
              <a:spcAft>
                <a:spcPts val="0"/>
              </a:spcAft>
              <a:defRPr/>
            </a:pPr>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 </a:t>
            </a:r>
          </a:p>
          <a:p>
            <a:pPr lvl="1" fontAlgn="auto">
              <a:lnSpc>
                <a:spcPct val="150000"/>
              </a:lnSpc>
              <a:spcBef>
                <a:spcPts val="0"/>
              </a:spcBef>
              <a:spcAft>
                <a:spcPts val="0"/>
              </a:spcAft>
              <a:buFontTx/>
              <a:buBlip>
                <a:blip r:embed="rId2"/>
              </a:buBlip>
              <a:defRPr/>
            </a:pPr>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  Sonuç Odaklılık,</a:t>
            </a:r>
          </a:p>
          <a:p>
            <a:pPr lvl="1" fontAlgn="auto">
              <a:lnSpc>
                <a:spcPct val="150000"/>
              </a:lnSpc>
              <a:spcBef>
                <a:spcPts val="0"/>
              </a:spcBef>
              <a:spcAft>
                <a:spcPts val="0"/>
              </a:spcAft>
              <a:defRPr/>
            </a:pPr>
            <a:endPar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lvl="1" fontAlgn="auto">
              <a:lnSpc>
                <a:spcPct val="150000"/>
              </a:lnSpc>
              <a:spcBef>
                <a:spcPts val="0"/>
              </a:spcBef>
              <a:spcAft>
                <a:spcPts val="0"/>
              </a:spcAft>
              <a:buFontTx/>
              <a:buBlip>
                <a:blip r:embed="rId2"/>
              </a:buBlip>
              <a:defRPr/>
            </a:pPr>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  Kurum Aidiyeti </a:t>
            </a:r>
          </a:p>
        </p:txBody>
      </p:sp>
      <p:cxnSp>
        <p:nvCxnSpPr>
          <p:cNvPr id="4" name="Straight Connector 3"/>
          <p:cNvCxnSpPr/>
          <p:nvPr/>
        </p:nvCxnSpPr>
        <p:spPr>
          <a:xfrm>
            <a:off x="0" y="571500"/>
            <a:ext cx="9144000" cy="1588"/>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cstate="print"/>
          <a:srcRect l="23437" t="38086" r="53125" b="17236"/>
          <a:stretch>
            <a:fillRect/>
          </a:stretch>
        </p:blipFill>
        <p:spPr bwMode="auto">
          <a:xfrm>
            <a:off x="5562" y="847789"/>
            <a:ext cx="3358534" cy="5709638"/>
          </a:xfrm>
          <a:prstGeom prst="rect">
            <a:avLst/>
          </a:prstGeom>
          <a:ln>
            <a:noFill/>
          </a:ln>
          <a:effectLst>
            <a:softEdge rad="112500"/>
          </a:effectLst>
        </p:spPr>
      </p:pic>
      <p:sp>
        <p:nvSpPr>
          <p:cNvPr id="9" name="Rectangle 8"/>
          <p:cNvSpPr/>
          <p:nvPr/>
        </p:nvSpPr>
        <p:spPr>
          <a:xfrm>
            <a:off x="214282" y="357166"/>
            <a:ext cx="2571768" cy="369332"/>
          </a:xfrm>
          <a:prstGeom prst="rect">
            <a:avLst/>
          </a:prstGeom>
        </p:spPr>
        <p:txBody>
          <a:bodyPr>
            <a:spAutoFit/>
          </a:bodyPr>
          <a:lstStyle/>
          <a:p>
            <a:pPr fontAlgn="auto">
              <a:spcBef>
                <a:spcPts val="0"/>
              </a:spcBef>
              <a:spcAft>
                <a:spcPts val="0"/>
              </a:spcAft>
              <a:defRPr/>
            </a:pPr>
            <a:r>
              <a:rPr lang="tr-T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Değerlerimiz</a:t>
            </a:r>
            <a:endParaRPr lang="tr-TR" dirty="0">
              <a:latin typeface="+mn-l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8" presetClass="entr" presetSubtype="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Right)">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571500"/>
            <a:ext cx="9144000" cy="1588"/>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Circular Arrow 5"/>
          <p:cNvSpPr/>
          <p:nvPr/>
        </p:nvSpPr>
        <p:spPr>
          <a:xfrm>
            <a:off x="6357938" y="1778000"/>
            <a:ext cx="1836737" cy="1836738"/>
          </a:xfrm>
          <a:prstGeom prst="circularArrow">
            <a:avLst>
              <a:gd name="adj1" fmla="val 3130"/>
              <a:gd name="adj2" fmla="val 384952"/>
              <a:gd name="adj3" fmla="val 19439537"/>
              <a:gd name="adj4" fmla="val 12575511"/>
              <a:gd name="adj5" fmla="val 3652"/>
            </a:avLst>
          </a:pr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grpSp>
        <p:nvGrpSpPr>
          <p:cNvPr id="2" name="Group 46"/>
          <p:cNvGrpSpPr/>
          <p:nvPr/>
        </p:nvGrpSpPr>
        <p:grpSpPr>
          <a:xfrm>
            <a:off x="7449146" y="2684765"/>
            <a:ext cx="1609068" cy="1450379"/>
            <a:chOff x="7534932" y="2180197"/>
            <a:chExt cx="1609068" cy="1450379"/>
          </a:xfrm>
          <a:effectLst>
            <a:glow rad="139700">
              <a:schemeClr val="accent6">
                <a:satMod val="175000"/>
                <a:alpha val="40000"/>
              </a:schemeClr>
            </a:glow>
          </a:effectLst>
        </p:grpSpPr>
        <p:grpSp>
          <p:nvGrpSpPr>
            <p:cNvPr id="4" name="Group 7"/>
            <p:cNvGrpSpPr/>
            <p:nvPr/>
          </p:nvGrpSpPr>
          <p:grpSpPr>
            <a:xfrm>
              <a:off x="7534932" y="2180197"/>
              <a:ext cx="1448161" cy="1194430"/>
              <a:chOff x="7532991" y="1438767"/>
              <a:chExt cx="1448161" cy="1194430"/>
            </a:xfrm>
            <a:scene3d>
              <a:camera prst="orthographicFront">
                <a:rot lat="0" lon="0" rev="0"/>
              </a:camera>
              <a:lightRig rig="brightRoom" dir="t">
                <a:rot lat="0" lon="0" rev="600000"/>
              </a:lightRig>
            </a:scene3d>
          </p:grpSpPr>
          <p:sp>
            <p:nvSpPr>
              <p:cNvPr id="13" name="Rounded Rectangle 12"/>
              <p:cNvSpPr/>
              <p:nvPr/>
            </p:nvSpPr>
            <p:spPr>
              <a:xfrm>
                <a:off x="7532991" y="1438767"/>
                <a:ext cx="1448161" cy="1194430"/>
              </a:xfrm>
              <a:prstGeom prst="roundRect">
                <a:avLst>
                  <a:gd name="adj" fmla="val 10000"/>
                </a:avLst>
              </a:prstGeom>
              <a:solidFill>
                <a:schemeClr val="accent6">
                  <a:lumMod val="75000"/>
                  <a:alpha val="40000"/>
                </a:schemeClr>
              </a:solidFill>
              <a:ln>
                <a:noFill/>
              </a:ln>
              <a:effectLst/>
              <a:sp3d prstMaterial="metal">
                <a:bevelT w="38100" h="57150" prst="angle"/>
              </a:sp3d>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14" name="Rounded Rectangle 5"/>
              <p:cNvSpPr/>
              <p:nvPr/>
            </p:nvSpPr>
            <p:spPr>
              <a:xfrm>
                <a:off x="7560478" y="1466254"/>
                <a:ext cx="1393187" cy="88350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22860" rIns="22860" bIns="22860" spcCol="1270"/>
              <a:lstStyle/>
              <a:p>
                <a:pPr marL="114300" lvl="1" indent="-114300" defTabSz="533400" fontAlgn="auto">
                  <a:lnSpc>
                    <a:spcPct val="150000"/>
                  </a:lnSpc>
                  <a:spcAft>
                    <a:spcPct val="15000"/>
                  </a:spcAft>
                  <a:buFontTx/>
                  <a:buChar char="••"/>
                  <a:defRPr/>
                </a:pPr>
                <a:r>
                  <a:rPr lang="tr-TR" sz="1200" b="1" dirty="0">
                    <a:ln w="18415" cmpd="sng">
                      <a:prstDash val="solid"/>
                    </a:ln>
                    <a:solidFill>
                      <a:srgbClr val="FFFFFF"/>
                    </a:solidFill>
                  </a:rPr>
                  <a:t>BTA Securities Grup  ile Ortaklık</a:t>
                </a:r>
                <a:endParaRPr lang="en-US" sz="1200" b="1" dirty="0">
                  <a:ln w="18415" cmpd="sng">
                    <a:prstDash val="solid"/>
                  </a:ln>
                  <a:solidFill>
                    <a:srgbClr val="FFFFFF"/>
                  </a:solidFill>
                </a:endParaRPr>
              </a:p>
            </p:txBody>
          </p:sp>
        </p:grpSp>
        <p:grpSp>
          <p:nvGrpSpPr>
            <p:cNvPr id="5" name="Group 8"/>
            <p:cNvGrpSpPr/>
            <p:nvPr/>
          </p:nvGrpSpPr>
          <p:grpSpPr>
            <a:xfrm>
              <a:off x="7856746" y="3118678"/>
              <a:ext cx="1287254" cy="511898"/>
              <a:chOff x="7854805" y="2377248"/>
              <a:chExt cx="1287254" cy="511898"/>
            </a:xfrm>
            <a:scene3d>
              <a:camera prst="orthographicFront"/>
              <a:lightRig rig="flat" dir="t"/>
            </a:scene3d>
          </p:grpSpPr>
          <p:sp>
            <p:nvSpPr>
              <p:cNvPr id="10" name="Rounded Rectangle 9"/>
              <p:cNvSpPr/>
              <p:nvPr/>
            </p:nvSpPr>
            <p:spPr>
              <a:xfrm>
                <a:off x="7854805" y="2377248"/>
                <a:ext cx="1287254" cy="511898"/>
              </a:xfrm>
              <a:prstGeom prst="roundRect">
                <a:avLst>
                  <a:gd name="adj" fmla="val 10000"/>
                </a:avLst>
              </a:prstGeom>
              <a:gradFill flip="none" rotWithShape="1">
                <a:gsLst>
                  <a:gs pos="0">
                    <a:srgbClr val="FFFFFF"/>
                  </a:gs>
                  <a:gs pos="39999">
                    <a:srgbClr val="85C2FF"/>
                  </a:gs>
                  <a:gs pos="70000">
                    <a:srgbClr val="C4D6EB"/>
                  </a:gs>
                  <a:gs pos="100000">
                    <a:srgbClr val="FFEBFA"/>
                  </a:gs>
                </a:gsLst>
                <a:path path="circle">
                  <a:fillToRect l="100000" t="100000"/>
                </a:path>
                <a:tileRect r="-100000" b="-100000"/>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1" name="Rounded Rectangle 7"/>
              <p:cNvSpPr/>
              <p:nvPr/>
            </p:nvSpPr>
            <p:spPr>
              <a:xfrm>
                <a:off x="7869798" y="2392241"/>
                <a:ext cx="1257268" cy="481912"/>
              </a:xfrm>
              <a:prstGeom prst="rect">
                <a:avLst/>
              </a:prstGeom>
              <a:sp3d/>
            </p:spPr>
            <p:style>
              <a:lnRef idx="0">
                <a:scrgbClr r="0" g="0" b="0"/>
              </a:lnRef>
              <a:fillRef idx="0">
                <a:scrgbClr r="0" g="0" b="0"/>
              </a:fillRef>
              <a:effectRef idx="0">
                <a:scrgbClr r="0" g="0" b="0"/>
              </a:effectRef>
              <a:fontRef idx="minor">
                <a:schemeClr val="dk1"/>
              </a:fontRef>
            </p:style>
            <p:txBody>
              <a:bodyPr lIns="57150" tIns="38100" rIns="57150" bIns="38100" spcCol="1270" anchor="ctr"/>
              <a:lstStyle/>
              <a:p>
                <a:pPr algn="ctr" defTabSz="1333500" fontAlgn="auto">
                  <a:lnSpc>
                    <a:spcPct val="90000"/>
                  </a:lnSpc>
                  <a:spcAft>
                    <a:spcPct val="35000"/>
                  </a:spcAft>
                  <a:defRPr/>
                </a:pPr>
                <a:r>
                  <a:rPr lang="tr-TR" sz="3000" dirty="0">
                    <a:ln w="18415" cmpd="sng">
                      <a:prstDash val="solid"/>
                    </a:ln>
                  </a:rPr>
                  <a:t>2007</a:t>
                </a:r>
                <a:endParaRPr lang="en-US" sz="3000" dirty="0">
                  <a:ln w="18415" cmpd="sng">
                    <a:prstDash val="solid"/>
                  </a:ln>
                </a:endParaRPr>
              </a:p>
            </p:txBody>
          </p:sp>
        </p:grpSp>
      </p:grpSp>
      <p:sp>
        <p:nvSpPr>
          <p:cNvPr id="15" name=" 3"/>
          <p:cNvSpPr/>
          <p:nvPr/>
        </p:nvSpPr>
        <p:spPr>
          <a:xfrm>
            <a:off x="4786313" y="3135313"/>
            <a:ext cx="1651000" cy="1651000"/>
          </a:xfrm>
          <a:prstGeom prst="leftCircularArrow">
            <a:avLst>
              <a:gd name="adj1" fmla="val 3481"/>
              <a:gd name="adj2" fmla="val 431666"/>
              <a:gd name="adj3" fmla="val 2207177"/>
              <a:gd name="adj4" fmla="val 9024489"/>
              <a:gd name="adj5" fmla="val 4061"/>
            </a:avLst>
          </a:pr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grpSp>
        <p:nvGrpSpPr>
          <p:cNvPr id="8" name="Group 45"/>
          <p:cNvGrpSpPr/>
          <p:nvPr/>
        </p:nvGrpSpPr>
        <p:grpSpPr>
          <a:xfrm>
            <a:off x="5643538" y="2420632"/>
            <a:ext cx="1609068" cy="1450379"/>
            <a:chOff x="1535542" y="285728"/>
            <a:chExt cx="1609068" cy="1450379"/>
          </a:xfrm>
          <a:effectLst>
            <a:glow rad="139700">
              <a:schemeClr val="accent6">
                <a:satMod val="175000"/>
                <a:alpha val="40000"/>
              </a:schemeClr>
            </a:glow>
          </a:effectLst>
        </p:grpSpPr>
        <p:grpSp>
          <p:nvGrpSpPr>
            <p:cNvPr id="9" name="Group 15"/>
            <p:cNvGrpSpPr/>
            <p:nvPr/>
          </p:nvGrpSpPr>
          <p:grpSpPr>
            <a:xfrm>
              <a:off x="1535542" y="541677"/>
              <a:ext cx="1448161" cy="1194430"/>
              <a:chOff x="5650228" y="1438767"/>
              <a:chExt cx="1448161" cy="1194430"/>
            </a:xfrm>
            <a:scene3d>
              <a:camera prst="orthographicFront">
                <a:rot lat="0" lon="0" rev="0"/>
              </a:camera>
              <a:lightRig rig="brightRoom" dir="t">
                <a:rot lat="0" lon="0" rev="600000"/>
              </a:lightRig>
            </a:scene3d>
          </p:grpSpPr>
          <p:sp>
            <p:nvSpPr>
              <p:cNvPr id="21" name="Rounded Rectangle 20"/>
              <p:cNvSpPr/>
              <p:nvPr/>
            </p:nvSpPr>
            <p:spPr>
              <a:xfrm>
                <a:off x="5650228" y="1438767"/>
                <a:ext cx="1448161" cy="1194430"/>
              </a:xfrm>
              <a:prstGeom prst="roundRect">
                <a:avLst>
                  <a:gd name="adj" fmla="val 10000"/>
                </a:avLst>
              </a:prstGeom>
              <a:solidFill>
                <a:schemeClr val="accent6">
                  <a:lumMod val="75000"/>
                  <a:alpha val="40000"/>
                </a:schemeClr>
              </a:solidFill>
              <a:ln>
                <a:noFill/>
              </a:ln>
              <a:effectLst/>
              <a:sp3d prstMaterial="metal">
                <a:bevelT w="38100" h="57150" prst="angle"/>
              </a:sp3d>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22" name="Rounded Rectangle 5"/>
              <p:cNvSpPr/>
              <p:nvPr/>
            </p:nvSpPr>
            <p:spPr>
              <a:xfrm>
                <a:off x="5677715" y="1619682"/>
                <a:ext cx="1393187" cy="986028"/>
              </a:xfrm>
              <a:prstGeom prst="rect">
                <a:avLst/>
              </a:prstGeom>
              <a:solidFill>
                <a:schemeClr val="accent6">
                  <a:lumMod val="75000"/>
                  <a:alpha val="40000"/>
                </a:schemeClr>
              </a:solid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22860" rIns="22860" bIns="22860" spcCol="1270"/>
              <a:lstStyle/>
              <a:p>
                <a:pPr marL="114300" lvl="1" indent="-114300" defTabSz="533400" fontAlgn="auto">
                  <a:lnSpc>
                    <a:spcPct val="150000"/>
                  </a:lnSpc>
                  <a:spcAft>
                    <a:spcPct val="15000"/>
                  </a:spcAft>
                  <a:buFontTx/>
                  <a:buChar char="••"/>
                  <a:defRPr/>
                </a:pPr>
                <a:r>
                  <a:rPr lang="tr-TR" sz="1200" b="1" dirty="0">
                    <a:ln w="18415" cmpd="sng">
                      <a:prstDash val="solid"/>
                    </a:ln>
                    <a:solidFill>
                      <a:srgbClr val="FFFFFF"/>
                    </a:solidFill>
                  </a:rPr>
                  <a:t>Genel Müdürlük İstanbul’a Taşınmıştır.</a:t>
                </a:r>
                <a:endParaRPr lang="en-US" sz="1200" b="1" dirty="0">
                  <a:ln w="18415" cmpd="sng">
                    <a:prstDash val="solid"/>
                  </a:ln>
                  <a:solidFill>
                    <a:srgbClr val="FFFFFF"/>
                  </a:solidFill>
                </a:endParaRPr>
              </a:p>
            </p:txBody>
          </p:sp>
        </p:grpSp>
        <p:grpSp>
          <p:nvGrpSpPr>
            <p:cNvPr id="12" name="Group 17"/>
            <p:cNvGrpSpPr/>
            <p:nvPr/>
          </p:nvGrpSpPr>
          <p:grpSpPr>
            <a:xfrm>
              <a:off x="1857356" y="285728"/>
              <a:ext cx="1287254" cy="511898"/>
              <a:chOff x="5972042" y="1182818"/>
              <a:chExt cx="1287254" cy="511898"/>
            </a:xfrm>
            <a:scene3d>
              <a:camera prst="orthographicFront"/>
              <a:lightRig rig="flat" dir="t"/>
            </a:scene3d>
          </p:grpSpPr>
          <p:sp>
            <p:nvSpPr>
              <p:cNvPr id="19" name="Rounded Rectangle 18"/>
              <p:cNvSpPr/>
              <p:nvPr/>
            </p:nvSpPr>
            <p:spPr>
              <a:xfrm>
                <a:off x="5972042" y="1182818"/>
                <a:ext cx="1287254" cy="511898"/>
              </a:xfrm>
              <a:prstGeom prst="roundRect">
                <a:avLst>
                  <a:gd name="adj" fmla="val 10000"/>
                </a:avLst>
              </a:prstGeom>
              <a:gradFill flip="none" rotWithShape="1">
                <a:gsLst>
                  <a:gs pos="0">
                    <a:srgbClr val="FFFFFF"/>
                  </a:gs>
                  <a:gs pos="39999">
                    <a:srgbClr val="85C2FF"/>
                  </a:gs>
                  <a:gs pos="70000">
                    <a:srgbClr val="C4D6EB"/>
                  </a:gs>
                  <a:gs pos="100000">
                    <a:srgbClr val="FFEBFA"/>
                  </a:gs>
                </a:gsLst>
                <a:path path="circle">
                  <a:fillToRect l="100000" t="100000"/>
                </a:path>
                <a:tileRect r="-100000" b="-100000"/>
              </a:gradFill>
              <a:effectLst/>
              <a:sp3d prstMaterial="dkEdge">
                <a:bevelT w="8200" h="38100"/>
              </a:sp3d>
            </p:spPr>
            <p:style>
              <a:lnRef idx="0">
                <a:schemeClr val="lt1">
                  <a:hueOff val="0"/>
                  <a:satOff val="0"/>
                  <a:lumOff val="0"/>
                  <a:alphaOff val="0"/>
                </a:schemeClr>
              </a:lnRef>
              <a:fillRef idx="2">
                <a:scrgbClr r="0" g="0" b="0"/>
              </a:fillRef>
              <a:effectRef idx="1">
                <a:scrgbClr r="0" g="0" b="0"/>
              </a:effectRef>
              <a:fontRef idx="minor">
                <a:schemeClr val="dk1"/>
              </a:fontRef>
            </p:style>
          </p:sp>
          <p:sp>
            <p:nvSpPr>
              <p:cNvPr id="20" name="Rounded Rectangle 7"/>
              <p:cNvSpPr/>
              <p:nvPr/>
            </p:nvSpPr>
            <p:spPr>
              <a:xfrm>
                <a:off x="5987035" y="1197811"/>
                <a:ext cx="1257268" cy="481912"/>
              </a:xfrm>
              <a:prstGeom prst="rect">
                <a:avLst/>
              </a:prstGeom>
              <a:sp3d/>
            </p:spPr>
            <p:style>
              <a:lnRef idx="0">
                <a:scrgbClr r="0" g="0" b="0"/>
              </a:lnRef>
              <a:fillRef idx="0">
                <a:scrgbClr r="0" g="0" b="0"/>
              </a:fillRef>
              <a:effectRef idx="0">
                <a:scrgbClr r="0" g="0" b="0"/>
              </a:effectRef>
              <a:fontRef idx="minor">
                <a:schemeClr val="dk1"/>
              </a:fontRef>
            </p:style>
            <p:txBody>
              <a:bodyPr lIns="57150" tIns="38100" rIns="57150" bIns="38100" spcCol="1270" anchor="ctr"/>
              <a:lstStyle/>
              <a:p>
                <a:pPr algn="ctr" defTabSz="1333500" fontAlgn="auto">
                  <a:lnSpc>
                    <a:spcPct val="90000"/>
                  </a:lnSpc>
                  <a:spcAft>
                    <a:spcPct val="35000"/>
                  </a:spcAft>
                  <a:defRPr/>
                </a:pPr>
                <a:r>
                  <a:rPr lang="tr-TR" sz="3000" dirty="0">
                    <a:ln w="18415" cmpd="sng">
                      <a:prstDash val="solid"/>
                    </a:ln>
                  </a:rPr>
                  <a:t>2004</a:t>
                </a:r>
                <a:endParaRPr lang="en-US" sz="3000" dirty="0">
                  <a:ln w="18415" cmpd="sng">
                    <a:prstDash val="solid"/>
                  </a:ln>
                </a:endParaRPr>
              </a:p>
            </p:txBody>
          </p:sp>
        </p:grpSp>
      </p:grpSp>
      <p:sp>
        <p:nvSpPr>
          <p:cNvPr id="23" name="Circular Arrow 22"/>
          <p:cNvSpPr/>
          <p:nvPr/>
        </p:nvSpPr>
        <p:spPr>
          <a:xfrm>
            <a:off x="2928938" y="1849438"/>
            <a:ext cx="1836737" cy="1836737"/>
          </a:xfrm>
          <a:prstGeom prst="circularArrow">
            <a:avLst>
              <a:gd name="adj1" fmla="val 3130"/>
              <a:gd name="adj2" fmla="val 384952"/>
              <a:gd name="adj3" fmla="val 19439537"/>
              <a:gd name="adj4" fmla="val 12575511"/>
              <a:gd name="adj5" fmla="val 3652"/>
            </a:avLst>
          </a:pr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grpSp>
        <p:nvGrpSpPr>
          <p:cNvPr id="16" name="Group 44"/>
          <p:cNvGrpSpPr/>
          <p:nvPr/>
        </p:nvGrpSpPr>
        <p:grpSpPr>
          <a:xfrm>
            <a:off x="3786150" y="2684765"/>
            <a:ext cx="1609067" cy="1450379"/>
            <a:chOff x="6520485" y="4966279"/>
            <a:chExt cx="1609067" cy="1450379"/>
          </a:xfrm>
          <a:effectLst>
            <a:glow rad="139700">
              <a:schemeClr val="accent6">
                <a:satMod val="175000"/>
                <a:alpha val="40000"/>
              </a:schemeClr>
            </a:glow>
          </a:effectLst>
        </p:grpSpPr>
        <p:grpSp>
          <p:nvGrpSpPr>
            <p:cNvPr id="17" name="Group 23"/>
            <p:cNvGrpSpPr/>
            <p:nvPr/>
          </p:nvGrpSpPr>
          <p:grpSpPr>
            <a:xfrm>
              <a:off x="6520485" y="4966279"/>
              <a:ext cx="1448161" cy="1194430"/>
              <a:chOff x="3767466" y="1438767"/>
              <a:chExt cx="1448161" cy="1194430"/>
            </a:xfrm>
            <a:scene3d>
              <a:camera prst="orthographicFront">
                <a:rot lat="0" lon="0" rev="0"/>
              </a:camera>
              <a:lightRig rig="brightRoom" dir="t">
                <a:rot lat="0" lon="0" rev="600000"/>
              </a:lightRig>
            </a:scene3d>
          </p:grpSpPr>
          <p:sp>
            <p:nvSpPr>
              <p:cNvPr id="28" name="Rounded Rectangle 27"/>
              <p:cNvSpPr/>
              <p:nvPr/>
            </p:nvSpPr>
            <p:spPr>
              <a:xfrm>
                <a:off x="3767466" y="1438767"/>
                <a:ext cx="1448161" cy="1194430"/>
              </a:xfrm>
              <a:prstGeom prst="roundRect">
                <a:avLst>
                  <a:gd name="adj" fmla="val 10000"/>
                </a:avLst>
              </a:prstGeom>
              <a:solidFill>
                <a:schemeClr val="accent6">
                  <a:lumMod val="75000"/>
                  <a:alpha val="40000"/>
                </a:schemeClr>
              </a:solidFill>
              <a:ln>
                <a:noFill/>
              </a:ln>
              <a:effectLst/>
              <a:sp3d prstMaterial="metal">
                <a:bevelT w="38100" h="57150" prst="angle"/>
              </a:sp3d>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29" name="Rounded Rectangle 5"/>
              <p:cNvSpPr/>
              <p:nvPr/>
            </p:nvSpPr>
            <p:spPr>
              <a:xfrm>
                <a:off x="3794953" y="1466254"/>
                <a:ext cx="1393187" cy="1145376"/>
              </a:xfrm>
              <a:prstGeom prst="rect">
                <a:avLst/>
              </a:prstGeom>
              <a:solidFill>
                <a:schemeClr val="accent6">
                  <a:lumMod val="75000"/>
                  <a:alpha val="40000"/>
                </a:schemeClr>
              </a:solid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22860" rIns="22860" bIns="22860" spcCol="1270"/>
              <a:lstStyle/>
              <a:p>
                <a:pPr marL="114300" lvl="1" indent="-114300" defTabSz="533400" fontAlgn="auto">
                  <a:lnSpc>
                    <a:spcPct val="150000"/>
                  </a:lnSpc>
                  <a:spcAft>
                    <a:spcPct val="15000"/>
                  </a:spcAft>
                  <a:buFontTx/>
                  <a:buChar char="••"/>
                  <a:defRPr/>
                </a:pPr>
                <a:r>
                  <a:rPr lang="tr-TR" sz="1200" b="1" dirty="0">
                    <a:ln w="18415" cmpd="sng">
                      <a:prstDash val="solid"/>
                    </a:ln>
                    <a:solidFill>
                      <a:srgbClr val="FFFFFF"/>
                    </a:solidFill>
                  </a:rPr>
                  <a:t>Halka Arz</a:t>
                </a:r>
                <a:endParaRPr lang="en-US" sz="1200" b="1" dirty="0">
                  <a:ln w="18415" cmpd="sng">
                    <a:prstDash val="solid"/>
                  </a:ln>
                  <a:solidFill>
                    <a:srgbClr val="FFFFFF"/>
                  </a:solidFill>
                </a:endParaRPr>
              </a:p>
            </p:txBody>
          </p:sp>
        </p:grpSp>
        <p:grpSp>
          <p:nvGrpSpPr>
            <p:cNvPr id="18" name="Group 24"/>
            <p:cNvGrpSpPr/>
            <p:nvPr/>
          </p:nvGrpSpPr>
          <p:grpSpPr>
            <a:xfrm>
              <a:off x="6842298" y="5904760"/>
              <a:ext cx="1287254" cy="511898"/>
              <a:chOff x="4089279" y="2377248"/>
              <a:chExt cx="1287254" cy="511898"/>
            </a:xfrm>
            <a:scene3d>
              <a:camera prst="orthographicFront"/>
              <a:lightRig rig="flat" dir="t"/>
            </a:scene3d>
          </p:grpSpPr>
          <p:sp>
            <p:nvSpPr>
              <p:cNvPr id="26" name="Rounded Rectangle 25"/>
              <p:cNvSpPr/>
              <p:nvPr/>
            </p:nvSpPr>
            <p:spPr>
              <a:xfrm>
                <a:off x="4089279" y="2377248"/>
                <a:ext cx="1287254" cy="511898"/>
              </a:xfrm>
              <a:prstGeom prst="roundRect">
                <a:avLst>
                  <a:gd name="adj" fmla="val 10000"/>
                </a:avLst>
              </a:prstGeom>
              <a:gradFill flip="none" rotWithShape="1">
                <a:gsLst>
                  <a:gs pos="0">
                    <a:srgbClr val="FFFFFF"/>
                  </a:gs>
                  <a:gs pos="39999">
                    <a:srgbClr val="85C2FF"/>
                  </a:gs>
                  <a:gs pos="70000">
                    <a:srgbClr val="C4D6EB"/>
                  </a:gs>
                  <a:gs pos="100000">
                    <a:srgbClr val="FFEBFA"/>
                  </a:gs>
                </a:gsLst>
                <a:path path="circle">
                  <a:fillToRect l="100000" t="100000"/>
                </a:path>
                <a:tileRect r="-100000" b="-100000"/>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7" name="Rounded Rectangle 7"/>
              <p:cNvSpPr/>
              <p:nvPr/>
            </p:nvSpPr>
            <p:spPr>
              <a:xfrm>
                <a:off x="4104272" y="2392241"/>
                <a:ext cx="1257268" cy="481912"/>
              </a:xfrm>
              <a:prstGeom prst="rect">
                <a:avLst/>
              </a:prstGeom>
              <a:sp3d/>
            </p:spPr>
            <p:style>
              <a:lnRef idx="0">
                <a:scrgbClr r="0" g="0" b="0"/>
              </a:lnRef>
              <a:fillRef idx="0">
                <a:scrgbClr r="0" g="0" b="0"/>
              </a:fillRef>
              <a:effectRef idx="0">
                <a:scrgbClr r="0" g="0" b="0"/>
              </a:effectRef>
              <a:fontRef idx="minor">
                <a:schemeClr val="dk1"/>
              </a:fontRef>
            </p:style>
            <p:txBody>
              <a:bodyPr lIns="57150" tIns="38100" rIns="57150" bIns="38100" spcCol="1270" anchor="ctr"/>
              <a:lstStyle/>
              <a:p>
                <a:pPr algn="ctr" defTabSz="1333500" fontAlgn="auto">
                  <a:lnSpc>
                    <a:spcPct val="90000"/>
                  </a:lnSpc>
                  <a:spcAft>
                    <a:spcPct val="35000"/>
                  </a:spcAft>
                  <a:defRPr/>
                </a:pPr>
                <a:r>
                  <a:rPr lang="tr-TR" sz="3000" dirty="0">
                    <a:ln w="18415" cmpd="sng">
                      <a:prstDash val="solid"/>
                    </a:ln>
                  </a:rPr>
                  <a:t>1997</a:t>
                </a:r>
                <a:endParaRPr lang="en-US" sz="3000" dirty="0">
                  <a:ln w="18415" cmpd="sng">
                    <a:prstDash val="solid"/>
                  </a:ln>
                </a:endParaRPr>
              </a:p>
            </p:txBody>
          </p:sp>
        </p:grpSp>
      </p:grpSp>
      <p:sp>
        <p:nvSpPr>
          <p:cNvPr id="30" name=" 3"/>
          <p:cNvSpPr/>
          <p:nvPr/>
        </p:nvSpPr>
        <p:spPr>
          <a:xfrm>
            <a:off x="1071563" y="3127375"/>
            <a:ext cx="1651000" cy="1651000"/>
          </a:xfrm>
          <a:prstGeom prst="leftCircularArrow">
            <a:avLst>
              <a:gd name="adj1" fmla="val 3481"/>
              <a:gd name="adj2" fmla="val 431666"/>
              <a:gd name="adj3" fmla="val 2207177"/>
              <a:gd name="adj4" fmla="val 9024489"/>
              <a:gd name="adj5" fmla="val 4061"/>
            </a:avLst>
          </a:pr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grpSp>
        <p:nvGrpSpPr>
          <p:cNvPr id="24" name="Group 43"/>
          <p:cNvGrpSpPr/>
          <p:nvPr/>
        </p:nvGrpSpPr>
        <p:grpSpPr>
          <a:xfrm>
            <a:off x="1962769" y="2541889"/>
            <a:ext cx="1609067" cy="1450379"/>
            <a:chOff x="2321361" y="2786058"/>
            <a:chExt cx="1609067" cy="1450379"/>
          </a:xfrm>
          <a:effectLst>
            <a:glow rad="139700">
              <a:schemeClr val="accent6">
                <a:satMod val="175000"/>
                <a:alpha val="40000"/>
              </a:schemeClr>
            </a:glow>
          </a:effectLst>
        </p:grpSpPr>
        <p:grpSp>
          <p:nvGrpSpPr>
            <p:cNvPr id="25" name="Group 30"/>
            <p:cNvGrpSpPr/>
            <p:nvPr/>
          </p:nvGrpSpPr>
          <p:grpSpPr>
            <a:xfrm>
              <a:off x="2321361" y="3042007"/>
              <a:ext cx="1448161" cy="1194430"/>
              <a:chOff x="1884703" y="1438767"/>
              <a:chExt cx="1448161" cy="1194430"/>
            </a:xfrm>
            <a:scene3d>
              <a:camera prst="orthographicFront">
                <a:rot lat="0" lon="0" rev="0"/>
              </a:camera>
              <a:lightRig rig="brightRoom" dir="t">
                <a:rot lat="0" lon="0" rev="600000"/>
              </a:lightRig>
            </a:scene3d>
          </p:grpSpPr>
          <p:sp>
            <p:nvSpPr>
              <p:cNvPr id="35" name="Rounded Rectangle 34"/>
              <p:cNvSpPr/>
              <p:nvPr/>
            </p:nvSpPr>
            <p:spPr>
              <a:xfrm>
                <a:off x="1884703" y="1438767"/>
                <a:ext cx="1448161" cy="1194430"/>
              </a:xfrm>
              <a:prstGeom prst="roundRect">
                <a:avLst>
                  <a:gd name="adj" fmla="val 10000"/>
                </a:avLst>
              </a:prstGeom>
              <a:solidFill>
                <a:schemeClr val="accent6">
                  <a:lumMod val="75000"/>
                  <a:alpha val="57000"/>
                </a:schemeClr>
              </a:solidFill>
              <a:ln>
                <a:noFill/>
              </a:ln>
              <a:effectLst/>
              <a:sp3d prstMaterial="metal">
                <a:bevelT w="38100" h="57150" prst="angle"/>
              </a:sp3d>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36" name="Rounded Rectangle 5"/>
              <p:cNvSpPr/>
              <p:nvPr/>
            </p:nvSpPr>
            <p:spPr>
              <a:xfrm>
                <a:off x="1912190" y="1722204"/>
                <a:ext cx="1393187" cy="88350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22860" rIns="22860" bIns="22860" spcCol="1270"/>
              <a:lstStyle/>
              <a:p>
                <a:pPr marL="114300" lvl="1" indent="-114300" defTabSz="533400" fontAlgn="auto">
                  <a:lnSpc>
                    <a:spcPct val="150000"/>
                  </a:lnSpc>
                  <a:spcAft>
                    <a:spcPct val="15000"/>
                  </a:spcAft>
                  <a:buFontTx/>
                  <a:buChar char="••"/>
                  <a:defRPr/>
                </a:pPr>
                <a:r>
                  <a:rPr lang="tr-TR" sz="1200" b="1" dirty="0">
                    <a:ln w="18415" cmpd="sng">
                      <a:prstDash val="solid"/>
                    </a:ln>
                    <a:solidFill>
                      <a:srgbClr val="FFFFFF"/>
                    </a:solidFill>
                  </a:rPr>
                  <a:t>Şekerbank</a:t>
                </a:r>
                <a:endParaRPr lang="en-US" sz="1200" b="1" dirty="0">
                  <a:ln w="18415" cmpd="sng">
                    <a:prstDash val="solid"/>
                  </a:ln>
                  <a:solidFill>
                    <a:srgbClr val="FFFFFF"/>
                  </a:solidFill>
                </a:endParaRPr>
              </a:p>
            </p:txBody>
          </p:sp>
        </p:grpSp>
        <p:grpSp>
          <p:nvGrpSpPr>
            <p:cNvPr id="31" name="Group 31"/>
            <p:cNvGrpSpPr/>
            <p:nvPr/>
          </p:nvGrpSpPr>
          <p:grpSpPr>
            <a:xfrm>
              <a:off x="2643174" y="2786058"/>
              <a:ext cx="1287254" cy="511898"/>
              <a:chOff x="2206516" y="1182818"/>
              <a:chExt cx="1287254" cy="511898"/>
            </a:xfrm>
            <a:scene3d>
              <a:camera prst="orthographicFront"/>
              <a:lightRig rig="flat" dir="t"/>
            </a:scene3d>
          </p:grpSpPr>
          <p:sp>
            <p:nvSpPr>
              <p:cNvPr id="33" name="Rounded Rectangle 32"/>
              <p:cNvSpPr/>
              <p:nvPr/>
            </p:nvSpPr>
            <p:spPr>
              <a:xfrm>
                <a:off x="2206516" y="1182818"/>
                <a:ext cx="1287254" cy="511898"/>
              </a:xfrm>
              <a:prstGeom prst="roundRect">
                <a:avLst>
                  <a:gd name="adj" fmla="val 10000"/>
                </a:avLst>
              </a:prstGeom>
              <a:gradFill flip="none" rotWithShape="1">
                <a:gsLst>
                  <a:gs pos="0">
                    <a:srgbClr val="FFFFFF"/>
                  </a:gs>
                  <a:gs pos="39999">
                    <a:srgbClr val="85C2FF"/>
                  </a:gs>
                  <a:gs pos="70000">
                    <a:srgbClr val="C4D6EB"/>
                  </a:gs>
                  <a:gs pos="100000">
                    <a:srgbClr val="FFEBFA"/>
                  </a:gs>
                </a:gsLst>
                <a:path path="circle">
                  <a:fillToRect l="100000" t="100000"/>
                </a:path>
                <a:tileRect r="-100000" b="-100000"/>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34" name="Rounded Rectangle 7"/>
              <p:cNvSpPr/>
              <p:nvPr/>
            </p:nvSpPr>
            <p:spPr>
              <a:xfrm>
                <a:off x="2221509" y="1197811"/>
                <a:ext cx="1257268" cy="481912"/>
              </a:xfrm>
              <a:prstGeom prst="rect">
                <a:avLst/>
              </a:prstGeom>
              <a:sp3d/>
            </p:spPr>
            <p:style>
              <a:lnRef idx="0">
                <a:scrgbClr r="0" g="0" b="0"/>
              </a:lnRef>
              <a:fillRef idx="0">
                <a:scrgbClr r="0" g="0" b="0"/>
              </a:fillRef>
              <a:effectRef idx="0">
                <a:scrgbClr r="0" g="0" b="0"/>
              </a:effectRef>
              <a:fontRef idx="minor">
                <a:schemeClr val="dk1"/>
              </a:fontRef>
            </p:style>
            <p:txBody>
              <a:bodyPr lIns="57150" tIns="38100" rIns="57150" bIns="38100" spcCol="1270" anchor="ctr"/>
              <a:lstStyle/>
              <a:p>
                <a:pPr algn="ctr" defTabSz="1333500" fontAlgn="auto">
                  <a:lnSpc>
                    <a:spcPct val="90000"/>
                  </a:lnSpc>
                  <a:spcAft>
                    <a:spcPct val="35000"/>
                  </a:spcAft>
                  <a:defRPr/>
                </a:pPr>
                <a:r>
                  <a:rPr lang="tr-TR" sz="3000" dirty="0">
                    <a:ln w="18415" cmpd="sng">
                      <a:prstDash val="solid"/>
                    </a:ln>
                  </a:rPr>
                  <a:t>1956</a:t>
                </a:r>
                <a:endParaRPr lang="en-US" sz="3000" dirty="0">
                  <a:ln w="18415" cmpd="sng">
                    <a:prstDash val="solid"/>
                  </a:ln>
                </a:endParaRPr>
              </a:p>
            </p:txBody>
          </p:sp>
        </p:grpSp>
      </p:grpSp>
      <p:grpSp>
        <p:nvGrpSpPr>
          <p:cNvPr id="32" name="Group 42"/>
          <p:cNvGrpSpPr/>
          <p:nvPr/>
        </p:nvGrpSpPr>
        <p:grpSpPr>
          <a:xfrm>
            <a:off x="142844" y="2756203"/>
            <a:ext cx="1609067" cy="1450379"/>
            <a:chOff x="0" y="2643182"/>
            <a:chExt cx="1609067" cy="1450379"/>
          </a:xfrm>
          <a:effectLst>
            <a:glow rad="139700">
              <a:schemeClr val="accent6">
                <a:satMod val="175000"/>
                <a:alpha val="40000"/>
              </a:schemeClr>
            </a:glow>
          </a:effectLst>
        </p:grpSpPr>
        <p:grpSp>
          <p:nvGrpSpPr>
            <p:cNvPr id="37" name="Group 36"/>
            <p:cNvGrpSpPr/>
            <p:nvPr/>
          </p:nvGrpSpPr>
          <p:grpSpPr>
            <a:xfrm>
              <a:off x="0" y="2643182"/>
              <a:ext cx="1448161" cy="1194430"/>
              <a:chOff x="1940" y="1438767"/>
              <a:chExt cx="1448161" cy="1194430"/>
            </a:xfrm>
            <a:scene3d>
              <a:camera prst="orthographicFront">
                <a:rot lat="0" lon="0" rev="0"/>
              </a:camera>
              <a:lightRig rig="brightRoom" dir="t">
                <a:rot lat="0" lon="0" rev="600000"/>
              </a:lightRig>
            </a:scene3d>
          </p:grpSpPr>
          <p:sp>
            <p:nvSpPr>
              <p:cNvPr id="41" name="Rounded Rectangle 40"/>
              <p:cNvSpPr/>
              <p:nvPr/>
            </p:nvSpPr>
            <p:spPr>
              <a:xfrm>
                <a:off x="1940" y="1438767"/>
                <a:ext cx="1448161" cy="1194430"/>
              </a:xfrm>
              <a:prstGeom prst="roundRect">
                <a:avLst>
                  <a:gd name="adj" fmla="val 10000"/>
                </a:avLst>
              </a:prstGeom>
              <a:solidFill>
                <a:schemeClr val="accent6">
                  <a:lumMod val="75000"/>
                  <a:alpha val="40000"/>
                </a:schemeClr>
              </a:solidFill>
              <a:ln>
                <a:noFill/>
              </a:ln>
              <a:effectLst/>
              <a:sp3d prstMaterial="metal">
                <a:bevelT w="38100" h="57150" prst="angle"/>
              </a:sp3d>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42" name="Rounded Rectangle 4"/>
              <p:cNvSpPr/>
              <p:nvPr/>
            </p:nvSpPr>
            <p:spPr>
              <a:xfrm>
                <a:off x="29427" y="1466254"/>
                <a:ext cx="1393187" cy="1145376"/>
              </a:xfrm>
              <a:prstGeom prst="rect">
                <a:avLst/>
              </a:prstGeom>
              <a:solidFill>
                <a:schemeClr val="accent6">
                  <a:lumMod val="75000"/>
                  <a:alpha val="40000"/>
                </a:schemeClr>
              </a:solid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22860" rIns="22860" bIns="22860" spcCol="1270"/>
              <a:lstStyle/>
              <a:p>
                <a:pPr marL="114300" lvl="1" indent="-114300" defTabSz="533400" fontAlgn="auto">
                  <a:lnSpc>
                    <a:spcPct val="150000"/>
                  </a:lnSpc>
                  <a:spcAft>
                    <a:spcPct val="15000"/>
                  </a:spcAft>
                  <a:buFontTx/>
                  <a:buChar char="••"/>
                  <a:defRPr/>
                </a:pPr>
                <a:r>
                  <a:rPr lang="tr-TR" sz="1200" b="1" dirty="0">
                    <a:ln w="18415" cmpd="sng">
                      <a:prstDash val="solid"/>
                    </a:ln>
                    <a:solidFill>
                      <a:srgbClr val="FFFFFF"/>
                    </a:solidFill>
                  </a:rPr>
                  <a:t>Pancar Kooparatifleri Bankası</a:t>
                </a:r>
                <a:endParaRPr lang="en-US" sz="1200" b="1" dirty="0">
                  <a:ln w="18415" cmpd="sng">
                    <a:prstDash val="solid"/>
                  </a:ln>
                  <a:solidFill>
                    <a:srgbClr val="FFFFFF"/>
                  </a:solidFill>
                </a:endParaRPr>
              </a:p>
            </p:txBody>
          </p:sp>
        </p:grpSp>
        <p:grpSp>
          <p:nvGrpSpPr>
            <p:cNvPr id="38" name="Group 37"/>
            <p:cNvGrpSpPr/>
            <p:nvPr/>
          </p:nvGrpSpPr>
          <p:grpSpPr>
            <a:xfrm>
              <a:off x="321813" y="3581663"/>
              <a:ext cx="1287254" cy="511898"/>
              <a:chOff x="323753" y="2377248"/>
              <a:chExt cx="1287254" cy="511898"/>
            </a:xfrm>
            <a:scene3d>
              <a:camera prst="orthographicFront"/>
              <a:lightRig rig="flat" dir="t"/>
            </a:scene3d>
          </p:grpSpPr>
          <p:sp>
            <p:nvSpPr>
              <p:cNvPr id="39" name="Rounded Rectangle 38"/>
              <p:cNvSpPr/>
              <p:nvPr/>
            </p:nvSpPr>
            <p:spPr>
              <a:xfrm>
                <a:off x="323753" y="2377248"/>
                <a:ext cx="1287254" cy="511898"/>
              </a:xfrm>
              <a:prstGeom prst="roundRect">
                <a:avLst>
                  <a:gd name="adj" fmla="val 10000"/>
                </a:avLst>
              </a:prstGeom>
              <a:gradFill flip="none" rotWithShape="1">
                <a:gsLst>
                  <a:gs pos="0">
                    <a:srgbClr val="FFFFFF"/>
                  </a:gs>
                  <a:gs pos="39999">
                    <a:srgbClr val="85C2FF"/>
                  </a:gs>
                  <a:gs pos="70000">
                    <a:srgbClr val="C4D6EB"/>
                  </a:gs>
                  <a:gs pos="100000">
                    <a:srgbClr val="FFEBFA"/>
                  </a:gs>
                </a:gsLst>
                <a:path path="circle">
                  <a:fillToRect l="100000" t="100000"/>
                </a:path>
                <a:tileRect r="-100000" b="-100000"/>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40" name="Rounded Rectangle 6"/>
              <p:cNvSpPr/>
              <p:nvPr/>
            </p:nvSpPr>
            <p:spPr>
              <a:xfrm>
                <a:off x="338746" y="2392241"/>
                <a:ext cx="1257268" cy="481912"/>
              </a:xfrm>
              <a:prstGeom prst="rect">
                <a:avLst/>
              </a:prstGeom>
              <a:sp3d/>
            </p:spPr>
            <p:style>
              <a:lnRef idx="0">
                <a:scrgbClr r="0" g="0" b="0"/>
              </a:lnRef>
              <a:fillRef idx="0">
                <a:scrgbClr r="0" g="0" b="0"/>
              </a:fillRef>
              <a:effectRef idx="0">
                <a:scrgbClr r="0" g="0" b="0"/>
              </a:effectRef>
              <a:fontRef idx="minor">
                <a:schemeClr val="dk1"/>
              </a:fontRef>
            </p:style>
            <p:txBody>
              <a:bodyPr lIns="57150" tIns="38100" rIns="57150" bIns="38100" spcCol="1270" anchor="ctr"/>
              <a:lstStyle/>
              <a:p>
                <a:pPr algn="ctr" defTabSz="1333500" fontAlgn="auto">
                  <a:lnSpc>
                    <a:spcPct val="90000"/>
                  </a:lnSpc>
                  <a:spcAft>
                    <a:spcPct val="35000"/>
                  </a:spcAft>
                  <a:defRPr/>
                </a:pPr>
                <a:r>
                  <a:rPr lang="tr-TR" sz="3000" dirty="0">
                    <a:ln w="18415" cmpd="sng">
                      <a:prstDash val="solid"/>
                    </a:ln>
                  </a:rPr>
                  <a:t>1953</a:t>
                </a:r>
                <a:endParaRPr lang="en-US" sz="3000" dirty="0">
                  <a:ln w="18415" cmpd="sng">
                    <a:prstDash val="solid"/>
                  </a:ln>
                </a:endParaRPr>
              </a:p>
            </p:txBody>
          </p:sp>
        </p:grpSp>
      </p:grpSp>
      <p:cxnSp>
        <p:nvCxnSpPr>
          <p:cNvPr id="44" name="Straight Connector 43"/>
          <p:cNvCxnSpPr/>
          <p:nvPr/>
        </p:nvCxnSpPr>
        <p:spPr>
          <a:xfrm>
            <a:off x="152400" y="723900"/>
            <a:ext cx="9144000" cy="1588"/>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14282" y="357166"/>
            <a:ext cx="2571768" cy="369332"/>
          </a:xfrm>
          <a:prstGeom prst="rect">
            <a:avLst/>
          </a:prstGeom>
        </p:spPr>
        <p:txBody>
          <a:bodyPr>
            <a:spAutoFit/>
          </a:bodyPr>
          <a:lstStyle/>
          <a:p>
            <a:pPr fontAlgn="auto">
              <a:spcBef>
                <a:spcPts val="0"/>
              </a:spcBef>
              <a:spcAft>
                <a:spcPts val="0"/>
              </a:spcAft>
              <a:defRPr/>
            </a:pPr>
            <a:r>
              <a:rPr lang="tr-T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Tarihçemiz</a:t>
            </a:r>
            <a:endParaRPr lang="tr-TR" dirty="0">
              <a:latin typeface="+mn-lt"/>
            </a:endParaRPr>
          </a:p>
        </p:txBody>
      </p:sp>
    </p:spTree>
    <p:custDataLst>
      <p:tags r:id="rId1"/>
    </p:custDataLst>
  </p:cSld>
  <p:clrMapOvr>
    <a:masterClrMapping/>
  </p:clrMapOvr>
  <p:transition advTm="1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checkerboard(across)">
                                      <p:cBhvr>
                                        <p:cTn id="16" dur="500"/>
                                        <p:tgtEl>
                                          <p:spTgt spid="30"/>
                                        </p:tgtEl>
                                      </p:cBhvr>
                                    </p:animEffect>
                                  </p:childTnLst>
                                </p:cTn>
                              </p:par>
                            </p:childTnLst>
                          </p:cTn>
                        </p:par>
                        <p:par>
                          <p:cTn id="17" fill="hold">
                            <p:stCondLst>
                              <p:cond delay="500"/>
                            </p:stCondLst>
                            <p:childTnLst>
                              <p:par>
                                <p:cTn id="18" presetID="12" presetClass="entr" presetSubtype="1"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slide(fromTop)">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heckerboard(across)">
                                      <p:cBhvr>
                                        <p:cTn id="25" dur="500"/>
                                        <p:tgtEl>
                                          <p:spTgt spid="23"/>
                                        </p:tgtEl>
                                      </p:cBhvr>
                                    </p:animEffect>
                                  </p:childTnLst>
                                </p:cTn>
                              </p:par>
                            </p:childTnLst>
                          </p:cTn>
                        </p:par>
                        <p:par>
                          <p:cTn id="26" fill="hold">
                            <p:stCondLst>
                              <p:cond delay="500"/>
                            </p:stCondLst>
                            <p:childTnLst>
                              <p:par>
                                <p:cTn id="27" presetID="12" presetClass="entr" presetSubtype="4"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slide(fromBottom)">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heckerboard(across)">
                                      <p:cBhvr>
                                        <p:cTn id="34" dur="500"/>
                                        <p:tgtEl>
                                          <p:spTgt spid="15"/>
                                        </p:tgtEl>
                                      </p:cBhvr>
                                    </p:animEffect>
                                  </p:childTnLst>
                                </p:cTn>
                              </p:par>
                            </p:childTnLst>
                          </p:cTn>
                        </p:par>
                        <p:par>
                          <p:cTn id="35" fill="hold">
                            <p:stCondLst>
                              <p:cond delay="500"/>
                            </p:stCondLst>
                            <p:childTnLst>
                              <p:par>
                                <p:cTn id="36" presetID="12" presetClass="entr" presetSubtype="1"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lide(fromTop)">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heckerboard(across)">
                                      <p:cBhvr>
                                        <p:cTn id="43" dur="500"/>
                                        <p:tgtEl>
                                          <p:spTgt spid="6"/>
                                        </p:tgtEl>
                                      </p:cBhvr>
                                    </p:animEffect>
                                  </p:childTnLst>
                                </p:cTn>
                              </p:par>
                            </p:childTnLst>
                          </p:cTn>
                        </p:par>
                        <p:par>
                          <p:cTn id="44" fill="hold">
                            <p:stCondLst>
                              <p:cond delay="500"/>
                            </p:stCondLst>
                            <p:childTnLst>
                              <p:par>
                                <p:cTn id="45" presetID="12" presetClass="entr" presetSubtype="4"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slide(fromBottom)">
                                      <p:cBhvr>
                                        <p:cTn id="47" dur="500"/>
                                        <p:tgtEl>
                                          <p:spTgt spid="2"/>
                                        </p:tgtEl>
                                      </p:cBhvr>
                                    </p:animEffect>
                                  </p:childTnLst>
                                </p:cTn>
                              </p:par>
                              <p:par>
                                <p:cTn id="48" presetID="18" presetClass="entr" presetSubtype="6"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strips(downRight)">
                                      <p:cBhvr>
                                        <p:cTn id="5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071546"/>
            <a:ext cx="8501122" cy="3139321"/>
          </a:xfrm>
          <a:prstGeom prst="rect">
            <a:avLst/>
          </a:prstGeom>
          <a:noFill/>
          <a:effectLst/>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lnSpc>
                <a:spcPct val="150000"/>
              </a:lnSpc>
              <a:spcBef>
                <a:spcPts val="0"/>
              </a:spcBef>
              <a:spcAft>
                <a:spcPts val="0"/>
              </a:spcAft>
              <a:defRPr/>
            </a:pPr>
            <a:endParaRPr lang="tr-T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fontAlgn="auto">
              <a:lnSpc>
                <a:spcPct val="150000"/>
              </a:lnSpc>
              <a:spcBef>
                <a:spcPts val="0"/>
              </a:spcBef>
              <a:spcAft>
                <a:spcPts val="0"/>
              </a:spcAft>
              <a:buFontTx/>
              <a:buBlip>
                <a:blip r:embed="rId2"/>
              </a:buBlip>
              <a:defRPr/>
            </a:pPr>
            <a:endParaRPr lang="tr-T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fontAlgn="auto">
              <a:lnSpc>
                <a:spcPct val="150000"/>
              </a:lnSpc>
              <a:spcBef>
                <a:spcPts val="0"/>
              </a:spcBef>
              <a:spcAft>
                <a:spcPts val="0"/>
              </a:spcAft>
              <a:buFontTx/>
              <a:buBlip>
                <a:blip r:embed="rId2"/>
              </a:buBlip>
              <a:defRPr/>
            </a:pPr>
            <a:endParaRPr lang="tr-T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fontAlgn="auto">
              <a:lnSpc>
                <a:spcPct val="150000"/>
              </a:lnSpc>
              <a:spcBef>
                <a:spcPts val="0"/>
              </a:spcBef>
              <a:spcAft>
                <a:spcPts val="0"/>
              </a:spcAft>
              <a:buFontTx/>
              <a:buBlip>
                <a:blip r:embed="rId2"/>
              </a:buBlip>
              <a:defRPr/>
            </a:pPr>
            <a:endParaRPr lang="tr-T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fontAlgn="auto">
              <a:lnSpc>
                <a:spcPct val="150000"/>
              </a:lnSpc>
              <a:spcBef>
                <a:spcPts val="0"/>
              </a:spcBef>
              <a:spcAft>
                <a:spcPts val="0"/>
              </a:spcAft>
              <a:buFontTx/>
              <a:buBlip>
                <a:blip r:embed="rId2"/>
              </a:buBlip>
              <a:defRPr/>
            </a:pPr>
            <a:endParaRPr lang="tr-T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fontAlgn="auto">
              <a:lnSpc>
                <a:spcPct val="150000"/>
              </a:lnSpc>
              <a:spcBef>
                <a:spcPts val="0"/>
              </a:spcBef>
              <a:spcAft>
                <a:spcPts val="0"/>
              </a:spcAft>
              <a:buFontTx/>
              <a:buBlip>
                <a:blip r:embed="rId2"/>
              </a:buBlip>
              <a:defRPr/>
            </a:pPr>
            <a:endParaRPr lang="tr-T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p:txBody>
      </p:sp>
      <p:sp>
        <p:nvSpPr>
          <p:cNvPr id="3" name="Rectangle 2"/>
          <p:cNvSpPr/>
          <p:nvPr/>
        </p:nvSpPr>
        <p:spPr>
          <a:xfrm>
            <a:off x="642910" y="785794"/>
            <a:ext cx="7929618" cy="5355312"/>
          </a:xfrm>
          <a:prstGeom prst="rect">
            <a:avLst/>
          </a:prstGeom>
        </p:spPr>
        <p:txBody>
          <a:bodyPr>
            <a:spAutoFit/>
          </a:bodyPr>
          <a:lstStyle/>
          <a:p>
            <a:pPr algn="just" fontAlgn="auto">
              <a:spcBef>
                <a:spcPts val="0"/>
              </a:spcBef>
              <a:spcAft>
                <a:spcPts val="0"/>
              </a:spcAft>
              <a:buFont typeface="Wingdings" pitchFamily="2" charset="2"/>
              <a:buChar char="Ø"/>
              <a:defRPr/>
            </a:pPr>
            <a:endParaRPr lang="tr-T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algn="just" fontAlgn="auto">
              <a:spcBef>
                <a:spcPts val="0"/>
              </a:spcBef>
              <a:spcAft>
                <a:spcPts val="0"/>
              </a:spcAft>
              <a:buFont typeface="Wingdings" pitchFamily="2" charset="2"/>
              <a:buChar char="Ø"/>
              <a:defRPr/>
            </a:pPr>
            <a:endParaRPr lang="tr-T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algn="just" fontAlgn="auto">
              <a:spcBef>
                <a:spcPts val="0"/>
              </a:spcBef>
              <a:spcAft>
                <a:spcPts val="0"/>
              </a:spcAft>
              <a:buFont typeface="Wingdings" pitchFamily="2" charset="2"/>
              <a:buChar char="Ø"/>
              <a:defRPr/>
            </a:pPr>
            <a:r>
              <a:rPr lang="tr-T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Çalışanlarımıza kendilerini teknik bilgi ve kişisel yetkinlik olarak geliştirebilecekleri ortamı yaratmak,</a:t>
            </a:r>
          </a:p>
          <a:p>
            <a:pPr algn="just" fontAlgn="auto">
              <a:spcBef>
                <a:spcPts val="0"/>
              </a:spcBef>
              <a:spcAft>
                <a:spcPts val="0"/>
              </a:spcAft>
              <a:defRPr/>
            </a:pPr>
            <a:endParaRPr lang="tr-T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algn="just" fontAlgn="auto">
              <a:spcBef>
                <a:spcPts val="0"/>
              </a:spcBef>
              <a:spcAft>
                <a:spcPts val="0"/>
              </a:spcAft>
              <a:buFont typeface="Wingdings" pitchFamily="2" charset="2"/>
              <a:buChar char="Ø"/>
              <a:defRPr/>
            </a:pPr>
            <a:r>
              <a:rPr lang="tr-T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Tüm çalışanlarımıza uygulanabilir, açık ve anlaşılır Kariyer Gelişim ve Planlama sistemini kurmak ve devamlılığını sağlamak, </a:t>
            </a:r>
          </a:p>
          <a:p>
            <a:pPr algn="just" fontAlgn="auto">
              <a:spcBef>
                <a:spcPts val="0"/>
              </a:spcBef>
              <a:spcAft>
                <a:spcPts val="0"/>
              </a:spcAft>
              <a:defRPr/>
            </a:pPr>
            <a:endParaRPr lang="tr-T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algn="just" fontAlgn="auto">
              <a:spcBef>
                <a:spcPts val="0"/>
              </a:spcBef>
              <a:spcAft>
                <a:spcPts val="0"/>
              </a:spcAft>
              <a:buFont typeface="Wingdings" pitchFamily="2" charset="2"/>
              <a:buChar char="Ø"/>
              <a:defRPr/>
            </a:pPr>
            <a:r>
              <a:rPr lang="tr-T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Yüksek performansı ödüllendirmek,</a:t>
            </a:r>
          </a:p>
          <a:p>
            <a:pPr algn="just" fontAlgn="auto">
              <a:spcBef>
                <a:spcPts val="0"/>
              </a:spcBef>
              <a:spcAft>
                <a:spcPts val="0"/>
              </a:spcAft>
              <a:defRPr/>
            </a:pPr>
            <a:endParaRPr lang="tr-T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algn="just" fontAlgn="auto">
              <a:spcBef>
                <a:spcPts val="0"/>
              </a:spcBef>
              <a:spcAft>
                <a:spcPts val="0"/>
              </a:spcAft>
              <a:buFont typeface="Wingdings" pitchFamily="2" charset="2"/>
              <a:buChar char="Ø"/>
              <a:defRPr/>
            </a:pPr>
            <a:r>
              <a:rPr lang="tr-T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Görev ve sorumluluklara göre oluşturulan adil ücret sistemini uygulamak,</a:t>
            </a:r>
          </a:p>
          <a:p>
            <a:pPr algn="just" fontAlgn="auto">
              <a:spcBef>
                <a:spcPts val="0"/>
              </a:spcBef>
              <a:spcAft>
                <a:spcPts val="0"/>
              </a:spcAft>
              <a:defRPr/>
            </a:pPr>
            <a:endParaRPr lang="tr-T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algn="just" fontAlgn="auto">
              <a:spcBef>
                <a:spcPts val="0"/>
              </a:spcBef>
              <a:spcAft>
                <a:spcPts val="0"/>
              </a:spcAft>
              <a:buFont typeface="Wingdings" pitchFamily="2" charset="2"/>
              <a:buChar char="Ø"/>
              <a:defRPr/>
            </a:pPr>
            <a:r>
              <a:rPr lang="tr-T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Her düzeyde iletişime açık bir ortamı kalıcı hale getirmek,</a:t>
            </a:r>
          </a:p>
          <a:p>
            <a:pPr algn="just" fontAlgn="auto">
              <a:spcBef>
                <a:spcPts val="0"/>
              </a:spcBef>
              <a:spcAft>
                <a:spcPts val="0"/>
              </a:spcAft>
              <a:defRPr/>
            </a:pPr>
            <a:endParaRPr lang="tr-T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algn="just" fontAlgn="auto">
              <a:spcBef>
                <a:spcPts val="0"/>
              </a:spcBef>
              <a:spcAft>
                <a:spcPts val="0"/>
              </a:spcAft>
              <a:buFont typeface="Wingdings" pitchFamily="2" charset="2"/>
              <a:buChar char="Ø"/>
              <a:defRPr/>
            </a:pPr>
            <a:r>
              <a:rPr lang="tr-T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Kurum kültürünü ve kurumsal değerleri benimseyen, etik ilkelere uyumlu çalışanlara sahip olmak,</a:t>
            </a:r>
          </a:p>
          <a:p>
            <a:pPr algn="just" fontAlgn="auto">
              <a:spcBef>
                <a:spcPts val="0"/>
              </a:spcBef>
              <a:spcAft>
                <a:spcPts val="0"/>
              </a:spcAft>
              <a:buFont typeface="Wingdings" pitchFamily="2" charset="2"/>
              <a:buChar char="Ø"/>
              <a:defRPr/>
            </a:pPr>
            <a:endParaRPr lang="tr-T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a:p>
            <a:pPr algn="just" fontAlgn="auto">
              <a:spcBef>
                <a:spcPts val="0"/>
              </a:spcBef>
              <a:spcAft>
                <a:spcPts val="0"/>
              </a:spcAft>
              <a:defRPr/>
            </a:pPr>
            <a:endParaRPr lang="tr-T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p:txBody>
      </p:sp>
      <p:cxnSp>
        <p:nvCxnSpPr>
          <p:cNvPr id="7" name="Straight Connector 6"/>
          <p:cNvCxnSpPr/>
          <p:nvPr/>
        </p:nvCxnSpPr>
        <p:spPr>
          <a:xfrm>
            <a:off x="0" y="571500"/>
            <a:ext cx="9144000" cy="1588"/>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14282" y="357166"/>
            <a:ext cx="4214842" cy="369332"/>
          </a:xfrm>
          <a:prstGeom prst="rect">
            <a:avLst/>
          </a:prstGeom>
        </p:spPr>
        <p:txBody>
          <a:bodyPr>
            <a:spAutoFit/>
          </a:bodyPr>
          <a:lstStyle/>
          <a:p>
            <a:pPr fontAlgn="auto">
              <a:spcBef>
                <a:spcPts val="0"/>
              </a:spcBef>
              <a:spcAft>
                <a:spcPts val="0"/>
              </a:spcAft>
              <a:defRPr/>
            </a:pPr>
            <a:r>
              <a:rPr lang="tr-T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İnsan Kaynakları Politikamız</a:t>
            </a:r>
            <a:endParaRPr lang="tr-TR" dirty="0">
              <a:latin typeface="+mn-l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8" presetClass="entr" presetSubtype="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571500"/>
            <a:ext cx="9144000" cy="1588"/>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8196" name="Picture 4" descr="http://www.eflatunbebek.com/img/KategoriResim/karisik/turkiye_haritasi.jpg"/>
          <p:cNvPicPr>
            <a:picLocks noChangeAspect="1" noChangeArrowheads="1"/>
          </p:cNvPicPr>
          <p:nvPr/>
        </p:nvPicPr>
        <p:blipFill>
          <a:blip r:embed="rId2" cstate="print"/>
          <a:srcRect/>
          <a:stretch>
            <a:fillRect/>
          </a:stretch>
        </p:blipFill>
        <p:spPr bwMode="auto">
          <a:xfrm>
            <a:off x="214282" y="1428736"/>
            <a:ext cx="4096199" cy="2071702"/>
          </a:xfrm>
          <a:prstGeom prst="rect">
            <a:avLst/>
          </a:prstGeom>
          <a:solidFill>
            <a:schemeClr val="accent6">
              <a:lumMod val="90000"/>
            </a:schemeClr>
          </a:solidFill>
          <a:ln>
            <a:noFill/>
          </a:ln>
          <a:effectLst>
            <a:reflection blurRad="6350" stA="50000" endA="300" endPos="90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extBox 6"/>
          <p:cNvSpPr txBox="1"/>
          <p:nvPr/>
        </p:nvSpPr>
        <p:spPr>
          <a:xfrm>
            <a:off x="4643438" y="857232"/>
            <a:ext cx="4286280" cy="2123658"/>
          </a:xfrm>
          <a:prstGeom prst="rect">
            <a:avLst/>
          </a:prstGeom>
          <a:noFill/>
          <a:effectLst/>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lnSpc>
                <a:spcPct val="150000"/>
              </a:lnSpc>
              <a:spcBef>
                <a:spcPts val="0"/>
              </a:spcBef>
              <a:spcAft>
                <a:spcPts val="0"/>
              </a:spcAft>
              <a:buFontTx/>
              <a:buBlip>
                <a:blip r:embed="rId3"/>
              </a:buBlip>
              <a:defRPr/>
            </a:pPr>
            <a:r>
              <a:rPr lang="tr-T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 3,870 çalışanıyla,</a:t>
            </a:r>
          </a:p>
          <a:p>
            <a:pPr fontAlgn="auto">
              <a:lnSpc>
                <a:spcPct val="150000"/>
              </a:lnSpc>
              <a:spcBef>
                <a:spcPts val="0"/>
              </a:spcBef>
              <a:spcAft>
                <a:spcPts val="0"/>
              </a:spcAft>
              <a:buFontTx/>
              <a:buBlip>
                <a:blip r:embed="rId3"/>
              </a:buBlip>
              <a:defRPr/>
            </a:pPr>
            <a:r>
              <a:rPr lang="tr-T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 256 şubesiyle,</a:t>
            </a:r>
          </a:p>
          <a:p>
            <a:pPr fontAlgn="auto">
              <a:lnSpc>
                <a:spcPct val="150000"/>
              </a:lnSpc>
              <a:spcBef>
                <a:spcPts val="0"/>
              </a:spcBef>
              <a:spcAft>
                <a:spcPts val="0"/>
              </a:spcAft>
              <a:buFontTx/>
              <a:buBlip>
                <a:blip r:embed="rId3"/>
              </a:buBlip>
              <a:defRPr/>
            </a:pPr>
            <a:r>
              <a:rPr lang="tr-T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 Toplam 70 ilde hizmet vermektedir.</a:t>
            </a:r>
          </a:p>
        </p:txBody>
      </p:sp>
      <p:sp>
        <p:nvSpPr>
          <p:cNvPr id="10" name="TextBox 9"/>
          <p:cNvSpPr txBox="1"/>
          <p:nvPr/>
        </p:nvSpPr>
        <p:spPr>
          <a:xfrm>
            <a:off x="642910" y="5072074"/>
            <a:ext cx="2500330" cy="411532"/>
          </a:xfrm>
          <a:prstGeom prst="round2DiagRect">
            <a:avLst/>
          </a:prstGeom>
          <a:ln/>
          <a:effectLst>
            <a:glow rad="1397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lnSpc>
                <a:spcPct val="150000"/>
              </a:lnSpc>
              <a:spcBef>
                <a:spcPts val="0"/>
              </a:spcBef>
              <a:spcAft>
                <a:spcPts val="0"/>
              </a:spcAft>
              <a:defRPr/>
            </a:pPr>
            <a:r>
              <a:rPr lang="tr-TR" sz="1400" b="1" dirty="0">
                <a:ln w="50800"/>
                <a:solidFill>
                  <a:schemeClr val="tx1"/>
                </a:solidFill>
              </a:rPr>
              <a:t>Yaş ortalaması: 33</a:t>
            </a:r>
          </a:p>
        </p:txBody>
      </p:sp>
      <p:graphicFrame>
        <p:nvGraphicFramePr>
          <p:cNvPr id="14" name="Object 8"/>
          <p:cNvGraphicFramePr>
            <a:graphicFrameLocks noChangeAspect="1"/>
          </p:cNvGraphicFramePr>
          <p:nvPr/>
        </p:nvGraphicFramePr>
        <p:xfrm>
          <a:off x="3643313" y="3500438"/>
          <a:ext cx="2357437" cy="242887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6215074" y="3143248"/>
            <a:ext cx="2643206" cy="375552"/>
          </a:xfrm>
          <a:prstGeom prst="rect">
            <a:avLst/>
          </a:prstGeom>
          <a:noFill/>
          <a:effectLst/>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lnSpc>
                <a:spcPct val="150000"/>
              </a:lnSpc>
              <a:spcBef>
                <a:spcPts val="0"/>
              </a:spcBef>
              <a:spcAft>
                <a:spcPts val="0"/>
              </a:spcAft>
              <a:defRPr/>
            </a:pPr>
            <a:r>
              <a:rPr lang="tr-TR" sz="1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Öğrenim Durumu</a:t>
            </a:r>
          </a:p>
        </p:txBody>
      </p:sp>
      <p:sp>
        <p:nvSpPr>
          <p:cNvPr id="16" name="TextBox 15"/>
          <p:cNvSpPr txBox="1"/>
          <p:nvPr/>
        </p:nvSpPr>
        <p:spPr>
          <a:xfrm>
            <a:off x="3571868" y="3071810"/>
            <a:ext cx="2643206" cy="375552"/>
          </a:xfrm>
          <a:prstGeom prst="rect">
            <a:avLst/>
          </a:prstGeom>
          <a:noFill/>
          <a:effectLst/>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lnSpc>
                <a:spcPct val="150000"/>
              </a:lnSpc>
              <a:spcBef>
                <a:spcPts val="0"/>
              </a:spcBef>
              <a:spcAft>
                <a:spcPts val="0"/>
              </a:spcAft>
              <a:defRPr/>
            </a:pPr>
            <a:r>
              <a:rPr lang="tr-TR" sz="1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Cinsiyet Dağılımı</a:t>
            </a:r>
          </a:p>
        </p:txBody>
      </p:sp>
      <p:graphicFrame>
        <p:nvGraphicFramePr>
          <p:cNvPr id="17" name="Chart 16"/>
          <p:cNvGraphicFramePr>
            <a:graphicFrameLocks/>
          </p:cNvGraphicFramePr>
          <p:nvPr/>
        </p:nvGraphicFramePr>
        <p:xfrm>
          <a:off x="6286500" y="3571875"/>
          <a:ext cx="2571750" cy="2357438"/>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14"/>
          <p:cNvSpPr/>
          <p:nvPr/>
        </p:nvSpPr>
        <p:spPr>
          <a:xfrm>
            <a:off x="214282" y="357166"/>
            <a:ext cx="2571768" cy="369332"/>
          </a:xfrm>
          <a:prstGeom prst="rect">
            <a:avLst/>
          </a:prstGeom>
        </p:spPr>
        <p:txBody>
          <a:bodyPr>
            <a:spAutoFit/>
          </a:bodyPr>
          <a:lstStyle/>
          <a:p>
            <a:pPr fontAlgn="auto">
              <a:spcBef>
                <a:spcPts val="0"/>
              </a:spcBef>
              <a:spcAft>
                <a:spcPts val="0"/>
              </a:spcAft>
              <a:defRPr/>
            </a:pPr>
            <a:r>
              <a:rPr lang="tr-T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Çalışan Profilimiz</a:t>
            </a:r>
            <a:endParaRPr lang="tr-TR" dirty="0">
              <a:latin typeface="+mn-l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dissolve">
                                      <p:cBhvr>
                                        <p:cTn id="11" dur="500"/>
                                        <p:tgtEl>
                                          <p:spTgt spid="8196"/>
                                        </p:tgtEl>
                                      </p:cBhvr>
                                    </p:animEffect>
                                  </p:childTnLst>
                                </p:cTn>
                              </p:par>
                              <p:par>
                                <p:cTn id="12" presetID="9"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par>
                                <p:cTn id="23" presetID="9"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par>
                                <p:cTn id="30" presetID="9"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571500"/>
            <a:ext cx="9144000" cy="1588"/>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71414"/>
            <a:ext cx="5143536" cy="430887"/>
          </a:xfrm>
          <a:prstGeom prst="rect">
            <a:avLst/>
          </a:prstGeom>
          <a:noFill/>
        </p:spPr>
        <p:txBody>
          <a:bodyPr>
            <a:spAutoFit/>
          </a:bodyPr>
          <a:lstStyle/>
          <a:p>
            <a:pPr fontAlgn="auto">
              <a:spcBef>
                <a:spcPts val="0"/>
              </a:spcBef>
              <a:spcAft>
                <a:spcPts val="0"/>
              </a:spcAft>
              <a:defRPr/>
            </a:pPr>
            <a:r>
              <a:rPr lang="tr-TR" sz="2200" b="1" spc="50" dirty="0">
                <a:ln w="13500">
                  <a:solidFill>
                    <a:schemeClr val="accent1">
                      <a:shade val="2500"/>
                      <a:alpha val="6500"/>
                    </a:schemeClr>
                  </a:solidFill>
                  <a:prstDash val="solid"/>
                </a:ln>
                <a:effectLst>
                  <a:innerShdw blurRad="50900" dist="38500" dir="13500000">
                    <a:srgbClr val="000000">
                      <a:alpha val="60000"/>
                    </a:srgbClr>
                  </a:innerShdw>
                </a:effectLst>
                <a:latin typeface="+mn-lt"/>
              </a:rPr>
              <a:t>Kurumsal Kimlik</a:t>
            </a:r>
            <a:endParaRPr lang="tr-TR" sz="2200" b="1" spc="50" dirty="0">
              <a:ln w="13500">
                <a:solidFill>
                  <a:schemeClr val="accent1">
                    <a:shade val="2500"/>
                    <a:alpha val="6500"/>
                  </a:schemeClr>
                </a:solidFill>
                <a:prstDash val="solid"/>
              </a:ln>
              <a:effectLst>
                <a:innerShdw blurRad="50900" dist="38500" dir="13500000">
                  <a:srgbClr val="000000">
                    <a:alpha val="60000"/>
                  </a:srgbClr>
                </a:innerShdw>
              </a:effectLst>
              <a:latin typeface="+mn-lt"/>
            </a:endParaRPr>
          </a:p>
        </p:txBody>
      </p:sp>
      <p:graphicFrame>
        <p:nvGraphicFramePr>
          <p:cNvPr id="6" name="Diagram 5"/>
          <p:cNvGraphicFramePr/>
          <p:nvPr/>
        </p:nvGraphicFramePr>
        <p:xfrm>
          <a:off x="142844" y="928670"/>
          <a:ext cx="8858312"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571500"/>
            <a:ext cx="9144000" cy="1588"/>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71414"/>
            <a:ext cx="5143536" cy="430887"/>
          </a:xfrm>
          <a:prstGeom prst="rect">
            <a:avLst/>
          </a:prstGeom>
          <a:noFill/>
        </p:spPr>
        <p:txBody>
          <a:bodyPr>
            <a:spAutoFit/>
          </a:bodyPr>
          <a:lstStyle/>
          <a:p>
            <a:pPr fontAlgn="auto">
              <a:spcBef>
                <a:spcPts val="0"/>
              </a:spcBef>
              <a:spcAft>
                <a:spcPts val="0"/>
              </a:spcAft>
              <a:defRPr/>
            </a:pPr>
            <a:r>
              <a:rPr lang="tr-TR" sz="2200" b="1" spc="50" dirty="0">
                <a:ln w="13500">
                  <a:solidFill>
                    <a:schemeClr val="accent1">
                      <a:shade val="2500"/>
                      <a:alpha val="6500"/>
                    </a:schemeClr>
                  </a:solidFill>
                  <a:prstDash val="solid"/>
                </a:ln>
                <a:effectLst>
                  <a:innerShdw blurRad="50900" dist="38500" dir="13500000">
                    <a:srgbClr val="000000">
                      <a:alpha val="60000"/>
                    </a:srgbClr>
                  </a:innerShdw>
                </a:effectLst>
                <a:latin typeface="+mn-lt"/>
              </a:rPr>
              <a:t>Kurumsal Kimlik</a:t>
            </a:r>
            <a:endParaRPr lang="tr-TR" sz="2200" b="1" spc="50" dirty="0">
              <a:ln w="13500">
                <a:solidFill>
                  <a:schemeClr val="accent1">
                    <a:shade val="2500"/>
                    <a:alpha val="6500"/>
                  </a:schemeClr>
                </a:solidFill>
                <a:prstDash val="solid"/>
              </a:ln>
              <a:effectLst>
                <a:innerShdw blurRad="50900" dist="38500" dir="13500000">
                  <a:srgbClr val="000000">
                    <a:alpha val="60000"/>
                  </a:srgbClr>
                </a:innerShdw>
              </a:effectLst>
              <a:latin typeface="+mn-lt"/>
            </a:endParaRPr>
          </a:p>
        </p:txBody>
      </p:sp>
      <p:graphicFrame>
        <p:nvGraphicFramePr>
          <p:cNvPr id="6" name="Diagram 5"/>
          <p:cNvGraphicFramePr/>
          <p:nvPr/>
        </p:nvGraphicFramePr>
        <p:xfrm>
          <a:off x="142844" y="928670"/>
          <a:ext cx="8858312"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42844" y="1071546"/>
          <a:ext cx="8858312"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42844" y="71414"/>
            <a:ext cx="3214710" cy="430887"/>
          </a:xfrm>
          <a:prstGeom prst="rect">
            <a:avLst/>
          </a:prstGeom>
        </p:spPr>
        <p:txBody>
          <a:bodyPr>
            <a:spAutoFit/>
          </a:bodyPr>
          <a:lstStyle/>
          <a:p>
            <a:pPr fontAlgn="auto">
              <a:spcBef>
                <a:spcPts val="0"/>
              </a:spcBef>
              <a:spcAft>
                <a:spcPts val="0"/>
              </a:spcAft>
              <a:defRPr/>
            </a:pPr>
            <a:r>
              <a:rPr lang="tr-TR" sz="2200" b="1" spc="50" dirty="0">
                <a:ln w="13500">
                  <a:solidFill>
                    <a:schemeClr val="accent1">
                      <a:shade val="2500"/>
                      <a:alpha val="6500"/>
                    </a:schemeClr>
                  </a:solidFill>
                  <a:prstDash val="solid"/>
                </a:ln>
                <a:effectLst>
                  <a:innerShdw blurRad="50900" dist="38500" dir="13500000">
                    <a:srgbClr val="000000">
                      <a:alpha val="60000"/>
                    </a:srgbClr>
                  </a:innerShdw>
                </a:effectLst>
                <a:latin typeface="+mn-lt"/>
              </a:rPr>
              <a:t>Kurumsal Kimlik</a:t>
            </a:r>
          </a:p>
        </p:txBody>
      </p:sp>
      <p:cxnSp>
        <p:nvCxnSpPr>
          <p:cNvPr id="4" name="Straight Connector 3"/>
          <p:cNvCxnSpPr/>
          <p:nvPr/>
        </p:nvCxnSpPr>
        <p:spPr>
          <a:xfrm>
            <a:off x="0" y="571500"/>
            <a:ext cx="9144000" cy="1588"/>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8" presetClass="entr" presetSubtype="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Kariyer Sunu"/>
  <p:tag name="GENSWF_MOVIE_ONCLICK_URL" val="http://"/>
  <p:tag name="GENSWF_MOVIE_PRESENTATION_END_URL" val="http://"/>
  <p:tag name="MMPROD_NEXTUNIQUEID" val="10009"/>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AwODAwMCIvPg0KCQk8dWljb2xvciBuYW1lPSJnbG93IiB2YWx1ZT0iMHgwMDgwMDAiLz4NCgkJPHVpY29sb3IgbmFtZT0idGV4dCIgdmFsdWU9IjB4RkZGRkZGIi8+DQoJCTx1aWNvbG9yIG5hbWU9ImxpZ2h0IiB2YWx1ZT0iMHg0RTVENjAiLz4NCgkJPHVpY29sb3IgbmFtZT0ic2hhZG93IiB2YWx1ZT0iMHgwMDAwMDAiLz4NCgkJPHVpY29sb3IgbmFtZT0iYmFja2dyb3VuZCIgdmFsdWU9IjB4MDA4MDAwIi8+DQoJPC9jb2xvcnM+DQoJPGxheW91dD4NCgkJPHVpc2hvdyBuYW1lPSJwcmVzZW50YXRpb250aXRsZSIgdmFsdWU9InRydWUiLz4NCgkJPHVpc2hvdyBuYW1lPSJwcmVzZW50ZXJwaG90byIgdmFsdWU9ImZhbHNlIi8+DQoJCTx1aXNob3cgbmFtZT0icHJlc2VudGVybmFtZSIgdmFsdWU9ImZhbHNlIi8+DQoJCTx1aXNob3cgbmFtZT0icHJlc2VudGVydGl0bGUiIHZhbHVlPSJmYWxzZSIvPg0KCQk8dWlzaG93IG5hbWU9InByZXNlbnRlcmVtYWlsIiB2YWx1ZT0iZmFsc2UiLz4NCgkJPHVpc2hvdyBuYW1lPSJwcmVzZW50ZXJiaW8iIHZhbHVlPSJmYWxzZSIvPg0KCQk8dWlzaG93IG5hbWU9ImNvbXBhbnlsb2dvIiB2YWx1ZT0iZmFsc2UiLz4NCgkJPHVpc2hvdyBuYW1lPSJzaWRlYmFyIiB2YWx1ZT0iZmFsc2UiLz4NCgkJPHVpc2hvdyBuYW1lPSJvdXRsaW5lIiB2YWx1ZT0iZmFsc2UiLz4NCgkJPHVpc2hvdyBuYW1lPSJ0aHVtYm5haWwiIHZhbHVlPSJmYWxzZSIvPg0KCQk8dWlzaG93IG5hbWU9Im5vdGVzIiB2YWx1ZT0iZmFsc2UiLz4NCgkJPHVpc2hvdyBuYW1lPSJzZWFyY2giIHZhbHVlPSJmYWxzZSIvPg0KCQk8dWlzaG93IG5hbWU9InF1aXoiIHZhbHVlPSJmYWxz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ZmFsc2UiLz4NCgkJPHVpc2hvdyBuYW1lPSJ2aWV3Y2hhbmdlIiB2YWx1ZT0idHJ1ZSIvPg0KCQk8dWlzaG93IG5hbWU9ImFsd2F5c1NjcnVuY2giIHZhbHVlPSJmYWxzZSIvPg0KCQk8dWlzaG93IG5hbWU9ImluaXRpYWxkaXNwbGF5bW9kZWlzbm9ybWFsIiB2YWx1ZT0iZmFsc2UiLz4NCgkJPHVpcmVwbGFjZSBuYW1lPSJsb2dvIiB2YWx1ZT0iIi8+DQoJCTx1aXJlcGxhY2UgbmFtZT0iYmdpbWFnZSIgdmFsdWU9IiIvPg0KCQk8dWlyZXBsYWNlIG5hbWU9ImluaXRpYWx0YWIiIHZhbHVlPSIiLz4NCgk8L2xheW91dD4NCgk8cHJlbG9hZGVyPjxzZXRJbnQgbmFtZT0iYXVkaW9CdWZmZXJUaW1lIiB2YWx1ZT0iMC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Kariyer draft&quot;/&gt;&lt;property id=&quot;20144&quot; value=&quot;1&quot;/&gt;&lt;property id=&quot;20146&quot; value=&quot;0&quot;/&gt;&lt;property id=&quot;20147&quot; value=&quot;0&quot;/&gt;&lt;property id=&quot;20148&quot; value=&quot;0&quot;/&gt;&lt;property id=&quot;20180&quot; value=&quot;0&quot;/&gt;&lt;property id=&quot;20181&quot; value=&quot;1&quot;/&gt;&lt;property id=&quot;20182&quot; value=&quot;1&quot;/&gt;&lt;property id=&quot;20183&quot; value=&quot;0&quot;/&gt;&lt;property id=&quot;20184&quot; value=&quot;7&quot;/&gt;&lt;property id=&quot;20224&quot; value=&quot;C:\Documents and Settings\73127\Desktop\sunu&quot;/&gt;&lt;property id=&quot;20226&quot; value=&quot;F:\Presentation1.pptx&quot;/&gt;&lt;property id=&quot;20250&quot; value=&quot;0&quot;/&gt;&lt;property id=&quot;20251&quot; value=&quot;1&quot;/&gt;&lt;property id=&quot;20259&quot; value=&quot;0&quot;/&gt;&lt;object type=&quot;8&quot; unique_id=&quot;10002&quot;&gt;&lt;/object&gt;&lt;object type=&quot;10&quot; unique_id=&quot;10003&quot;&gt;&lt;object type=&quot;11&quot; unique_id=&quot;10004&quot;&gt;&lt;property id=&quot;20180&quot; value=&quot;0&quot;/&gt;&lt;property id=&quot;20181&quot; value=&quot;1&quot;/&gt;&lt;property id=&quot;20182&quot; value=&quot;1&quot;/&gt;&lt;property id=&quot;20183&quot; value=&quot;0&quot;/&gt;&lt;/object&gt;&lt;object type=&quot;12&quot; unique_id=&quot;10005&quot;&gt;&lt;/object&gt;&lt;object type=&quot;13&quot; unique_id=&quot;10055&quot;&gt;&lt;/object&gt;&lt;/object&gt;&lt;object type=&quot;2&quot; unique_id=&quot;10010&quot;&gt;&lt;object type=&quot;3&quot; unique_id=&quot;10011&quot;&gt;&lt;property id=&quot;20148&quot; value=&quot;5&quot;/&gt;&lt;property id=&quot;20300&quot; value=&quot;Slide 1&quot;/&gt;&lt;property id=&quot;20302&quot; value=&quot;1&quot;/&gt;&lt;property id=&quot;20303&quot; value=&quot;-1&quot;/&gt;&lt;property id=&quot;20307&quot; value=&quot;256&quot;/&gt;&lt;property id=&quot;20309&quot; value=&quot;-1&quot;/&gt;&lt;property id=&quot;20312&quot; value=&quot;0&quot;/&gt;&lt;/object&gt;&lt;object type=&quot;3&quot; unique_id=&quot;10012&quot;&gt;&lt;property id=&quot;20148&quot; value=&quot;5&quot;/&gt;&lt;property id=&quot;20300&quot; value=&quot;Slide 2&quot;/&gt;&lt;property id=&quot;20302&quot; value=&quot;0&quot;/&gt;&lt;property id=&quot;20303&quot; value=&quot;-1&quot;/&gt;&lt;property id=&quot;20307&quot; value=&quot;257&quot;/&gt;&lt;property id=&quot;20309&quot; value=&quot;-1&quot;/&gt;&lt;property id=&quot;20312&quot; value=&quot;0&quot;/&gt;&lt;/object&gt;&lt;object type=&quot;3&quot; unique_id=&quot;10013&quot;&gt;&lt;property id=&quot;20148&quot; value=&quot;5&quot;/&gt;&lt;property id=&quot;20300&quot; value=&quot;Slide 3&quot;/&gt;&lt;property id=&quot;20302&quot; value=&quot;1&quot;/&gt;&lt;property id=&quot;20303&quot; value=&quot;-1&quot;/&gt;&lt;property id=&quot;20307&quot; value=&quot;258&quot;/&gt;&lt;property id=&quot;20309&quot; value=&quot;-1&quot;/&gt;&lt;property id=&quot;20312&quot; value=&quot;0&quot;/&gt;&lt;/object&gt;&lt;object type=&quot;3&quot; unique_id=&quot;10014&quot;&gt;&lt;property id=&quot;20148&quot; value=&quot;5&quot;/&gt;&lt;property id=&quot;20300&quot; value=&quot;Slide 4&quot;/&gt;&lt;property id=&quot;20302&quot; value=&quot;1&quot;/&gt;&lt;property id=&quot;20303&quot; value=&quot;-1&quot;/&gt;&lt;property id=&quot;20307&quot; value=&quot;259&quot;/&gt;&lt;property id=&quot;20309&quot; value=&quot;-1&quot;/&gt;&lt;property id=&quot;20312&quot; value=&quot;0&quot;/&gt;&lt;/object&gt;&lt;object type=&quot;3&quot; unique_id=&quot;10015&quot;&gt;&lt;property id=&quot;20148&quot; value=&quot;5&quot;/&gt;&lt;property id=&quot;20300&quot; value=&quot;Slide 5&quot;/&gt;&lt;property id=&quot;20302&quot; value=&quot;1&quot;/&gt;&lt;property id=&quot;20303&quot; value=&quot;-1&quot;/&gt;&lt;property id=&quot;20307&quot; value=&quot;260&quot;/&gt;&lt;property id=&quot;20309&quot; value=&quot;-1&quot;/&gt;&lt;property id=&quot;20312&quot; value=&quot;0&quot;/&gt;&lt;/object&gt;&lt;object type=&quot;3&quot; unique_id=&quot;10016&quot;&gt;&lt;property id=&quot;20148&quot; value=&quot;5&quot;/&gt;&lt;property id=&quot;20300&quot; value=&quot;Slide 6&quot;/&gt;&lt;property id=&quot;20302&quot; value=&quot;1&quot;/&gt;&lt;property id=&quot;20303&quot; value=&quot;-1&quot;/&gt;&lt;property id=&quot;20307&quot; value=&quot;261&quot;/&gt;&lt;property id=&quot;20309&quot; value=&quot;-1&quot;/&gt;&lt;property id=&quot;20312&quot; value=&quot;0&quot;/&gt;&lt;/object&gt;&lt;object type=&quot;3&quot; unique_id=&quot;10017&quot;&gt;&lt;property id=&quot;20148&quot; value=&quot;5&quot;/&gt;&lt;property id=&quot;20300&quot; value=&quot;Slide 7&quot;/&gt;&lt;property id=&quot;20302&quot; value=&quot;1&quot;/&gt;&lt;property id=&quot;20303&quot; value=&quot;-1&quot;/&gt;&lt;property id=&quot;20307&quot; value=&quot;262&quot;/&gt;&lt;property id=&quot;20309&quot; value=&quot;-1&quot;/&gt;&lt;property id=&quot;20312&quot; value=&quot;0&quot;/&gt;&lt;/object&gt;&lt;object type=&quot;3&quot; unique_id=&quot;10018&quot;&gt;&lt;property id=&quot;20148&quot; value=&quot;5&quot;/&gt;&lt;property id=&quot;20300&quot; value=&quot;Slide 8&quot;/&gt;&lt;property id=&quot;20302&quot; value=&quot;1&quot;/&gt;&lt;property id=&quot;20303&quot; value=&quot;-1&quot;/&gt;&lt;property id=&quot;20307&quot; value=&quot;263&quot;/&gt;&lt;property id=&quot;20309&quot; value=&quot;-1&quot;/&gt;&lt;property id=&quot;20312&quot; value=&quot;0&quot;/&gt;&lt;/object&gt;&lt;object type=&quot;3&quot; unique_id=&quot;10019&quot;&gt;&lt;property id=&quot;20148&quot; value=&quot;5&quot;/&gt;&lt;property id=&quot;20300&quot; value=&quot;Slide 9&quot;/&gt;&lt;property id=&quot;20302&quot; value=&quot;1&quot;/&gt;&lt;property id=&quot;20303&quot; value=&quot;-1&quot;/&gt;&lt;property id=&quot;20307&quot; value=&quot;264&quot;/&gt;&lt;property id=&quot;20309&quot; value=&quot;-1&quot;/&gt;&lt;property id=&quot;20312&quot; value=&quot;0&quot;/&gt;&lt;/object&gt;&lt;object type=&quot;3&quot; unique_id=&quot;10020&quot;&gt;&lt;property id=&quot;20148&quot; value=&quot;5&quot;/&gt;&lt;property id=&quot;20300&quot; value=&quot;Slide 10&quot;/&gt;&lt;property id=&quot;20302&quot; value=&quot;1&quot;/&gt;&lt;property id=&quot;20303&quot; value=&quot;-1&quot;/&gt;&lt;property id=&quot;20307&quot; value=&quot;265&quot;/&gt;&lt;property id=&quot;20309&quot; value=&quot;-1&quot;/&gt;&lt;property id=&quot;20312&quot; value=&quot;0&quot;/&gt;&lt;/object&gt;&lt;object type=&quot;3&quot; unique_id=&quot;10021&quot;&gt;&lt;property id=&quot;20148&quot; value=&quot;5&quot;/&gt;&lt;property id=&quot;20300&quot; value=&quot;Slide 11&quot;/&gt;&lt;property id=&quot;20302&quot; value=&quot;1&quot;/&gt;&lt;property id=&quot;20303&quot; value=&quot;-1&quot;/&gt;&lt;property id=&quot;20307&quot; value=&quot;266&quot;/&gt;&lt;property id=&quot;20309&quot; value=&quot;-1&quot;/&gt;&lt;property id=&quot;20312&quot; value=&quot;0&quot;/&gt;&lt;/object&gt;&lt;/object&gt;&lt;object type=&quot;4&quot; unique_id=&quot;10054&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GENSWF_SLIDE_TITLE" val=""/>
  <p:tag name="GENSWF_ADVANCE_TIME" val="0.00"/>
</p:tagLst>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arsayılan Tasarı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lnDef>
    <a:txDef>
      <a:spPr>
        <a:noFill/>
      </a:spPr>
      <a:bodyPr wrap="square" rtlCol="0">
        <a:spAutoFit/>
      </a:bodyPr>
      <a:lstStyle>
        <a:defPPr>
          <a:defRPr dirty="0" smtClean="0">
            <a:solidFill>
              <a:schemeClr val="tx1"/>
            </a:solidFill>
          </a:defRPr>
        </a:defPPr>
      </a:lstStyle>
    </a:txDef>
  </a:objectDefaults>
  <a:extraClrSchemeLst>
    <a:extraClrScheme>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arsayılan Tasarı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arsayılan Tasarı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arsayılan Tasarı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arsayılan Tasarı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arsayılan Tasarı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arsayılan Tasarı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Varsayılan Tasarı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kurumsal_sunum_sablon</Template>
  <TotalTime>1062</TotalTime>
  <Words>13</Words>
  <Application>Microsoft Office PowerPoint</Application>
  <PresentationFormat>On-screen Show (4:3)</PresentationFormat>
  <Paragraphs>9</Paragraphs>
  <Slides>11</Slides>
  <Notes>6</Notes>
  <HiddenSlides>0</HiddenSlides>
  <MMClips>0</MMClips>
  <ScaleCrop>false</ScaleCrop>
  <HeadingPairs>
    <vt:vector size="8" baseType="variant">
      <vt:variant>
        <vt:lpstr>Fonts Used</vt:lpstr>
      </vt:variant>
      <vt:variant>
        <vt:i4>6</vt:i4>
      </vt:variant>
      <vt:variant>
        <vt:lpstr>Design Template</vt:lpstr>
      </vt:variant>
      <vt:variant>
        <vt:i4>14</vt:i4>
      </vt:variant>
      <vt:variant>
        <vt:lpstr>Embedded OLE Servers</vt:lpstr>
      </vt:variant>
      <vt:variant>
        <vt:i4>1</vt:i4>
      </vt:variant>
      <vt:variant>
        <vt:lpstr>Slide Titles</vt:lpstr>
      </vt:variant>
      <vt:variant>
        <vt:i4>11</vt:i4>
      </vt:variant>
    </vt:vector>
  </HeadingPairs>
  <TitlesOfParts>
    <vt:vector size="32" baseType="lpstr">
      <vt:lpstr>Verdana</vt:lpstr>
      <vt:lpstr>Arial</vt:lpstr>
      <vt:lpstr>Times New Roman</vt:lpstr>
      <vt:lpstr>Calibri</vt:lpstr>
      <vt:lpstr>Arial Unicode MS</vt:lpstr>
      <vt:lpstr>Georgia</vt:lpstr>
      <vt:lpstr>Varsayılan Tasarım</vt:lpstr>
      <vt:lpstr>Varsayılan Tasarım</vt:lpstr>
      <vt:lpstr>Varsayılan Tasarım</vt:lpstr>
      <vt:lpstr>Varsayılan Tasarım</vt:lpstr>
      <vt:lpstr>Varsayılan Tasarım</vt:lpstr>
      <vt:lpstr>Varsayılan Tasarım</vt:lpstr>
      <vt:lpstr>Varsayılan Tasarım</vt:lpstr>
      <vt:lpstr>Varsayılan Tasarım</vt:lpstr>
      <vt:lpstr>Varsayılan Tasarım</vt:lpstr>
      <vt:lpstr>Varsayılan Tasarım</vt:lpstr>
      <vt:lpstr>Varsayılan Tasarım</vt:lpstr>
      <vt:lpstr>Varsayılan Tasarım</vt:lpstr>
      <vt:lpstr>Varsayılan Tasarım</vt:lpstr>
      <vt:lpstr>Varsayılan Tasarım</vt:lpstr>
      <vt:lpstr>Microsoft Excel Chart</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Uzat Elini Türkiye</dc:title>
  <dc:creator>BULENT</dc:creator>
  <cp:lastModifiedBy> </cp:lastModifiedBy>
  <cp:revision>235</cp:revision>
  <dcterms:created xsi:type="dcterms:W3CDTF">2009-01-26T13:32:05Z</dcterms:created>
  <dcterms:modified xsi:type="dcterms:W3CDTF">2009-12-09T22:03:55Z</dcterms:modified>
</cp:coreProperties>
</file>