
<file path=[Content_Types].xml><?xml version="1.0" encoding="utf-8"?>
<Types xmlns="http://schemas.openxmlformats.org/package/2006/content-types">
  <Override PartName="/ppt/slideMasters/slideMaster3.xml" ContentType="application/vnd.openxmlformats-officedocument.presentationml.slideMaster+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Default Extension="xlsx" ContentType="application/vnd.openxmlformats-officedocument.spreadsheetml.sheet"/>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diagrams/colors4.xml" ContentType="application/vnd.openxmlformats-officedocument.drawingml.diagramColor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diagrams/data3.xml" ContentType="application/vnd.openxmlformats-officedocument.drawingml.diagramData+xml"/>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7" r:id="rId3"/>
  </p:sldMasterIdLst>
  <p:notesMasterIdLst>
    <p:notesMasterId r:id="rId22"/>
  </p:notesMasterIdLst>
  <p:sldIdLst>
    <p:sldId id="274" r:id="rId4"/>
    <p:sldId id="408" r:id="rId5"/>
    <p:sldId id="420" r:id="rId6"/>
    <p:sldId id="444" r:id="rId7"/>
    <p:sldId id="439" r:id="rId8"/>
    <p:sldId id="445" r:id="rId9"/>
    <p:sldId id="441" r:id="rId10"/>
    <p:sldId id="442" r:id="rId11"/>
    <p:sldId id="443" r:id="rId12"/>
    <p:sldId id="446" r:id="rId13"/>
    <p:sldId id="447" r:id="rId14"/>
    <p:sldId id="448" r:id="rId15"/>
    <p:sldId id="449" r:id="rId16"/>
    <p:sldId id="450" r:id="rId17"/>
    <p:sldId id="454" r:id="rId18"/>
    <p:sldId id="453" r:id="rId19"/>
    <p:sldId id="452" r:id="rId20"/>
    <p:sldId id="451"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99FF"/>
    <a:srgbClr val="4F81BD"/>
    <a:srgbClr val="FF6699"/>
    <a:srgbClr val="6666FF"/>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88372" autoAdjust="0"/>
  </p:normalViewPr>
  <p:slideViewPr>
    <p:cSldViewPr>
      <p:cViewPr varScale="1">
        <p:scale>
          <a:sx n="67" d="100"/>
          <a:sy n="67" d="100"/>
        </p:scale>
        <p:origin x="-12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al__ma_Sayfas_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style val="27"/>
  <c:chart>
    <c:title>
      <c:tx>
        <c:rich>
          <a:bodyPr/>
          <a:lstStyle/>
          <a:p>
            <a:pPr>
              <a:defRPr>
                <a:solidFill>
                  <a:srgbClr val="002060"/>
                </a:solidFill>
              </a:defRPr>
            </a:pPr>
            <a:r>
              <a:rPr lang="tr-TR" dirty="0" smtClean="0">
                <a:solidFill>
                  <a:srgbClr val="002060"/>
                </a:solidFill>
              </a:rPr>
              <a:t>Segment</a:t>
            </a:r>
            <a:r>
              <a:rPr lang="tr-TR" baseline="0" dirty="0" smtClean="0">
                <a:solidFill>
                  <a:srgbClr val="002060"/>
                </a:solidFill>
              </a:rPr>
              <a:t> Bazında Müşteri Adedi</a:t>
            </a:r>
            <a:endParaRPr lang="en-US" dirty="0">
              <a:solidFill>
                <a:srgbClr val="002060"/>
              </a:solidFill>
            </a:endParaRPr>
          </a:p>
        </c:rich>
      </c:tx>
      <c:layout/>
    </c:title>
    <c:plotArea>
      <c:layout/>
      <c:barChart>
        <c:barDir val="col"/>
        <c:grouping val="clustered"/>
        <c:ser>
          <c:idx val="0"/>
          <c:order val="0"/>
          <c:tx>
            <c:strRef>
              <c:f>Sayfa1!$B$1</c:f>
              <c:strCache>
                <c:ptCount val="1"/>
                <c:pt idx="0">
                  <c:v>2008</c:v>
                </c:pt>
              </c:strCache>
            </c:strRef>
          </c:tx>
          <c:dLbls>
            <c:dLbl>
              <c:idx val="0"/>
              <c:layout/>
              <c:tx>
                <c:rich>
                  <a:bodyPr/>
                  <a:lstStyle/>
                  <a:p>
                    <a:r>
                      <a:rPr lang="tr-TR" sz="1600" dirty="0" smtClean="0"/>
                      <a:t>60 K</a:t>
                    </a:r>
                    <a:endParaRPr lang="en-US" sz="1600" dirty="0"/>
                  </a:p>
                </c:rich>
              </c:tx>
              <c:dLblPos val="outEnd"/>
              <c:showVal val="1"/>
              <c:separator>
</c:separator>
            </c:dLbl>
            <c:dLbl>
              <c:idx val="1"/>
              <c:layout/>
              <c:tx>
                <c:rich>
                  <a:bodyPr/>
                  <a:lstStyle/>
                  <a:p>
                    <a:r>
                      <a:rPr lang="tr-TR" sz="1600" dirty="0" smtClean="0"/>
                      <a:t>874 K</a:t>
                    </a:r>
                    <a:endParaRPr lang="en-US" sz="1600" dirty="0"/>
                  </a:p>
                </c:rich>
              </c:tx>
              <c:dLblPos val="outEnd"/>
              <c:showVal val="1"/>
              <c:separator>
</c:separator>
            </c:dLbl>
            <c:dLbl>
              <c:idx val="2"/>
              <c:layout/>
              <c:tx>
                <c:rich>
                  <a:bodyPr/>
                  <a:lstStyle/>
                  <a:p>
                    <a:r>
                      <a:rPr lang="tr-TR" sz="1600" dirty="0" smtClean="0"/>
                      <a:t>290 K</a:t>
                    </a:r>
                    <a:endParaRPr lang="en-US" sz="1600" dirty="0"/>
                  </a:p>
                </c:rich>
              </c:tx>
              <c:dLblPos val="outEnd"/>
              <c:showVal val="1"/>
              <c:separator>
</c:separator>
            </c:dLbl>
            <c:dLbl>
              <c:idx val="3"/>
              <c:layout/>
              <c:tx>
                <c:rich>
                  <a:bodyPr/>
                  <a:lstStyle/>
                  <a:p>
                    <a:r>
                      <a:rPr lang="tr-TR" sz="1600" dirty="0" smtClean="0"/>
                      <a:t>12,5 M</a:t>
                    </a:r>
                  </a:p>
                </c:rich>
              </c:tx>
              <c:dLblPos val="outEnd"/>
              <c:showVal val="1"/>
              <c:separator>
</c:separator>
            </c:dLbl>
            <c:dLbl>
              <c:idx val="4"/>
              <c:layout/>
              <c:tx>
                <c:rich>
                  <a:bodyPr/>
                  <a:lstStyle/>
                  <a:p>
                    <a:r>
                      <a:rPr lang="tr-TR" smtClean="0"/>
                      <a:t>13,7 M</a:t>
                    </a:r>
                    <a:endParaRPr lang="en-US" dirty="0"/>
                  </a:p>
                </c:rich>
              </c:tx>
              <c:dLblPos val="outEnd"/>
              <c:showVal val="1"/>
              <c:separator>
</c:separator>
            </c:dLbl>
            <c:numFmt formatCode="@" sourceLinked="0"/>
            <c:txPr>
              <a:bodyPr rot="-5400000"/>
              <a:lstStyle/>
              <a:p>
                <a:pPr>
                  <a:defRPr sz="1600" b="1">
                    <a:solidFill>
                      <a:srgbClr val="002060"/>
                    </a:solidFill>
                  </a:defRPr>
                </a:pPr>
                <a:endParaRPr lang="tr-TR"/>
              </a:p>
            </c:txPr>
            <c:dLblPos val="outEnd"/>
            <c:showVal val="1"/>
            <c:separator>
</c:separator>
          </c:dLbls>
          <c:cat>
            <c:strRef>
              <c:f>Sayfa1!$A$2:$A$6</c:f>
              <c:strCache>
                <c:ptCount val="5"/>
                <c:pt idx="0">
                  <c:v>Varlıklı</c:v>
                </c:pt>
                <c:pt idx="1">
                  <c:v>Mikro Bireysel</c:v>
                </c:pt>
                <c:pt idx="2">
                  <c:v>Kitlesel Varlıklı</c:v>
                </c:pt>
                <c:pt idx="3">
                  <c:v>Kitlesel</c:v>
                </c:pt>
                <c:pt idx="4">
                  <c:v>Toplam</c:v>
                </c:pt>
              </c:strCache>
            </c:strRef>
          </c:cat>
          <c:val>
            <c:numRef>
              <c:f>Sayfa1!$B$2:$B$6</c:f>
              <c:numCache>
                <c:formatCode>#,##0</c:formatCode>
                <c:ptCount val="5"/>
                <c:pt idx="0">
                  <c:v>60672</c:v>
                </c:pt>
                <c:pt idx="1">
                  <c:v>874414</c:v>
                </c:pt>
                <c:pt idx="2">
                  <c:v>290321</c:v>
                </c:pt>
                <c:pt idx="3">
                  <c:v>12470680</c:v>
                </c:pt>
                <c:pt idx="4">
                  <c:v>13696087</c:v>
                </c:pt>
              </c:numCache>
            </c:numRef>
          </c:val>
        </c:ser>
        <c:ser>
          <c:idx val="1"/>
          <c:order val="1"/>
          <c:tx>
            <c:strRef>
              <c:f>Sayfa1!$C$1</c:f>
              <c:strCache>
                <c:ptCount val="1"/>
                <c:pt idx="0">
                  <c:v>2009</c:v>
                </c:pt>
              </c:strCache>
            </c:strRef>
          </c:tx>
          <c:spPr>
            <a:solidFill>
              <a:srgbClr val="FF0066"/>
            </a:solidFill>
          </c:spPr>
          <c:dLbls>
            <c:dLbl>
              <c:idx val="0"/>
              <c:layout/>
              <c:tx>
                <c:rich>
                  <a:bodyPr/>
                  <a:lstStyle/>
                  <a:p>
                    <a:r>
                      <a:rPr lang="tr-TR" sz="1600" dirty="0" smtClean="0"/>
                      <a:t>62 K</a:t>
                    </a:r>
                    <a:endParaRPr lang="en-US" sz="1600" dirty="0"/>
                  </a:p>
                </c:rich>
              </c:tx>
              <c:showVal val="1"/>
            </c:dLbl>
            <c:dLbl>
              <c:idx val="1"/>
              <c:layout/>
              <c:tx>
                <c:rich>
                  <a:bodyPr/>
                  <a:lstStyle/>
                  <a:p>
                    <a:r>
                      <a:rPr lang="tr-TR" sz="1600" dirty="0" smtClean="0"/>
                      <a:t>781 K</a:t>
                    </a:r>
                    <a:endParaRPr lang="en-US" sz="1600" dirty="0"/>
                  </a:p>
                </c:rich>
              </c:tx>
              <c:showVal val="1"/>
            </c:dLbl>
            <c:dLbl>
              <c:idx val="2"/>
              <c:layout/>
              <c:tx>
                <c:rich>
                  <a:bodyPr/>
                  <a:lstStyle/>
                  <a:p>
                    <a:r>
                      <a:rPr lang="tr-TR" sz="1600" dirty="0" smtClean="0"/>
                      <a:t>328 K</a:t>
                    </a:r>
                    <a:endParaRPr lang="en-US" sz="1600" dirty="0"/>
                  </a:p>
                </c:rich>
              </c:tx>
              <c:showVal val="1"/>
            </c:dLbl>
            <c:dLbl>
              <c:idx val="3"/>
              <c:layout/>
              <c:tx>
                <c:rich>
                  <a:bodyPr/>
                  <a:lstStyle/>
                  <a:p>
                    <a:r>
                      <a:rPr lang="tr-TR" sz="1600" dirty="0" smtClean="0"/>
                      <a:t>12,7 M</a:t>
                    </a:r>
                    <a:endParaRPr lang="en-US" sz="1600" dirty="0"/>
                  </a:p>
                </c:rich>
              </c:tx>
              <c:showVal val="1"/>
            </c:dLbl>
            <c:dLbl>
              <c:idx val="4"/>
              <c:layout/>
              <c:tx>
                <c:rich>
                  <a:bodyPr/>
                  <a:lstStyle/>
                  <a:p>
                    <a:r>
                      <a:rPr lang="en-US" smtClean="0"/>
                      <a:t>13</a:t>
                    </a:r>
                    <a:r>
                      <a:rPr lang="tr-TR" smtClean="0"/>
                      <a:t>,9 M</a:t>
                    </a:r>
                    <a:endParaRPr lang="en-US" dirty="0"/>
                  </a:p>
                </c:rich>
              </c:tx>
              <c:showVal val="1"/>
            </c:dLbl>
            <c:txPr>
              <a:bodyPr rot="-5400000" vert="horz"/>
              <a:lstStyle/>
              <a:p>
                <a:pPr>
                  <a:defRPr sz="1600" b="1">
                    <a:solidFill>
                      <a:srgbClr val="002060"/>
                    </a:solidFill>
                  </a:defRPr>
                </a:pPr>
                <a:endParaRPr lang="tr-TR"/>
              </a:p>
            </c:txPr>
            <c:showVal val="1"/>
          </c:dLbls>
          <c:cat>
            <c:strRef>
              <c:f>Sayfa1!$A$2:$A$6</c:f>
              <c:strCache>
                <c:ptCount val="5"/>
                <c:pt idx="0">
                  <c:v>Varlıklı</c:v>
                </c:pt>
                <c:pt idx="1">
                  <c:v>Mikro Bireysel</c:v>
                </c:pt>
                <c:pt idx="2">
                  <c:v>Kitlesel Varlıklı</c:v>
                </c:pt>
                <c:pt idx="3">
                  <c:v>Kitlesel</c:v>
                </c:pt>
                <c:pt idx="4">
                  <c:v>Toplam</c:v>
                </c:pt>
              </c:strCache>
            </c:strRef>
          </c:cat>
          <c:val>
            <c:numRef>
              <c:f>Sayfa1!$C$2:$C$6</c:f>
              <c:numCache>
                <c:formatCode>#,##0</c:formatCode>
                <c:ptCount val="5"/>
                <c:pt idx="0">
                  <c:v>62325</c:v>
                </c:pt>
                <c:pt idx="1">
                  <c:v>780662</c:v>
                </c:pt>
                <c:pt idx="2">
                  <c:v>328902</c:v>
                </c:pt>
                <c:pt idx="3">
                  <c:v>12717226</c:v>
                </c:pt>
                <c:pt idx="4">
                  <c:v>13889115</c:v>
                </c:pt>
              </c:numCache>
            </c:numRef>
          </c:val>
        </c:ser>
        <c:axId val="124378112"/>
        <c:axId val="124855040"/>
      </c:barChart>
      <c:catAx>
        <c:axId val="124378112"/>
        <c:scaling>
          <c:orientation val="minMax"/>
        </c:scaling>
        <c:axPos val="b"/>
        <c:tickLblPos val="nextTo"/>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txPr>
          <a:bodyPr/>
          <a:lstStyle/>
          <a:p>
            <a:pPr>
              <a:defRPr b="1">
                <a:solidFill>
                  <a:srgbClr val="002060"/>
                </a:solidFill>
              </a:defRPr>
            </a:pPr>
            <a:endParaRPr lang="tr-TR"/>
          </a:p>
        </c:txPr>
        <c:crossAx val="124855040"/>
        <c:crosses val="autoZero"/>
        <c:auto val="1"/>
        <c:lblAlgn val="ctr"/>
        <c:lblOffset val="100"/>
      </c:catAx>
      <c:valAx>
        <c:axId val="124855040"/>
        <c:scaling>
          <c:orientation val="minMax"/>
          <c:max val="16000000"/>
        </c:scaling>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jorGridlines>
        <c:numFmt formatCode="#,##0" sourceLinked="1"/>
        <c:tickLblPos val="nextTo"/>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txPr>
          <a:bodyPr/>
          <a:lstStyle/>
          <a:p>
            <a:pPr>
              <a:defRPr sz="1600">
                <a:solidFill>
                  <a:srgbClr val="002060"/>
                </a:solidFill>
              </a:defRPr>
            </a:pPr>
            <a:endParaRPr lang="tr-TR"/>
          </a:p>
        </c:txPr>
        <c:crossAx val="124378112"/>
        <c:crosses val="autoZero"/>
        <c:crossBetween val="between"/>
        <c:majorUnit val="2000000"/>
      </c:valAx>
    </c:plotArea>
    <c:legend>
      <c:legendPos val="b"/>
      <c:layout/>
      <c:txPr>
        <a:bodyPr/>
        <a:lstStyle/>
        <a:p>
          <a:pPr>
            <a:defRPr>
              <a:solidFill>
                <a:srgbClr val="002060"/>
              </a:solidFill>
            </a:defRPr>
          </a:pPr>
          <a:endParaRPr lang="tr-TR"/>
        </a:p>
      </c:txPr>
    </c:legend>
    <c:plotVisOnly val="1"/>
  </c:chart>
  <c:spPr>
    <a:solidFill>
      <a:schemeClr val="bg1"/>
    </a:solidFill>
    <a:ln w="38100">
      <a:solidFill>
        <a:schemeClr val="accent1"/>
      </a:solidFill>
    </a:ln>
  </c:spPr>
  <c:txPr>
    <a:bodyPr/>
    <a:lstStyle/>
    <a:p>
      <a:pPr>
        <a:defRPr sz="1800"/>
      </a:pPr>
      <a:endParaRPr lang="tr-T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7FBD3B-9E1D-4603-A11E-C49BBE4AD0F5}"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tr-TR"/>
        </a:p>
      </dgm:t>
    </dgm:pt>
    <dgm:pt modelId="{5065583D-4D4F-4632-A0A8-5EC42EFE5796}">
      <dgm:prSet phldrT="[Metin]" custT="1"/>
      <dgm:spPr>
        <a:solidFill>
          <a:srgbClr val="0070C0"/>
        </a:solidFill>
      </dgm:spPr>
      <dgm:t>
        <a:bodyPr/>
        <a:lstStyle/>
        <a:p>
          <a:r>
            <a:rPr lang="tr-TR" sz="1400" b="1" dirty="0" smtClean="0"/>
            <a:t>GENEL MÜDÜR YARDIMCISI</a:t>
          </a:r>
          <a:endParaRPr lang="tr-TR" sz="1400" b="1" dirty="0"/>
        </a:p>
      </dgm:t>
    </dgm:pt>
    <dgm:pt modelId="{8CE7BDFC-13AF-42BC-9FE6-21FAAD9BCFCB}" type="parTrans" cxnId="{5B06DC34-7B7D-4489-BED7-85FB0AF4C0BC}">
      <dgm:prSet/>
      <dgm:spPr/>
      <dgm:t>
        <a:bodyPr/>
        <a:lstStyle/>
        <a:p>
          <a:endParaRPr lang="tr-TR" sz="1400"/>
        </a:p>
      </dgm:t>
    </dgm:pt>
    <dgm:pt modelId="{A94669E8-4FA5-48A2-ADB4-855A8C431DE2}" type="sibTrans" cxnId="{5B06DC34-7B7D-4489-BED7-85FB0AF4C0BC}">
      <dgm:prSet/>
      <dgm:spPr/>
      <dgm:t>
        <a:bodyPr/>
        <a:lstStyle/>
        <a:p>
          <a:endParaRPr lang="tr-TR" sz="1400"/>
        </a:p>
      </dgm:t>
    </dgm:pt>
    <dgm:pt modelId="{11BCD19F-8E24-41D5-82FB-AF678B57D6A0}">
      <dgm:prSet phldrT="[Metin]" custT="1"/>
      <dgm:spPr>
        <a:solidFill>
          <a:srgbClr val="0070C0"/>
        </a:solidFill>
      </dgm:spPr>
      <dgm:t>
        <a:bodyPr/>
        <a:lstStyle/>
        <a:p>
          <a:r>
            <a:rPr lang="tr-TR" sz="1400" b="1" dirty="0" smtClean="0"/>
            <a:t>Bireysel Bankacılık Pazarlama Bölümü</a:t>
          </a:r>
          <a:endParaRPr lang="tr-TR" sz="1400" b="1" dirty="0"/>
        </a:p>
      </dgm:t>
    </dgm:pt>
    <dgm:pt modelId="{0E2A29C2-E45A-4F88-9C33-8432E60F54ED}" type="parTrans" cxnId="{C54F589B-3E3C-4843-8FD6-60358DFFDB9F}">
      <dgm:prSet/>
      <dgm:spPr/>
      <dgm:t>
        <a:bodyPr/>
        <a:lstStyle/>
        <a:p>
          <a:endParaRPr lang="tr-TR" sz="1400"/>
        </a:p>
      </dgm:t>
    </dgm:pt>
    <dgm:pt modelId="{5CA6C8F1-1A0D-49F1-88E3-C796C45076A0}" type="sibTrans" cxnId="{C54F589B-3E3C-4843-8FD6-60358DFFDB9F}">
      <dgm:prSet/>
      <dgm:spPr/>
      <dgm:t>
        <a:bodyPr/>
        <a:lstStyle/>
        <a:p>
          <a:endParaRPr lang="tr-TR" sz="1400"/>
        </a:p>
      </dgm:t>
    </dgm:pt>
    <dgm:pt modelId="{055F6716-03F0-4E3D-B180-A8AD59BCD32D}">
      <dgm:prSet phldrT="[Metin]" custT="1"/>
      <dgm:spPr>
        <a:solidFill>
          <a:srgbClr val="0070C0"/>
        </a:solidFill>
      </dgm:spPr>
      <dgm:t>
        <a:bodyPr/>
        <a:lstStyle/>
        <a:p>
          <a:r>
            <a:rPr lang="tr-TR" sz="1400" b="1" dirty="0" smtClean="0"/>
            <a:t>Bireysel Bankacılık Ürün Bölümü</a:t>
          </a:r>
        </a:p>
      </dgm:t>
    </dgm:pt>
    <dgm:pt modelId="{85E9B43A-56FF-4233-A369-745A7FA381D2}" type="parTrans" cxnId="{A2ACD318-E5B4-45DA-AD53-DE90D102B0E4}">
      <dgm:prSet/>
      <dgm:spPr/>
      <dgm:t>
        <a:bodyPr/>
        <a:lstStyle/>
        <a:p>
          <a:endParaRPr lang="tr-TR" sz="1400"/>
        </a:p>
      </dgm:t>
    </dgm:pt>
    <dgm:pt modelId="{569A7F22-B75E-47A0-A8BD-9487D297B70F}" type="sibTrans" cxnId="{A2ACD318-E5B4-45DA-AD53-DE90D102B0E4}">
      <dgm:prSet/>
      <dgm:spPr/>
      <dgm:t>
        <a:bodyPr/>
        <a:lstStyle/>
        <a:p>
          <a:endParaRPr lang="tr-TR" sz="1400"/>
        </a:p>
      </dgm:t>
    </dgm:pt>
    <dgm:pt modelId="{D04C087E-353C-4332-A05C-3F743FCC1D6A}">
      <dgm:prSet phldrT="[Metin]" custT="1"/>
      <dgm:spPr>
        <a:solidFill>
          <a:srgbClr val="0070C0"/>
        </a:solidFill>
      </dgm:spPr>
      <dgm:t>
        <a:bodyPr/>
        <a:lstStyle/>
        <a:p>
          <a:r>
            <a:rPr lang="tr-TR" sz="1400" b="1" dirty="0" smtClean="0"/>
            <a:t>Bireysel Krediler Bölümü</a:t>
          </a:r>
        </a:p>
      </dgm:t>
    </dgm:pt>
    <dgm:pt modelId="{32D2FDAC-10D5-4312-B57B-6228FE693FE1}" type="parTrans" cxnId="{4013A028-7CA0-473F-8411-18A8DCB3654B}">
      <dgm:prSet/>
      <dgm:spPr/>
      <dgm:t>
        <a:bodyPr/>
        <a:lstStyle/>
        <a:p>
          <a:endParaRPr lang="tr-TR" sz="1400"/>
        </a:p>
      </dgm:t>
    </dgm:pt>
    <dgm:pt modelId="{C0F22CA4-279B-4789-9E37-279D6AC24204}" type="sibTrans" cxnId="{4013A028-7CA0-473F-8411-18A8DCB3654B}">
      <dgm:prSet/>
      <dgm:spPr/>
      <dgm:t>
        <a:bodyPr/>
        <a:lstStyle/>
        <a:p>
          <a:endParaRPr lang="tr-TR" sz="1400"/>
        </a:p>
      </dgm:t>
    </dgm:pt>
    <dgm:pt modelId="{881C01EF-D9DA-4B5A-BB72-6C463EC27207}">
      <dgm:prSet phldrT="[Metin]" custT="1"/>
      <dgm:spPr>
        <a:solidFill>
          <a:srgbClr val="0070C0"/>
        </a:solidFill>
      </dgm:spPr>
      <dgm:t>
        <a:bodyPr anchor="ctr"/>
        <a:lstStyle/>
        <a:p>
          <a:r>
            <a:rPr lang="tr-TR" sz="1400" b="1" dirty="0" smtClean="0"/>
            <a:t>Kartlı Ödeme Sistemleri Bölümü</a:t>
          </a:r>
        </a:p>
      </dgm:t>
    </dgm:pt>
    <dgm:pt modelId="{8AB5BE57-247D-465C-BC9F-0E7E62B01567}" type="parTrans" cxnId="{F2B69DA0-5169-4CEB-9F13-69A70F47D1EB}">
      <dgm:prSet/>
      <dgm:spPr/>
      <dgm:t>
        <a:bodyPr/>
        <a:lstStyle/>
        <a:p>
          <a:endParaRPr lang="tr-TR" sz="1400"/>
        </a:p>
      </dgm:t>
    </dgm:pt>
    <dgm:pt modelId="{9EB5BBC2-1CE2-4607-AE7B-5D390FA2CBF7}" type="sibTrans" cxnId="{F2B69DA0-5169-4CEB-9F13-69A70F47D1EB}">
      <dgm:prSet/>
      <dgm:spPr/>
      <dgm:t>
        <a:bodyPr/>
        <a:lstStyle/>
        <a:p>
          <a:endParaRPr lang="tr-TR" sz="1400"/>
        </a:p>
      </dgm:t>
    </dgm:pt>
    <dgm:pt modelId="{0D94F04B-187E-443C-9F16-1395C270D40B}">
      <dgm:prSet phldrT="[Metin]" custT="1"/>
      <dgm:spPr>
        <a:solidFill>
          <a:srgbClr val="0070C0"/>
        </a:solidFill>
      </dgm:spPr>
      <dgm:t>
        <a:bodyPr/>
        <a:lstStyle/>
        <a:p>
          <a:r>
            <a:rPr lang="tr-TR" sz="1400" b="1" dirty="0" smtClean="0"/>
            <a:t>Bireysel Bankacılık Satış Bölümü</a:t>
          </a:r>
          <a:endParaRPr lang="tr-TR" sz="1400" b="1" dirty="0"/>
        </a:p>
      </dgm:t>
    </dgm:pt>
    <dgm:pt modelId="{9DA9E04D-2A1F-4E04-BE53-C44B240DD006}" type="sibTrans" cxnId="{3DEFA94F-26FB-4D0A-AA39-B8A6C6B71F86}">
      <dgm:prSet/>
      <dgm:spPr/>
      <dgm:t>
        <a:bodyPr/>
        <a:lstStyle/>
        <a:p>
          <a:endParaRPr lang="tr-TR" sz="1400"/>
        </a:p>
      </dgm:t>
    </dgm:pt>
    <dgm:pt modelId="{ACA7FCD3-CEB6-497E-9D24-CE3325744523}" type="parTrans" cxnId="{3DEFA94F-26FB-4D0A-AA39-B8A6C6B71F86}">
      <dgm:prSet/>
      <dgm:spPr/>
      <dgm:t>
        <a:bodyPr/>
        <a:lstStyle/>
        <a:p>
          <a:endParaRPr lang="tr-TR" sz="1400"/>
        </a:p>
      </dgm:t>
    </dgm:pt>
    <dgm:pt modelId="{2E28B38A-F871-4EA9-86AA-B29C4422B180}" type="pres">
      <dgm:prSet presAssocID="{E17FBD3B-9E1D-4603-A11E-C49BBE4AD0F5}" presName="hierChild1" presStyleCnt="0">
        <dgm:presLayoutVars>
          <dgm:orgChart val="1"/>
          <dgm:chPref val="1"/>
          <dgm:dir/>
          <dgm:animOne val="branch"/>
          <dgm:animLvl val="lvl"/>
          <dgm:resizeHandles/>
        </dgm:presLayoutVars>
      </dgm:prSet>
      <dgm:spPr/>
      <dgm:t>
        <a:bodyPr/>
        <a:lstStyle/>
        <a:p>
          <a:endParaRPr lang="tr-TR"/>
        </a:p>
      </dgm:t>
    </dgm:pt>
    <dgm:pt modelId="{FD1EC1FA-21AA-4C9E-A4CF-25CB082E02C6}" type="pres">
      <dgm:prSet presAssocID="{5065583D-4D4F-4632-A0A8-5EC42EFE5796}" presName="hierRoot1" presStyleCnt="0">
        <dgm:presLayoutVars>
          <dgm:hierBranch val="init"/>
        </dgm:presLayoutVars>
      </dgm:prSet>
      <dgm:spPr/>
      <dgm:t>
        <a:bodyPr/>
        <a:lstStyle/>
        <a:p>
          <a:endParaRPr lang="tr-TR"/>
        </a:p>
      </dgm:t>
    </dgm:pt>
    <dgm:pt modelId="{60F15A54-E4BF-4473-8B9A-EB79A2880BB3}" type="pres">
      <dgm:prSet presAssocID="{5065583D-4D4F-4632-A0A8-5EC42EFE5796}" presName="rootComposite1" presStyleCnt="0"/>
      <dgm:spPr/>
      <dgm:t>
        <a:bodyPr/>
        <a:lstStyle/>
        <a:p>
          <a:endParaRPr lang="tr-TR"/>
        </a:p>
      </dgm:t>
    </dgm:pt>
    <dgm:pt modelId="{4C992547-25E2-42EB-92D2-2A31425A98E4}" type="pres">
      <dgm:prSet presAssocID="{5065583D-4D4F-4632-A0A8-5EC42EFE5796}" presName="rootText1" presStyleLbl="node0" presStyleIdx="0" presStyleCnt="1">
        <dgm:presLayoutVars>
          <dgm:chPref val="3"/>
        </dgm:presLayoutVars>
      </dgm:prSet>
      <dgm:spPr/>
      <dgm:t>
        <a:bodyPr/>
        <a:lstStyle/>
        <a:p>
          <a:endParaRPr lang="tr-TR"/>
        </a:p>
      </dgm:t>
    </dgm:pt>
    <dgm:pt modelId="{FFFF2A9C-2E77-41F4-B35F-095B2DB8CA37}" type="pres">
      <dgm:prSet presAssocID="{5065583D-4D4F-4632-A0A8-5EC42EFE5796}" presName="rootConnector1" presStyleLbl="node1" presStyleIdx="0" presStyleCnt="0"/>
      <dgm:spPr/>
      <dgm:t>
        <a:bodyPr/>
        <a:lstStyle/>
        <a:p>
          <a:endParaRPr lang="tr-TR"/>
        </a:p>
      </dgm:t>
    </dgm:pt>
    <dgm:pt modelId="{FAF57394-19B0-4FB0-A022-20AB3B8C0CBC}" type="pres">
      <dgm:prSet presAssocID="{5065583D-4D4F-4632-A0A8-5EC42EFE5796}" presName="hierChild2" presStyleCnt="0"/>
      <dgm:spPr/>
      <dgm:t>
        <a:bodyPr/>
        <a:lstStyle/>
        <a:p>
          <a:endParaRPr lang="tr-TR"/>
        </a:p>
      </dgm:t>
    </dgm:pt>
    <dgm:pt modelId="{C97CBA11-1CFF-4DBA-B308-0637FA917015}" type="pres">
      <dgm:prSet presAssocID="{0E2A29C2-E45A-4F88-9C33-8432E60F54ED}" presName="Name37" presStyleLbl="parChTrans1D2" presStyleIdx="0" presStyleCnt="5"/>
      <dgm:spPr/>
      <dgm:t>
        <a:bodyPr/>
        <a:lstStyle/>
        <a:p>
          <a:endParaRPr lang="tr-TR"/>
        </a:p>
      </dgm:t>
    </dgm:pt>
    <dgm:pt modelId="{A9B5246C-F74C-4E01-B9BC-D18DA5D3F59F}" type="pres">
      <dgm:prSet presAssocID="{11BCD19F-8E24-41D5-82FB-AF678B57D6A0}" presName="hierRoot2" presStyleCnt="0">
        <dgm:presLayoutVars>
          <dgm:hierBranch val="hang"/>
        </dgm:presLayoutVars>
      </dgm:prSet>
      <dgm:spPr/>
      <dgm:t>
        <a:bodyPr/>
        <a:lstStyle/>
        <a:p>
          <a:endParaRPr lang="tr-TR"/>
        </a:p>
      </dgm:t>
    </dgm:pt>
    <dgm:pt modelId="{23EF3CE8-6AFE-48C3-931F-F5FA142737E1}" type="pres">
      <dgm:prSet presAssocID="{11BCD19F-8E24-41D5-82FB-AF678B57D6A0}" presName="rootComposite" presStyleCnt="0"/>
      <dgm:spPr/>
      <dgm:t>
        <a:bodyPr/>
        <a:lstStyle/>
        <a:p>
          <a:endParaRPr lang="tr-TR"/>
        </a:p>
      </dgm:t>
    </dgm:pt>
    <dgm:pt modelId="{5A4F532A-B536-4119-9F2A-E752FC67BBE2}" type="pres">
      <dgm:prSet presAssocID="{11BCD19F-8E24-41D5-82FB-AF678B57D6A0}" presName="rootText" presStyleLbl="node2" presStyleIdx="0" presStyleCnt="5" custScaleX="117529">
        <dgm:presLayoutVars>
          <dgm:chPref val="3"/>
        </dgm:presLayoutVars>
      </dgm:prSet>
      <dgm:spPr/>
      <dgm:t>
        <a:bodyPr/>
        <a:lstStyle/>
        <a:p>
          <a:endParaRPr lang="tr-TR"/>
        </a:p>
      </dgm:t>
    </dgm:pt>
    <dgm:pt modelId="{FA448641-30FA-42BE-B0BB-42346FE8F512}" type="pres">
      <dgm:prSet presAssocID="{11BCD19F-8E24-41D5-82FB-AF678B57D6A0}" presName="rootConnector" presStyleLbl="node2" presStyleIdx="0" presStyleCnt="5"/>
      <dgm:spPr/>
      <dgm:t>
        <a:bodyPr/>
        <a:lstStyle/>
        <a:p>
          <a:endParaRPr lang="tr-TR"/>
        </a:p>
      </dgm:t>
    </dgm:pt>
    <dgm:pt modelId="{3C133AB4-1AF6-4A35-9E23-45DFD667252D}" type="pres">
      <dgm:prSet presAssocID="{11BCD19F-8E24-41D5-82FB-AF678B57D6A0}" presName="hierChild4" presStyleCnt="0"/>
      <dgm:spPr/>
      <dgm:t>
        <a:bodyPr/>
        <a:lstStyle/>
        <a:p>
          <a:endParaRPr lang="tr-TR"/>
        </a:p>
      </dgm:t>
    </dgm:pt>
    <dgm:pt modelId="{6753DBA5-FB28-46D9-B9E0-F56D668B50C7}" type="pres">
      <dgm:prSet presAssocID="{11BCD19F-8E24-41D5-82FB-AF678B57D6A0}" presName="hierChild5" presStyleCnt="0"/>
      <dgm:spPr/>
      <dgm:t>
        <a:bodyPr/>
        <a:lstStyle/>
        <a:p>
          <a:endParaRPr lang="tr-TR"/>
        </a:p>
      </dgm:t>
    </dgm:pt>
    <dgm:pt modelId="{F3ACC58D-1373-4F9A-A7E5-BE9D306A7636}" type="pres">
      <dgm:prSet presAssocID="{ACA7FCD3-CEB6-497E-9D24-CE3325744523}" presName="Name37" presStyleLbl="parChTrans1D2" presStyleIdx="1" presStyleCnt="5"/>
      <dgm:spPr/>
      <dgm:t>
        <a:bodyPr/>
        <a:lstStyle/>
        <a:p>
          <a:endParaRPr lang="tr-TR"/>
        </a:p>
      </dgm:t>
    </dgm:pt>
    <dgm:pt modelId="{AD309949-ACC5-496A-9884-D660C09C3328}" type="pres">
      <dgm:prSet presAssocID="{0D94F04B-187E-443C-9F16-1395C270D40B}" presName="hierRoot2" presStyleCnt="0">
        <dgm:presLayoutVars>
          <dgm:hierBranch val="init"/>
        </dgm:presLayoutVars>
      </dgm:prSet>
      <dgm:spPr/>
      <dgm:t>
        <a:bodyPr/>
        <a:lstStyle/>
        <a:p>
          <a:endParaRPr lang="tr-TR"/>
        </a:p>
      </dgm:t>
    </dgm:pt>
    <dgm:pt modelId="{838FFEDF-FC20-4557-8ECB-0C671CD15E39}" type="pres">
      <dgm:prSet presAssocID="{0D94F04B-187E-443C-9F16-1395C270D40B}" presName="rootComposite" presStyleCnt="0"/>
      <dgm:spPr/>
      <dgm:t>
        <a:bodyPr/>
        <a:lstStyle/>
        <a:p>
          <a:endParaRPr lang="tr-TR"/>
        </a:p>
      </dgm:t>
    </dgm:pt>
    <dgm:pt modelId="{DDEE0296-C795-417F-8B8D-AEF1C57A245C}" type="pres">
      <dgm:prSet presAssocID="{0D94F04B-187E-443C-9F16-1395C270D40B}" presName="rootText" presStyleLbl="node2" presStyleIdx="1" presStyleCnt="5">
        <dgm:presLayoutVars>
          <dgm:chPref val="3"/>
        </dgm:presLayoutVars>
      </dgm:prSet>
      <dgm:spPr/>
      <dgm:t>
        <a:bodyPr/>
        <a:lstStyle/>
        <a:p>
          <a:endParaRPr lang="tr-TR"/>
        </a:p>
      </dgm:t>
    </dgm:pt>
    <dgm:pt modelId="{C68CF543-0C66-4B3D-B25C-89BF7BF29336}" type="pres">
      <dgm:prSet presAssocID="{0D94F04B-187E-443C-9F16-1395C270D40B}" presName="rootConnector" presStyleLbl="node2" presStyleIdx="1" presStyleCnt="5"/>
      <dgm:spPr/>
      <dgm:t>
        <a:bodyPr/>
        <a:lstStyle/>
        <a:p>
          <a:endParaRPr lang="tr-TR"/>
        </a:p>
      </dgm:t>
    </dgm:pt>
    <dgm:pt modelId="{15CF1DEF-F517-4C12-A300-972195B65D7C}" type="pres">
      <dgm:prSet presAssocID="{0D94F04B-187E-443C-9F16-1395C270D40B}" presName="hierChild4" presStyleCnt="0"/>
      <dgm:spPr/>
      <dgm:t>
        <a:bodyPr/>
        <a:lstStyle/>
        <a:p>
          <a:endParaRPr lang="tr-TR"/>
        </a:p>
      </dgm:t>
    </dgm:pt>
    <dgm:pt modelId="{D3850480-C8B6-434A-A801-F9EF6A047532}" type="pres">
      <dgm:prSet presAssocID="{0D94F04B-187E-443C-9F16-1395C270D40B}" presName="hierChild5" presStyleCnt="0"/>
      <dgm:spPr/>
      <dgm:t>
        <a:bodyPr/>
        <a:lstStyle/>
        <a:p>
          <a:endParaRPr lang="tr-TR"/>
        </a:p>
      </dgm:t>
    </dgm:pt>
    <dgm:pt modelId="{78A633F1-627C-49E5-A097-321EF71D3B29}" type="pres">
      <dgm:prSet presAssocID="{85E9B43A-56FF-4233-A369-745A7FA381D2}" presName="Name37" presStyleLbl="parChTrans1D2" presStyleIdx="2" presStyleCnt="5"/>
      <dgm:spPr/>
      <dgm:t>
        <a:bodyPr/>
        <a:lstStyle/>
        <a:p>
          <a:endParaRPr lang="tr-TR"/>
        </a:p>
      </dgm:t>
    </dgm:pt>
    <dgm:pt modelId="{7222B964-C3B4-409F-96DC-FEA8A765E207}" type="pres">
      <dgm:prSet presAssocID="{055F6716-03F0-4E3D-B180-A8AD59BCD32D}" presName="hierRoot2" presStyleCnt="0">
        <dgm:presLayoutVars>
          <dgm:hierBranch val="init"/>
        </dgm:presLayoutVars>
      </dgm:prSet>
      <dgm:spPr/>
      <dgm:t>
        <a:bodyPr/>
        <a:lstStyle/>
        <a:p>
          <a:endParaRPr lang="tr-TR"/>
        </a:p>
      </dgm:t>
    </dgm:pt>
    <dgm:pt modelId="{55F6B035-A7C9-4E18-987F-C940C5666781}" type="pres">
      <dgm:prSet presAssocID="{055F6716-03F0-4E3D-B180-A8AD59BCD32D}" presName="rootComposite" presStyleCnt="0"/>
      <dgm:spPr/>
      <dgm:t>
        <a:bodyPr/>
        <a:lstStyle/>
        <a:p>
          <a:endParaRPr lang="tr-TR"/>
        </a:p>
      </dgm:t>
    </dgm:pt>
    <dgm:pt modelId="{08C06818-1F74-41B9-A7D5-AEABF543AD27}" type="pres">
      <dgm:prSet presAssocID="{055F6716-03F0-4E3D-B180-A8AD59BCD32D}" presName="rootText" presStyleLbl="node2" presStyleIdx="2" presStyleCnt="5">
        <dgm:presLayoutVars>
          <dgm:chPref val="3"/>
        </dgm:presLayoutVars>
      </dgm:prSet>
      <dgm:spPr/>
      <dgm:t>
        <a:bodyPr/>
        <a:lstStyle/>
        <a:p>
          <a:endParaRPr lang="tr-TR"/>
        </a:p>
      </dgm:t>
    </dgm:pt>
    <dgm:pt modelId="{90181D75-1B8B-4CC5-B0C9-4552C5A31DBE}" type="pres">
      <dgm:prSet presAssocID="{055F6716-03F0-4E3D-B180-A8AD59BCD32D}" presName="rootConnector" presStyleLbl="node2" presStyleIdx="2" presStyleCnt="5"/>
      <dgm:spPr/>
      <dgm:t>
        <a:bodyPr/>
        <a:lstStyle/>
        <a:p>
          <a:endParaRPr lang="tr-TR"/>
        </a:p>
      </dgm:t>
    </dgm:pt>
    <dgm:pt modelId="{F2E8EDA1-9677-4590-93D6-6E2308FA1D1B}" type="pres">
      <dgm:prSet presAssocID="{055F6716-03F0-4E3D-B180-A8AD59BCD32D}" presName="hierChild4" presStyleCnt="0"/>
      <dgm:spPr/>
      <dgm:t>
        <a:bodyPr/>
        <a:lstStyle/>
        <a:p>
          <a:endParaRPr lang="tr-TR"/>
        </a:p>
      </dgm:t>
    </dgm:pt>
    <dgm:pt modelId="{E15B498C-A2D3-4230-88F1-C0D044701343}" type="pres">
      <dgm:prSet presAssocID="{055F6716-03F0-4E3D-B180-A8AD59BCD32D}" presName="hierChild5" presStyleCnt="0"/>
      <dgm:spPr/>
      <dgm:t>
        <a:bodyPr/>
        <a:lstStyle/>
        <a:p>
          <a:endParaRPr lang="tr-TR"/>
        </a:p>
      </dgm:t>
    </dgm:pt>
    <dgm:pt modelId="{FD5B942E-D3D9-4C5E-8C24-16CD6B8AC1C1}" type="pres">
      <dgm:prSet presAssocID="{32D2FDAC-10D5-4312-B57B-6228FE693FE1}" presName="Name37" presStyleLbl="parChTrans1D2" presStyleIdx="3" presStyleCnt="5"/>
      <dgm:spPr/>
      <dgm:t>
        <a:bodyPr/>
        <a:lstStyle/>
        <a:p>
          <a:endParaRPr lang="tr-TR"/>
        </a:p>
      </dgm:t>
    </dgm:pt>
    <dgm:pt modelId="{73333D01-7FFB-4C7D-B7DC-8608A9889C87}" type="pres">
      <dgm:prSet presAssocID="{D04C087E-353C-4332-A05C-3F743FCC1D6A}" presName="hierRoot2" presStyleCnt="0">
        <dgm:presLayoutVars>
          <dgm:hierBranch val="init"/>
        </dgm:presLayoutVars>
      </dgm:prSet>
      <dgm:spPr/>
      <dgm:t>
        <a:bodyPr/>
        <a:lstStyle/>
        <a:p>
          <a:endParaRPr lang="tr-TR"/>
        </a:p>
      </dgm:t>
    </dgm:pt>
    <dgm:pt modelId="{8685A070-CEEF-424D-B4E3-F00D4BC2C167}" type="pres">
      <dgm:prSet presAssocID="{D04C087E-353C-4332-A05C-3F743FCC1D6A}" presName="rootComposite" presStyleCnt="0"/>
      <dgm:spPr/>
      <dgm:t>
        <a:bodyPr/>
        <a:lstStyle/>
        <a:p>
          <a:endParaRPr lang="tr-TR"/>
        </a:p>
      </dgm:t>
    </dgm:pt>
    <dgm:pt modelId="{8343EA6E-73DE-40EC-B17E-CE43B02CE8C9}" type="pres">
      <dgm:prSet presAssocID="{D04C087E-353C-4332-A05C-3F743FCC1D6A}" presName="rootText" presStyleLbl="node2" presStyleIdx="3" presStyleCnt="5">
        <dgm:presLayoutVars>
          <dgm:chPref val="3"/>
        </dgm:presLayoutVars>
      </dgm:prSet>
      <dgm:spPr/>
      <dgm:t>
        <a:bodyPr/>
        <a:lstStyle/>
        <a:p>
          <a:endParaRPr lang="tr-TR"/>
        </a:p>
      </dgm:t>
    </dgm:pt>
    <dgm:pt modelId="{DBB1FD80-A6BA-45BD-82E1-CD9DAF1F7149}" type="pres">
      <dgm:prSet presAssocID="{D04C087E-353C-4332-A05C-3F743FCC1D6A}" presName="rootConnector" presStyleLbl="node2" presStyleIdx="3" presStyleCnt="5"/>
      <dgm:spPr/>
      <dgm:t>
        <a:bodyPr/>
        <a:lstStyle/>
        <a:p>
          <a:endParaRPr lang="tr-TR"/>
        </a:p>
      </dgm:t>
    </dgm:pt>
    <dgm:pt modelId="{D5F9D02B-EDCA-4AD1-8DB7-F63457A7C1B7}" type="pres">
      <dgm:prSet presAssocID="{D04C087E-353C-4332-A05C-3F743FCC1D6A}" presName="hierChild4" presStyleCnt="0"/>
      <dgm:spPr/>
      <dgm:t>
        <a:bodyPr/>
        <a:lstStyle/>
        <a:p>
          <a:endParaRPr lang="tr-TR"/>
        </a:p>
      </dgm:t>
    </dgm:pt>
    <dgm:pt modelId="{919727D6-DBDB-4B46-9A05-5E59EF32A21C}" type="pres">
      <dgm:prSet presAssocID="{D04C087E-353C-4332-A05C-3F743FCC1D6A}" presName="hierChild5" presStyleCnt="0"/>
      <dgm:spPr/>
      <dgm:t>
        <a:bodyPr/>
        <a:lstStyle/>
        <a:p>
          <a:endParaRPr lang="tr-TR"/>
        </a:p>
      </dgm:t>
    </dgm:pt>
    <dgm:pt modelId="{2DA6D25B-AA27-4B7C-9E9C-04BF7A042DF7}" type="pres">
      <dgm:prSet presAssocID="{8AB5BE57-247D-465C-BC9F-0E7E62B01567}" presName="Name37" presStyleLbl="parChTrans1D2" presStyleIdx="4" presStyleCnt="5"/>
      <dgm:spPr/>
      <dgm:t>
        <a:bodyPr/>
        <a:lstStyle/>
        <a:p>
          <a:endParaRPr lang="tr-TR"/>
        </a:p>
      </dgm:t>
    </dgm:pt>
    <dgm:pt modelId="{1B7F9FB6-35CB-4649-A545-5060DFCBBEA6}" type="pres">
      <dgm:prSet presAssocID="{881C01EF-D9DA-4B5A-BB72-6C463EC27207}" presName="hierRoot2" presStyleCnt="0">
        <dgm:presLayoutVars>
          <dgm:hierBranch val="init"/>
        </dgm:presLayoutVars>
      </dgm:prSet>
      <dgm:spPr/>
      <dgm:t>
        <a:bodyPr/>
        <a:lstStyle/>
        <a:p>
          <a:endParaRPr lang="tr-TR"/>
        </a:p>
      </dgm:t>
    </dgm:pt>
    <dgm:pt modelId="{AC18F71F-BC52-4B9B-A909-0D0428CC14B3}" type="pres">
      <dgm:prSet presAssocID="{881C01EF-D9DA-4B5A-BB72-6C463EC27207}" presName="rootComposite" presStyleCnt="0"/>
      <dgm:spPr/>
      <dgm:t>
        <a:bodyPr/>
        <a:lstStyle/>
        <a:p>
          <a:endParaRPr lang="tr-TR"/>
        </a:p>
      </dgm:t>
    </dgm:pt>
    <dgm:pt modelId="{B5F25EA0-EE1C-4134-B70C-4EA5A6F0F914}" type="pres">
      <dgm:prSet presAssocID="{881C01EF-D9DA-4B5A-BB72-6C463EC27207}" presName="rootText" presStyleLbl="node2" presStyleIdx="4" presStyleCnt="5">
        <dgm:presLayoutVars>
          <dgm:chPref val="3"/>
        </dgm:presLayoutVars>
      </dgm:prSet>
      <dgm:spPr/>
      <dgm:t>
        <a:bodyPr/>
        <a:lstStyle/>
        <a:p>
          <a:endParaRPr lang="tr-TR"/>
        </a:p>
      </dgm:t>
    </dgm:pt>
    <dgm:pt modelId="{7BEC0549-CED4-4A5F-AB7B-9A410F6262C6}" type="pres">
      <dgm:prSet presAssocID="{881C01EF-D9DA-4B5A-BB72-6C463EC27207}" presName="rootConnector" presStyleLbl="node2" presStyleIdx="4" presStyleCnt="5"/>
      <dgm:spPr/>
      <dgm:t>
        <a:bodyPr/>
        <a:lstStyle/>
        <a:p>
          <a:endParaRPr lang="tr-TR"/>
        </a:p>
      </dgm:t>
    </dgm:pt>
    <dgm:pt modelId="{B05EA4BE-EEBE-4B30-8676-BC14202A418C}" type="pres">
      <dgm:prSet presAssocID="{881C01EF-D9DA-4B5A-BB72-6C463EC27207}" presName="hierChild4" presStyleCnt="0"/>
      <dgm:spPr/>
      <dgm:t>
        <a:bodyPr/>
        <a:lstStyle/>
        <a:p>
          <a:endParaRPr lang="tr-TR"/>
        </a:p>
      </dgm:t>
    </dgm:pt>
    <dgm:pt modelId="{AF3B2138-A155-4332-8999-0AC8D3762C87}" type="pres">
      <dgm:prSet presAssocID="{881C01EF-D9DA-4B5A-BB72-6C463EC27207}" presName="hierChild5" presStyleCnt="0"/>
      <dgm:spPr/>
      <dgm:t>
        <a:bodyPr/>
        <a:lstStyle/>
        <a:p>
          <a:endParaRPr lang="tr-TR"/>
        </a:p>
      </dgm:t>
    </dgm:pt>
    <dgm:pt modelId="{71469B0B-1F6E-42AA-B4B0-E530E5C4D841}" type="pres">
      <dgm:prSet presAssocID="{5065583D-4D4F-4632-A0A8-5EC42EFE5796}" presName="hierChild3" presStyleCnt="0"/>
      <dgm:spPr/>
      <dgm:t>
        <a:bodyPr/>
        <a:lstStyle/>
        <a:p>
          <a:endParaRPr lang="tr-TR"/>
        </a:p>
      </dgm:t>
    </dgm:pt>
  </dgm:ptLst>
  <dgm:cxnLst>
    <dgm:cxn modelId="{6C4EF402-BBF0-486F-BC3C-5F13CB9E5852}" type="presOf" srcId="{32D2FDAC-10D5-4312-B57B-6228FE693FE1}" destId="{FD5B942E-D3D9-4C5E-8C24-16CD6B8AC1C1}" srcOrd="0" destOrd="0" presId="urn:microsoft.com/office/officeart/2005/8/layout/orgChart1"/>
    <dgm:cxn modelId="{B4175434-7935-4D2F-BBFD-2310A47B4B46}" type="presOf" srcId="{D04C087E-353C-4332-A05C-3F743FCC1D6A}" destId="{DBB1FD80-A6BA-45BD-82E1-CD9DAF1F7149}" srcOrd="1" destOrd="0" presId="urn:microsoft.com/office/officeart/2005/8/layout/orgChart1"/>
    <dgm:cxn modelId="{57F0DDD0-C0F9-4662-AB1C-35B02F895DFD}" type="presOf" srcId="{0D94F04B-187E-443C-9F16-1395C270D40B}" destId="{C68CF543-0C66-4B3D-B25C-89BF7BF29336}" srcOrd="1" destOrd="0" presId="urn:microsoft.com/office/officeart/2005/8/layout/orgChart1"/>
    <dgm:cxn modelId="{63218BC0-16CE-4CA4-903C-AA18491F0850}" type="presOf" srcId="{8AB5BE57-247D-465C-BC9F-0E7E62B01567}" destId="{2DA6D25B-AA27-4B7C-9E9C-04BF7A042DF7}" srcOrd="0" destOrd="0" presId="urn:microsoft.com/office/officeart/2005/8/layout/orgChart1"/>
    <dgm:cxn modelId="{543D7646-E65F-4B4D-A293-09C48E120094}" type="presOf" srcId="{85E9B43A-56FF-4233-A369-745A7FA381D2}" destId="{78A633F1-627C-49E5-A097-321EF71D3B29}" srcOrd="0" destOrd="0" presId="urn:microsoft.com/office/officeart/2005/8/layout/orgChart1"/>
    <dgm:cxn modelId="{E34B1C4C-A979-48C7-A86F-1E8FCB40CD39}" type="presOf" srcId="{0E2A29C2-E45A-4F88-9C33-8432E60F54ED}" destId="{C97CBA11-1CFF-4DBA-B308-0637FA917015}" srcOrd="0" destOrd="0" presId="urn:microsoft.com/office/officeart/2005/8/layout/orgChart1"/>
    <dgm:cxn modelId="{C54F589B-3E3C-4843-8FD6-60358DFFDB9F}" srcId="{5065583D-4D4F-4632-A0A8-5EC42EFE5796}" destId="{11BCD19F-8E24-41D5-82FB-AF678B57D6A0}" srcOrd="0" destOrd="0" parTransId="{0E2A29C2-E45A-4F88-9C33-8432E60F54ED}" sibTransId="{5CA6C8F1-1A0D-49F1-88E3-C796C45076A0}"/>
    <dgm:cxn modelId="{8F3053B7-EC2A-4F17-BC00-CFC0C84ADC0E}" type="presOf" srcId="{881C01EF-D9DA-4B5A-BB72-6C463EC27207}" destId="{7BEC0549-CED4-4A5F-AB7B-9A410F6262C6}" srcOrd="1" destOrd="0" presId="urn:microsoft.com/office/officeart/2005/8/layout/orgChart1"/>
    <dgm:cxn modelId="{A2ACD318-E5B4-45DA-AD53-DE90D102B0E4}" srcId="{5065583D-4D4F-4632-A0A8-5EC42EFE5796}" destId="{055F6716-03F0-4E3D-B180-A8AD59BCD32D}" srcOrd="2" destOrd="0" parTransId="{85E9B43A-56FF-4233-A369-745A7FA381D2}" sibTransId="{569A7F22-B75E-47A0-A8BD-9487D297B70F}"/>
    <dgm:cxn modelId="{612202D3-9168-4801-92F7-F7876A1C1799}" type="presOf" srcId="{055F6716-03F0-4E3D-B180-A8AD59BCD32D}" destId="{90181D75-1B8B-4CC5-B0C9-4552C5A31DBE}" srcOrd="1" destOrd="0" presId="urn:microsoft.com/office/officeart/2005/8/layout/orgChart1"/>
    <dgm:cxn modelId="{2E4C76E0-6E78-4D13-AF9F-E016C9C4203F}" type="presOf" srcId="{ACA7FCD3-CEB6-497E-9D24-CE3325744523}" destId="{F3ACC58D-1373-4F9A-A7E5-BE9D306A7636}" srcOrd="0" destOrd="0" presId="urn:microsoft.com/office/officeart/2005/8/layout/orgChart1"/>
    <dgm:cxn modelId="{87D9F7B4-DFEF-4D53-8ADF-7EA9C752509D}" type="presOf" srcId="{5065583D-4D4F-4632-A0A8-5EC42EFE5796}" destId="{FFFF2A9C-2E77-41F4-B35F-095B2DB8CA37}" srcOrd="1" destOrd="0" presId="urn:microsoft.com/office/officeart/2005/8/layout/orgChart1"/>
    <dgm:cxn modelId="{30399EC0-D0A9-4284-9245-DC3C19E1DD44}" type="presOf" srcId="{881C01EF-D9DA-4B5A-BB72-6C463EC27207}" destId="{B5F25EA0-EE1C-4134-B70C-4EA5A6F0F914}" srcOrd="0" destOrd="0" presId="urn:microsoft.com/office/officeart/2005/8/layout/orgChart1"/>
    <dgm:cxn modelId="{4013A028-7CA0-473F-8411-18A8DCB3654B}" srcId="{5065583D-4D4F-4632-A0A8-5EC42EFE5796}" destId="{D04C087E-353C-4332-A05C-3F743FCC1D6A}" srcOrd="3" destOrd="0" parTransId="{32D2FDAC-10D5-4312-B57B-6228FE693FE1}" sibTransId="{C0F22CA4-279B-4789-9E37-279D6AC24204}"/>
    <dgm:cxn modelId="{9361B4ED-9FEF-45F6-94C7-A78442A4D723}" type="presOf" srcId="{055F6716-03F0-4E3D-B180-A8AD59BCD32D}" destId="{08C06818-1F74-41B9-A7D5-AEABF543AD27}" srcOrd="0" destOrd="0" presId="urn:microsoft.com/office/officeart/2005/8/layout/orgChart1"/>
    <dgm:cxn modelId="{657E6B49-7151-40C7-B854-233178ADCD87}" type="presOf" srcId="{11BCD19F-8E24-41D5-82FB-AF678B57D6A0}" destId="{FA448641-30FA-42BE-B0BB-42346FE8F512}" srcOrd="1" destOrd="0" presId="urn:microsoft.com/office/officeart/2005/8/layout/orgChart1"/>
    <dgm:cxn modelId="{5D6A6831-DF58-43C4-9240-F47D17AEEB8E}" type="presOf" srcId="{E17FBD3B-9E1D-4603-A11E-C49BBE4AD0F5}" destId="{2E28B38A-F871-4EA9-86AA-B29C4422B180}" srcOrd="0" destOrd="0" presId="urn:microsoft.com/office/officeart/2005/8/layout/orgChart1"/>
    <dgm:cxn modelId="{6962303E-99D6-477A-8675-73E9FDA0DA4F}" type="presOf" srcId="{D04C087E-353C-4332-A05C-3F743FCC1D6A}" destId="{8343EA6E-73DE-40EC-B17E-CE43B02CE8C9}" srcOrd="0" destOrd="0" presId="urn:microsoft.com/office/officeart/2005/8/layout/orgChart1"/>
    <dgm:cxn modelId="{5D53634B-FCA8-4E34-8CAD-F0E6EF3FA072}" type="presOf" srcId="{0D94F04B-187E-443C-9F16-1395C270D40B}" destId="{DDEE0296-C795-417F-8B8D-AEF1C57A245C}" srcOrd="0" destOrd="0" presId="urn:microsoft.com/office/officeart/2005/8/layout/orgChart1"/>
    <dgm:cxn modelId="{F2B69DA0-5169-4CEB-9F13-69A70F47D1EB}" srcId="{5065583D-4D4F-4632-A0A8-5EC42EFE5796}" destId="{881C01EF-D9DA-4B5A-BB72-6C463EC27207}" srcOrd="4" destOrd="0" parTransId="{8AB5BE57-247D-465C-BC9F-0E7E62B01567}" sibTransId="{9EB5BBC2-1CE2-4607-AE7B-5D390FA2CBF7}"/>
    <dgm:cxn modelId="{5B06DC34-7B7D-4489-BED7-85FB0AF4C0BC}" srcId="{E17FBD3B-9E1D-4603-A11E-C49BBE4AD0F5}" destId="{5065583D-4D4F-4632-A0A8-5EC42EFE5796}" srcOrd="0" destOrd="0" parTransId="{8CE7BDFC-13AF-42BC-9FE6-21FAAD9BCFCB}" sibTransId="{A94669E8-4FA5-48A2-ADB4-855A8C431DE2}"/>
    <dgm:cxn modelId="{2C3567D5-15D6-461F-A9A4-9C5EF1BA6FCD}" type="presOf" srcId="{11BCD19F-8E24-41D5-82FB-AF678B57D6A0}" destId="{5A4F532A-B536-4119-9F2A-E752FC67BBE2}" srcOrd="0" destOrd="0" presId="urn:microsoft.com/office/officeart/2005/8/layout/orgChart1"/>
    <dgm:cxn modelId="{9983B406-47C6-4E7F-9DCF-6B5C41B2C7E6}" type="presOf" srcId="{5065583D-4D4F-4632-A0A8-5EC42EFE5796}" destId="{4C992547-25E2-42EB-92D2-2A31425A98E4}" srcOrd="0" destOrd="0" presId="urn:microsoft.com/office/officeart/2005/8/layout/orgChart1"/>
    <dgm:cxn modelId="{3DEFA94F-26FB-4D0A-AA39-B8A6C6B71F86}" srcId="{5065583D-4D4F-4632-A0A8-5EC42EFE5796}" destId="{0D94F04B-187E-443C-9F16-1395C270D40B}" srcOrd="1" destOrd="0" parTransId="{ACA7FCD3-CEB6-497E-9D24-CE3325744523}" sibTransId="{9DA9E04D-2A1F-4E04-BE53-C44B240DD006}"/>
    <dgm:cxn modelId="{2E8E5198-4FB2-4915-A89F-9EAE5C63D2E6}" type="presParOf" srcId="{2E28B38A-F871-4EA9-86AA-B29C4422B180}" destId="{FD1EC1FA-21AA-4C9E-A4CF-25CB082E02C6}" srcOrd="0" destOrd="0" presId="urn:microsoft.com/office/officeart/2005/8/layout/orgChart1"/>
    <dgm:cxn modelId="{892F2675-FA1D-4E07-B1C1-D87359E01470}" type="presParOf" srcId="{FD1EC1FA-21AA-4C9E-A4CF-25CB082E02C6}" destId="{60F15A54-E4BF-4473-8B9A-EB79A2880BB3}" srcOrd="0" destOrd="0" presId="urn:microsoft.com/office/officeart/2005/8/layout/orgChart1"/>
    <dgm:cxn modelId="{C37044D2-83BC-4854-A2C6-22FFDB4EAA72}" type="presParOf" srcId="{60F15A54-E4BF-4473-8B9A-EB79A2880BB3}" destId="{4C992547-25E2-42EB-92D2-2A31425A98E4}" srcOrd="0" destOrd="0" presId="urn:microsoft.com/office/officeart/2005/8/layout/orgChart1"/>
    <dgm:cxn modelId="{6F497E06-0103-407E-BACB-E9F2DCB86169}" type="presParOf" srcId="{60F15A54-E4BF-4473-8B9A-EB79A2880BB3}" destId="{FFFF2A9C-2E77-41F4-B35F-095B2DB8CA37}" srcOrd="1" destOrd="0" presId="urn:microsoft.com/office/officeart/2005/8/layout/orgChart1"/>
    <dgm:cxn modelId="{0BB9FDCA-3D9D-4CFA-BBD7-3AD33E92A95F}" type="presParOf" srcId="{FD1EC1FA-21AA-4C9E-A4CF-25CB082E02C6}" destId="{FAF57394-19B0-4FB0-A022-20AB3B8C0CBC}" srcOrd="1" destOrd="0" presId="urn:microsoft.com/office/officeart/2005/8/layout/orgChart1"/>
    <dgm:cxn modelId="{E3FD3C73-E9D9-44FF-8CA5-23E62D5B6ECE}" type="presParOf" srcId="{FAF57394-19B0-4FB0-A022-20AB3B8C0CBC}" destId="{C97CBA11-1CFF-4DBA-B308-0637FA917015}" srcOrd="0" destOrd="0" presId="urn:microsoft.com/office/officeart/2005/8/layout/orgChart1"/>
    <dgm:cxn modelId="{8D4C2CF4-1112-4BC4-83C4-B72411D376CE}" type="presParOf" srcId="{FAF57394-19B0-4FB0-A022-20AB3B8C0CBC}" destId="{A9B5246C-F74C-4E01-B9BC-D18DA5D3F59F}" srcOrd="1" destOrd="0" presId="urn:microsoft.com/office/officeart/2005/8/layout/orgChart1"/>
    <dgm:cxn modelId="{23C9E264-37EC-4A51-AD25-D4BA977FAAA0}" type="presParOf" srcId="{A9B5246C-F74C-4E01-B9BC-D18DA5D3F59F}" destId="{23EF3CE8-6AFE-48C3-931F-F5FA142737E1}" srcOrd="0" destOrd="0" presId="urn:microsoft.com/office/officeart/2005/8/layout/orgChart1"/>
    <dgm:cxn modelId="{874539AF-8213-4C68-A0A7-4C98C80044F0}" type="presParOf" srcId="{23EF3CE8-6AFE-48C3-931F-F5FA142737E1}" destId="{5A4F532A-B536-4119-9F2A-E752FC67BBE2}" srcOrd="0" destOrd="0" presId="urn:microsoft.com/office/officeart/2005/8/layout/orgChart1"/>
    <dgm:cxn modelId="{DBE0FC77-9299-4BEB-BC29-51B890EB4726}" type="presParOf" srcId="{23EF3CE8-6AFE-48C3-931F-F5FA142737E1}" destId="{FA448641-30FA-42BE-B0BB-42346FE8F512}" srcOrd="1" destOrd="0" presId="urn:microsoft.com/office/officeart/2005/8/layout/orgChart1"/>
    <dgm:cxn modelId="{CD9A40A7-ABB7-49DF-A562-3B85A8925C73}" type="presParOf" srcId="{A9B5246C-F74C-4E01-B9BC-D18DA5D3F59F}" destId="{3C133AB4-1AF6-4A35-9E23-45DFD667252D}" srcOrd="1" destOrd="0" presId="urn:microsoft.com/office/officeart/2005/8/layout/orgChart1"/>
    <dgm:cxn modelId="{F36B7795-6260-4D04-8B9D-34599610909E}" type="presParOf" srcId="{A9B5246C-F74C-4E01-B9BC-D18DA5D3F59F}" destId="{6753DBA5-FB28-46D9-B9E0-F56D668B50C7}" srcOrd="2" destOrd="0" presId="urn:microsoft.com/office/officeart/2005/8/layout/orgChart1"/>
    <dgm:cxn modelId="{16095AA0-CA02-4BFB-AE82-8D122EA9A0B8}" type="presParOf" srcId="{FAF57394-19B0-4FB0-A022-20AB3B8C0CBC}" destId="{F3ACC58D-1373-4F9A-A7E5-BE9D306A7636}" srcOrd="2" destOrd="0" presId="urn:microsoft.com/office/officeart/2005/8/layout/orgChart1"/>
    <dgm:cxn modelId="{39267CD3-922A-4A9D-A15F-1F46FDF8FC8E}" type="presParOf" srcId="{FAF57394-19B0-4FB0-A022-20AB3B8C0CBC}" destId="{AD309949-ACC5-496A-9884-D660C09C3328}" srcOrd="3" destOrd="0" presId="urn:microsoft.com/office/officeart/2005/8/layout/orgChart1"/>
    <dgm:cxn modelId="{28EECF39-F27A-4320-814E-54B51F2D98DC}" type="presParOf" srcId="{AD309949-ACC5-496A-9884-D660C09C3328}" destId="{838FFEDF-FC20-4557-8ECB-0C671CD15E39}" srcOrd="0" destOrd="0" presId="urn:microsoft.com/office/officeart/2005/8/layout/orgChart1"/>
    <dgm:cxn modelId="{FE8C7190-F9D1-4753-A1A7-75B90AC74EAA}" type="presParOf" srcId="{838FFEDF-FC20-4557-8ECB-0C671CD15E39}" destId="{DDEE0296-C795-417F-8B8D-AEF1C57A245C}" srcOrd="0" destOrd="0" presId="urn:microsoft.com/office/officeart/2005/8/layout/orgChart1"/>
    <dgm:cxn modelId="{9C29F499-C6BB-404A-A204-BBDCCC8BCE8D}" type="presParOf" srcId="{838FFEDF-FC20-4557-8ECB-0C671CD15E39}" destId="{C68CF543-0C66-4B3D-B25C-89BF7BF29336}" srcOrd="1" destOrd="0" presId="urn:microsoft.com/office/officeart/2005/8/layout/orgChart1"/>
    <dgm:cxn modelId="{5A6B37C8-ADE0-4542-B734-D6C58CFEC7F8}" type="presParOf" srcId="{AD309949-ACC5-496A-9884-D660C09C3328}" destId="{15CF1DEF-F517-4C12-A300-972195B65D7C}" srcOrd="1" destOrd="0" presId="urn:microsoft.com/office/officeart/2005/8/layout/orgChart1"/>
    <dgm:cxn modelId="{C3D4CBEC-7D8D-44E7-B0A3-071F6DE992BE}" type="presParOf" srcId="{AD309949-ACC5-496A-9884-D660C09C3328}" destId="{D3850480-C8B6-434A-A801-F9EF6A047532}" srcOrd="2" destOrd="0" presId="urn:microsoft.com/office/officeart/2005/8/layout/orgChart1"/>
    <dgm:cxn modelId="{9C7F9A07-F695-4781-9067-B721B016A368}" type="presParOf" srcId="{FAF57394-19B0-4FB0-A022-20AB3B8C0CBC}" destId="{78A633F1-627C-49E5-A097-321EF71D3B29}" srcOrd="4" destOrd="0" presId="urn:microsoft.com/office/officeart/2005/8/layout/orgChart1"/>
    <dgm:cxn modelId="{42EF99A0-AF5E-46A1-80CF-2BF6B8DC0974}" type="presParOf" srcId="{FAF57394-19B0-4FB0-A022-20AB3B8C0CBC}" destId="{7222B964-C3B4-409F-96DC-FEA8A765E207}" srcOrd="5" destOrd="0" presId="urn:microsoft.com/office/officeart/2005/8/layout/orgChart1"/>
    <dgm:cxn modelId="{DE524EA0-20E8-4EC8-87EE-16BE2238FAFE}" type="presParOf" srcId="{7222B964-C3B4-409F-96DC-FEA8A765E207}" destId="{55F6B035-A7C9-4E18-987F-C940C5666781}" srcOrd="0" destOrd="0" presId="urn:microsoft.com/office/officeart/2005/8/layout/orgChart1"/>
    <dgm:cxn modelId="{E82964EC-8D48-4798-8B65-82732CE0FAD8}" type="presParOf" srcId="{55F6B035-A7C9-4E18-987F-C940C5666781}" destId="{08C06818-1F74-41B9-A7D5-AEABF543AD27}" srcOrd="0" destOrd="0" presId="urn:microsoft.com/office/officeart/2005/8/layout/orgChart1"/>
    <dgm:cxn modelId="{BB49F82E-26E2-4821-92E6-57C29B19BC71}" type="presParOf" srcId="{55F6B035-A7C9-4E18-987F-C940C5666781}" destId="{90181D75-1B8B-4CC5-B0C9-4552C5A31DBE}" srcOrd="1" destOrd="0" presId="urn:microsoft.com/office/officeart/2005/8/layout/orgChart1"/>
    <dgm:cxn modelId="{1CCB918E-56A9-4510-8231-3232DB136937}" type="presParOf" srcId="{7222B964-C3B4-409F-96DC-FEA8A765E207}" destId="{F2E8EDA1-9677-4590-93D6-6E2308FA1D1B}" srcOrd="1" destOrd="0" presId="urn:microsoft.com/office/officeart/2005/8/layout/orgChart1"/>
    <dgm:cxn modelId="{C95DECFC-156C-469B-82DF-AC7370F37E72}" type="presParOf" srcId="{7222B964-C3B4-409F-96DC-FEA8A765E207}" destId="{E15B498C-A2D3-4230-88F1-C0D044701343}" srcOrd="2" destOrd="0" presId="urn:microsoft.com/office/officeart/2005/8/layout/orgChart1"/>
    <dgm:cxn modelId="{F117C970-5CFF-43BB-869D-AC21CD259152}" type="presParOf" srcId="{FAF57394-19B0-4FB0-A022-20AB3B8C0CBC}" destId="{FD5B942E-D3D9-4C5E-8C24-16CD6B8AC1C1}" srcOrd="6" destOrd="0" presId="urn:microsoft.com/office/officeart/2005/8/layout/orgChart1"/>
    <dgm:cxn modelId="{C9B90EA0-64F1-4B16-A830-B906C64ED3DE}" type="presParOf" srcId="{FAF57394-19B0-4FB0-A022-20AB3B8C0CBC}" destId="{73333D01-7FFB-4C7D-B7DC-8608A9889C87}" srcOrd="7" destOrd="0" presId="urn:microsoft.com/office/officeart/2005/8/layout/orgChart1"/>
    <dgm:cxn modelId="{5EDC33BD-E7D1-4C7D-99CC-774F080E38D2}" type="presParOf" srcId="{73333D01-7FFB-4C7D-B7DC-8608A9889C87}" destId="{8685A070-CEEF-424D-B4E3-F00D4BC2C167}" srcOrd="0" destOrd="0" presId="urn:microsoft.com/office/officeart/2005/8/layout/orgChart1"/>
    <dgm:cxn modelId="{6F25C1FC-6EC1-486B-AB7E-0F17330E0A44}" type="presParOf" srcId="{8685A070-CEEF-424D-B4E3-F00D4BC2C167}" destId="{8343EA6E-73DE-40EC-B17E-CE43B02CE8C9}" srcOrd="0" destOrd="0" presId="urn:microsoft.com/office/officeart/2005/8/layout/orgChart1"/>
    <dgm:cxn modelId="{E4660917-8153-4D8E-AE8D-F12138497AE9}" type="presParOf" srcId="{8685A070-CEEF-424D-B4E3-F00D4BC2C167}" destId="{DBB1FD80-A6BA-45BD-82E1-CD9DAF1F7149}" srcOrd="1" destOrd="0" presId="urn:microsoft.com/office/officeart/2005/8/layout/orgChart1"/>
    <dgm:cxn modelId="{BA68193D-949A-43D0-8254-4B597F74C836}" type="presParOf" srcId="{73333D01-7FFB-4C7D-B7DC-8608A9889C87}" destId="{D5F9D02B-EDCA-4AD1-8DB7-F63457A7C1B7}" srcOrd="1" destOrd="0" presId="urn:microsoft.com/office/officeart/2005/8/layout/orgChart1"/>
    <dgm:cxn modelId="{65ABAC6C-295F-4DC1-88BC-1EC2D82BBE63}" type="presParOf" srcId="{73333D01-7FFB-4C7D-B7DC-8608A9889C87}" destId="{919727D6-DBDB-4B46-9A05-5E59EF32A21C}" srcOrd="2" destOrd="0" presId="urn:microsoft.com/office/officeart/2005/8/layout/orgChart1"/>
    <dgm:cxn modelId="{748B4CE8-DEC3-4279-B2C6-2D82C7A9B958}" type="presParOf" srcId="{FAF57394-19B0-4FB0-A022-20AB3B8C0CBC}" destId="{2DA6D25B-AA27-4B7C-9E9C-04BF7A042DF7}" srcOrd="8" destOrd="0" presId="urn:microsoft.com/office/officeart/2005/8/layout/orgChart1"/>
    <dgm:cxn modelId="{5B0FC59D-36B0-422A-9035-B2D565767445}" type="presParOf" srcId="{FAF57394-19B0-4FB0-A022-20AB3B8C0CBC}" destId="{1B7F9FB6-35CB-4649-A545-5060DFCBBEA6}" srcOrd="9" destOrd="0" presId="urn:microsoft.com/office/officeart/2005/8/layout/orgChart1"/>
    <dgm:cxn modelId="{FE65097C-9ECF-4D90-931C-72DD62670FF4}" type="presParOf" srcId="{1B7F9FB6-35CB-4649-A545-5060DFCBBEA6}" destId="{AC18F71F-BC52-4B9B-A909-0D0428CC14B3}" srcOrd="0" destOrd="0" presId="urn:microsoft.com/office/officeart/2005/8/layout/orgChart1"/>
    <dgm:cxn modelId="{527E7F75-286F-4C1E-A1B1-73C4ECAFB1B4}" type="presParOf" srcId="{AC18F71F-BC52-4B9B-A909-0D0428CC14B3}" destId="{B5F25EA0-EE1C-4134-B70C-4EA5A6F0F914}" srcOrd="0" destOrd="0" presId="urn:microsoft.com/office/officeart/2005/8/layout/orgChart1"/>
    <dgm:cxn modelId="{75B71578-2EC5-4F12-92D2-92791396EA11}" type="presParOf" srcId="{AC18F71F-BC52-4B9B-A909-0D0428CC14B3}" destId="{7BEC0549-CED4-4A5F-AB7B-9A410F6262C6}" srcOrd="1" destOrd="0" presId="urn:microsoft.com/office/officeart/2005/8/layout/orgChart1"/>
    <dgm:cxn modelId="{5E82EFA8-78AA-4FCF-8379-EEE39116BF5D}" type="presParOf" srcId="{1B7F9FB6-35CB-4649-A545-5060DFCBBEA6}" destId="{B05EA4BE-EEBE-4B30-8676-BC14202A418C}" srcOrd="1" destOrd="0" presId="urn:microsoft.com/office/officeart/2005/8/layout/orgChart1"/>
    <dgm:cxn modelId="{39EF29D0-1612-4A7C-B473-7B259818F7FD}" type="presParOf" srcId="{1B7F9FB6-35CB-4649-A545-5060DFCBBEA6}" destId="{AF3B2138-A155-4332-8999-0AC8D3762C87}" srcOrd="2" destOrd="0" presId="urn:microsoft.com/office/officeart/2005/8/layout/orgChart1"/>
    <dgm:cxn modelId="{C50E9709-BB39-4950-85A8-3C8B8028D128}" type="presParOf" srcId="{FD1EC1FA-21AA-4C9E-A4CF-25CB082E02C6}" destId="{71469B0B-1F6E-42AA-B4B0-E530E5C4D841}"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7FBD3B-9E1D-4603-A11E-C49BBE4AD0F5}"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tr-TR"/>
        </a:p>
      </dgm:t>
    </dgm:pt>
    <dgm:pt modelId="{5065583D-4D4F-4632-A0A8-5EC42EFE5796}">
      <dgm:prSet phldrT="[Metin]" custT="1"/>
      <dgm:spPr>
        <a:solidFill>
          <a:srgbClr val="0070C0"/>
        </a:solidFill>
      </dgm:spPr>
      <dgm:t>
        <a:bodyPr/>
        <a:lstStyle/>
        <a:p>
          <a:r>
            <a:rPr lang="tr-TR" sz="1200" b="1" dirty="0" smtClean="0"/>
            <a:t>GENEL MÜDÜR YARDIMCISI</a:t>
          </a:r>
          <a:endParaRPr lang="tr-TR" sz="1200" b="1" dirty="0"/>
        </a:p>
      </dgm:t>
    </dgm:pt>
    <dgm:pt modelId="{8CE7BDFC-13AF-42BC-9FE6-21FAAD9BCFCB}" type="parTrans" cxnId="{5B06DC34-7B7D-4489-BED7-85FB0AF4C0BC}">
      <dgm:prSet/>
      <dgm:spPr/>
      <dgm:t>
        <a:bodyPr/>
        <a:lstStyle/>
        <a:p>
          <a:endParaRPr lang="tr-TR" sz="1200"/>
        </a:p>
      </dgm:t>
    </dgm:pt>
    <dgm:pt modelId="{A94669E8-4FA5-48A2-ADB4-855A8C431DE2}" type="sibTrans" cxnId="{5B06DC34-7B7D-4489-BED7-85FB0AF4C0BC}">
      <dgm:prSet/>
      <dgm:spPr/>
      <dgm:t>
        <a:bodyPr/>
        <a:lstStyle/>
        <a:p>
          <a:endParaRPr lang="tr-TR" sz="1200"/>
        </a:p>
      </dgm:t>
    </dgm:pt>
    <dgm:pt modelId="{11BCD19F-8E24-41D5-82FB-AF678B57D6A0}">
      <dgm:prSet phldrT="[Metin]" custT="1"/>
      <dgm:spPr>
        <a:solidFill>
          <a:srgbClr val="0070C0"/>
        </a:solidFill>
      </dgm:spPr>
      <dgm:t>
        <a:bodyPr/>
        <a:lstStyle/>
        <a:p>
          <a:r>
            <a:rPr lang="tr-TR" sz="1200" b="1" dirty="0" smtClean="0"/>
            <a:t>Bireysel Bankacılık Pazarlama Bölümü</a:t>
          </a:r>
          <a:endParaRPr lang="tr-TR" sz="1200" b="1" dirty="0"/>
        </a:p>
      </dgm:t>
    </dgm:pt>
    <dgm:pt modelId="{0E2A29C2-E45A-4F88-9C33-8432E60F54ED}" type="parTrans" cxnId="{C54F589B-3E3C-4843-8FD6-60358DFFDB9F}">
      <dgm:prSet/>
      <dgm:spPr>
        <a:solidFill>
          <a:srgbClr val="0099FF"/>
        </a:solidFill>
      </dgm:spPr>
      <dgm:t>
        <a:bodyPr/>
        <a:lstStyle/>
        <a:p>
          <a:endParaRPr lang="tr-TR" sz="1200"/>
        </a:p>
      </dgm:t>
    </dgm:pt>
    <dgm:pt modelId="{5CA6C8F1-1A0D-49F1-88E3-C796C45076A0}" type="sibTrans" cxnId="{C54F589B-3E3C-4843-8FD6-60358DFFDB9F}">
      <dgm:prSet/>
      <dgm:spPr/>
      <dgm:t>
        <a:bodyPr/>
        <a:lstStyle/>
        <a:p>
          <a:endParaRPr lang="tr-TR" sz="1200"/>
        </a:p>
      </dgm:t>
    </dgm:pt>
    <dgm:pt modelId="{055F6716-03F0-4E3D-B180-A8AD59BCD32D}">
      <dgm:prSet phldrT="[Metin]" custT="1"/>
      <dgm:spPr>
        <a:solidFill>
          <a:srgbClr val="0070C0"/>
        </a:solidFill>
      </dgm:spPr>
      <dgm:t>
        <a:bodyPr/>
        <a:lstStyle/>
        <a:p>
          <a:r>
            <a:rPr lang="tr-TR" sz="1200" b="1" dirty="0" smtClean="0"/>
            <a:t>Bireysel Bankacılık Ürün Bölümü</a:t>
          </a:r>
        </a:p>
      </dgm:t>
    </dgm:pt>
    <dgm:pt modelId="{85E9B43A-56FF-4233-A369-745A7FA381D2}" type="parTrans" cxnId="{A2ACD318-E5B4-45DA-AD53-DE90D102B0E4}">
      <dgm:prSet/>
      <dgm:spPr>
        <a:solidFill>
          <a:srgbClr val="0099FF"/>
        </a:solidFill>
      </dgm:spPr>
      <dgm:t>
        <a:bodyPr/>
        <a:lstStyle/>
        <a:p>
          <a:endParaRPr lang="tr-TR" sz="1200"/>
        </a:p>
      </dgm:t>
    </dgm:pt>
    <dgm:pt modelId="{569A7F22-B75E-47A0-A8BD-9487D297B70F}" type="sibTrans" cxnId="{A2ACD318-E5B4-45DA-AD53-DE90D102B0E4}">
      <dgm:prSet/>
      <dgm:spPr/>
      <dgm:t>
        <a:bodyPr/>
        <a:lstStyle/>
        <a:p>
          <a:endParaRPr lang="tr-TR" sz="1200"/>
        </a:p>
      </dgm:t>
    </dgm:pt>
    <dgm:pt modelId="{D04C087E-353C-4332-A05C-3F743FCC1D6A}">
      <dgm:prSet phldrT="[Metin]" custT="1"/>
      <dgm:spPr>
        <a:solidFill>
          <a:srgbClr val="0070C0"/>
        </a:solidFill>
      </dgm:spPr>
      <dgm:t>
        <a:bodyPr/>
        <a:lstStyle/>
        <a:p>
          <a:r>
            <a:rPr lang="tr-TR" sz="1200" b="1" dirty="0" smtClean="0"/>
            <a:t>Bireysel Krediler Bölümü</a:t>
          </a:r>
        </a:p>
      </dgm:t>
    </dgm:pt>
    <dgm:pt modelId="{32D2FDAC-10D5-4312-B57B-6228FE693FE1}" type="parTrans" cxnId="{4013A028-7CA0-473F-8411-18A8DCB3654B}">
      <dgm:prSet/>
      <dgm:spPr>
        <a:solidFill>
          <a:srgbClr val="0099FF"/>
        </a:solidFill>
      </dgm:spPr>
      <dgm:t>
        <a:bodyPr/>
        <a:lstStyle/>
        <a:p>
          <a:endParaRPr lang="tr-TR" sz="1200"/>
        </a:p>
      </dgm:t>
    </dgm:pt>
    <dgm:pt modelId="{C0F22CA4-279B-4789-9E37-279D6AC24204}" type="sibTrans" cxnId="{4013A028-7CA0-473F-8411-18A8DCB3654B}">
      <dgm:prSet/>
      <dgm:spPr/>
      <dgm:t>
        <a:bodyPr/>
        <a:lstStyle/>
        <a:p>
          <a:endParaRPr lang="tr-TR" sz="1200"/>
        </a:p>
      </dgm:t>
    </dgm:pt>
    <dgm:pt modelId="{881C01EF-D9DA-4B5A-BB72-6C463EC27207}">
      <dgm:prSet phldrT="[Metin]" custT="1"/>
      <dgm:spPr>
        <a:solidFill>
          <a:srgbClr val="0070C0"/>
        </a:solidFill>
      </dgm:spPr>
      <dgm:t>
        <a:bodyPr/>
        <a:lstStyle/>
        <a:p>
          <a:r>
            <a:rPr lang="tr-TR" sz="1200" b="1" dirty="0" smtClean="0"/>
            <a:t>Kartlı Ödeme Sistemleri Bölümü</a:t>
          </a:r>
        </a:p>
      </dgm:t>
    </dgm:pt>
    <dgm:pt modelId="{8AB5BE57-247D-465C-BC9F-0E7E62B01567}" type="parTrans" cxnId="{F2B69DA0-5169-4CEB-9F13-69A70F47D1EB}">
      <dgm:prSet/>
      <dgm:spPr>
        <a:solidFill>
          <a:srgbClr val="0099FF"/>
        </a:solidFill>
      </dgm:spPr>
      <dgm:t>
        <a:bodyPr/>
        <a:lstStyle/>
        <a:p>
          <a:endParaRPr lang="tr-TR" sz="1200"/>
        </a:p>
      </dgm:t>
    </dgm:pt>
    <dgm:pt modelId="{9EB5BBC2-1CE2-4607-AE7B-5D390FA2CBF7}" type="sibTrans" cxnId="{F2B69DA0-5169-4CEB-9F13-69A70F47D1EB}">
      <dgm:prSet/>
      <dgm:spPr/>
      <dgm:t>
        <a:bodyPr/>
        <a:lstStyle/>
        <a:p>
          <a:endParaRPr lang="tr-TR" sz="1200"/>
        </a:p>
      </dgm:t>
    </dgm:pt>
    <dgm:pt modelId="{2112AE9A-D888-48D1-824E-DAEBAD730203}">
      <dgm:prSet custT="1"/>
      <dgm:spPr>
        <a:solidFill>
          <a:srgbClr val="0070C0"/>
        </a:solidFill>
      </dgm:spPr>
      <dgm:t>
        <a:bodyPr/>
        <a:lstStyle/>
        <a:p>
          <a:r>
            <a:rPr lang="tr-TR" sz="1200" b="1" dirty="0" smtClean="0"/>
            <a:t>Müşteri ve Pazar Araştırmaları Birimi</a:t>
          </a:r>
          <a:endParaRPr lang="tr-TR" sz="1200" b="1" dirty="0"/>
        </a:p>
      </dgm:t>
    </dgm:pt>
    <dgm:pt modelId="{967E6689-4247-4AB2-9A0C-45C5D7B0F4D8}" type="parTrans" cxnId="{99B42A6B-F3C9-4930-B572-5D06DBF4C427}">
      <dgm:prSet/>
      <dgm:spPr>
        <a:solidFill>
          <a:srgbClr val="0099FF"/>
        </a:solidFill>
      </dgm:spPr>
      <dgm:t>
        <a:bodyPr/>
        <a:lstStyle/>
        <a:p>
          <a:endParaRPr lang="tr-TR" sz="1200"/>
        </a:p>
      </dgm:t>
    </dgm:pt>
    <dgm:pt modelId="{1A3E2086-4036-45D3-A49C-205F5D3139C8}" type="sibTrans" cxnId="{99B42A6B-F3C9-4930-B572-5D06DBF4C427}">
      <dgm:prSet/>
      <dgm:spPr/>
      <dgm:t>
        <a:bodyPr/>
        <a:lstStyle/>
        <a:p>
          <a:endParaRPr lang="tr-TR" sz="1200"/>
        </a:p>
      </dgm:t>
    </dgm:pt>
    <dgm:pt modelId="{0D94F04B-187E-443C-9F16-1395C270D40B}">
      <dgm:prSet phldrT="[Metin]" custT="1"/>
      <dgm:spPr>
        <a:solidFill>
          <a:srgbClr val="0070C0"/>
        </a:solidFill>
      </dgm:spPr>
      <dgm:t>
        <a:bodyPr/>
        <a:lstStyle/>
        <a:p>
          <a:r>
            <a:rPr lang="tr-TR" sz="1200" b="1" dirty="0" smtClean="0"/>
            <a:t>Bireysel Bankacılık Satış Bölümü</a:t>
          </a:r>
          <a:endParaRPr lang="tr-TR" sz="1200" b="1" dirty="0"/>
        </a:p>
      </dgm:t>
    </dgm:pt>
    <dgm:pt modelId="{9DA9E04D-2A1F-4E04-BE53-C44B240DD006}" type="sibTrans" cxnId="{3DEFA94F-26FB-4D0A-AA39-B8A6C6B71F86}">
      <dgm:prSet/>
      <dgm:spPr/>
      <dgm:t>
        <a:bodyPr/>
        <a:lstStyle/>
        <a:p>
          <a:endParaRPr lang="tr-TR" sz="1200"/>
        </a:p>
      </dgm:t>
    </dgm:pt>
    <dgm:pt modelId="{ACA7FCD3-CEB6-497E-9D24-CE3325744523}" type="parTrans" cxnId="{3DEFA94F-26FB-4D0A-AA39-B8A6C6B71F86}">
      <dgm:prSet/>
      <dgm:spPr>
        <a:solidFill>
          <a:srgbClr val="0099FF"/>
        </a:solidFill>
      </dgm:spPr>
      <dgm:t>
        <a:bodyPr/>
        <a:lstStyle/>
        <a:p>
          <a:endParaRPr lang="tr-TR" sz="1200"/>
        </a:p>
      </dgm:t>
    </dgm:pt>
    <dgm:pt modelId="{11CA90B0-A575-4C55-AE12-9DE07FE7121A}">
      <dgm:prSet custT="1"/>
      <dgm:spPr>
        <a:solidFill>
          <a:srgbClr val="0070C0"/>
        </a:solidFill>
      </dgm:spPr>
      <dgm:t>
        <a:bodyPr/>
        <a:lstStyle/>
        <a:p>
          <a:r>
            <a:rPr lang="tr-TR" sz="1200" b="1" dirty="0" smtClean="0"/>
            <a:t>Pazarlama İletişimi Birimi</a:t>
          </a:r>
          <a:endParaRPr lang="tr-TR" sz="1200" b="1" dirty="0"/>
        </a:p>
      </dgm:t>
    </dgm:pt>
    <dgm:pt modelId="{4A0B0404-785F-4613-BB5A-169143EB8807}" type="parTrans" cxnId="{DADFD2D2-1918-4D87-8737-21F5F4E3D951}">
      <dgm:prSet/>
      <dgm:spPr>
        <a:solidFill>
          <a:srgbClr val="0099FF"/>
        </a:solidFill>
      </dgm:spPr>
      <dgm:t>
        <a:bodyPr/>
        <a:lstStyle/>
        <a:p>
          <a:endParaRPr lang="tr-TR" sz="1200"/>
        </a:p>
      </dgm:t>
    </dgm:pt>
    <dgm:pt modelId="{FAB999C0-60BC-4AFA-9B72-A870C5CDD497}" type="sibTrans" cxnId="{DADFD2D2-1918-4D87-8737-21F5F4E3D951}">
      <dgm:prSet/>
      <dgm:spPr/>
      <dgm:t>
        <a:bodyPr/>
        <a:lstStyle/>
        <a:p>
          <a:endParaRPr lang="tr-TR" sz="1200"/>
        </a:p>
      </dgm:t>
    </dgm:pt>
    <dgm:pt modelId="{7CC4FF4C-B697-4D2E-BFCA-D6070E25F3A8}">
      <dgm:prSet custT="1"/>
      <dgm:spPr>
        <a:solidFill>
          <a:srgbClr val="0070C0"/>
        </a:solidFill>
      </dgm:spPr>
      <dgm:t>
        <a:bodyPr/>
        <a:lstStyle/>
        <a:p>
          <a:r>
            <a:rPr lang="tr-TR" sz="1200" b="1" dirty="0" smtClean="0"/>
            <a:t>Kitlesel Müşteri Grubu Yönetimi Birimi</a:t>
          </a:r>
        </a:p>
      </dgm:t>
    </dgm:pt>
    <dgm:pt modelId="{506D887D-E387-471B-B4F7-C51AF08F65A1}" type="parTrans" cxnId="{C9E68044-4EE1-44FE-BE4E-B6CC10A5A873}">
      <dgm:prSet/>
      <dgm:spPr>
        <a:solidFill>
          <a:srgbClr val="0099FF"/>
        </a:solidFill>
      </dgm:spPr>
      <dgm:t>
        <a:bodyPr/>
        <a:lstStyle/>
        <a:p>
          <a:endParaRPr lang="tr-TR" sz="1200"/>
        </a:p>
      </dgm:t>
    </dgm:pt>
    <dgm:pt modelId="{BAA5EDD4-2158-448A-8FB8-C30E09345CBC}" type="sibTrans" cxnId="{C9E68044-4EE1-44FE-BE4E-B6CC10A5A873}">
      <dgm:prSet/>
      <dgm:spPr/>
      <dgm:t>
        <a:bodyPr/>
        <a:lstStyle/>
        <a:p>
          <a:endParaRPr lang="tr-TR" sz="1200"/>
        </a:p>
      </dgm:t>
    </dgm:pt>
    <dgm:pt modelId="{8D2E5422-84B4-4E79-BA4E-6CA4317170D6}">
      <dgm:prSet custT="1"/>
      <dgm:spPr>
        <a:solidFill>
          <a:srgbClr val="0070C0"/>
        </a:solidFill>
      </dgm:spPr>
      <dgm:t>
        <a:bodyPr/>
        <a:lstStyle/>
        <a:p>
          <a:r>
            <a:rPr lang="tr-TR" sz="1200" b="1" dirty="0" smtClean="0"/>
            <a:t>Kitlesel Varlıklı Müşteri Grubu Yönetimi Birimi</a:t>
          </a:r>
          <a:endParaRPr lang="tr-TR" sz="1200" b="1" dirty="0"/>
        </a:p>
      </dgm:t>
    </dgm:pt>
    <dgm:pt modelId="{52B31459-3BF3-4329-9A1A-160F0866FA6F}" type="parTrans" cxnId="{E99B74CC-BB93-448D-A657-8C600B19074D}">
      <dgm:prSet/>
      <dgm:spPr>
        <a:solidFill>
          <a:srgbClr val="0099FF"/>
        </a:solidFill>
      </dgm:spPr>
      <dgm:t>
        <a:bodyPr/>
        <a:lstStyle/>
        <a:p>
          <a:endParaRPr lang="tr-TR" sz="1200"/>
        </a:p>
      </dgm:t>
    </dgm:pt>
    <dgm:pt modelId="{035CE172-0829-47EE-84FF-26975E96D562}" type="sibTrans" cxnId="{E99B74CC-BB93-448D-A657-8C600B19074D}">
      <dgm:prSet/>
      <dgm:spPr/>
      <dgm:t>
        <a:bodyPr/>
        <a:lstStyle/>
        <a:p>
          <a:endParaRPr lang="tr-TR" sz="1200"/>
        </a:p>
      </dgm:t>
    </dgm:pt>
    <dgm:pt modelId="{3BF3AA3E-27E1-4CB0-BAD3-27D4D55A9F62}">
      <dgm:prSet custT="1"/>
      <dgm:spPr>
        <a:solidFill>
          <a:srgbClr val="0070C0"/>
        </a:solidFill>
      </dgm:spPr>
      <dgm:t>
        <a:bodyPr/>
        <a:lstStyle/>
        <a:p>
          <a:r>
            <a:rPr lang="tr-TR" sz="1200" b="1" dirty="0" smtClean="0"/>
            <a:t>Varlıklı Müşteri Grubu Yönetimi Birimi</a:t>
          </a:r>
          <a:endParaRPr lang="tr-TR" sz="1200" b="1" dirty="0"/>
        </a:p>
      </dgm:t>
    </dgm:pt>
    <dgm:pt modelId="{5FBC8ED6-2233-405C-9C43-FC06540039F2}" type="parTrans" cxnId="{F779EF2C-8A22-464C-912B-BC4A77B63DCA}">
      <dgm:prSet/>
      <dgm:spPr>
        <a:solidFill>
          <a:srgbClr val="0099FF"/>
        </a:solidFill>
      </dgm:spPr>
      <dgm:t>
        <a:bodyPr/>
        <a:lstStyle/>
        <a:p>
          <a:endParaRPr lang="tr-TR" sz="1200"/>
        </a:p>
      </dgm:t>
    </dgm:pt>
    <dgm:pt modelId="{6F526F91-D97D-470C-B3E0-45ACAD5C38FB}" type="sibTrans" cxnId="{F779EF2C-8A22-464C-912B-BC4A77B63DCA}">
      <dgm:prSet/>
      <dgm:spPr/>
      <dgm:t>
        <a:bodyPr/>
        <a:lstStyle/>
        <a:p>
          <a:endParaRPr lang="tr-TR" sz="1200"/>
        </a:p>
      </dgm:t>
    </dgm:pt>
    <dgm:pt modelId="{4603F064-5A64-4FE8-9DAD-B333F4EEE8E0}">
      <dgm:prSet custT="1"/>
      <dgm:spPr>
        <a:solidFill>
          <a:srgbClr val="0070C0"/>
        </a:solidFill>
      </dgm:spPr>
      <dgm:t>
        <a:bodyPr/>
        <a:lstStyle/>
        <a:p>
          <a:r>
            <a:rPr lang="tr-TR" sz="1200" b="1" dirty="0" smtClean="0"/>
            <a:t>Mikro Bireysel Müşteri Grubu Yönetimi Birimi</a:t>
          </a:r>
        </a:p>
      </dgm:t>
    </dgm:pt>
    <dgm:pt modelId="{F276EC5D-1991-4FE5-B1C3-518BDD480BC0}" type="parTrans" cxnId="{A0D04BDC-9187-458F-AF47-A6619BFD45AB}">
      <dgm:prSet/>
      <dgm:spPr>
        <a:solidFill>
          <a:srgbClr val="0099FF"/>
        </a:solidFill>
      </dgm:spPr>
      <dgm:t>
        <a:bodyPr/>
        <a:lstStyle/>
        <a:p>
          <a:endParaRPr lang="tr-TR" sz="1200"/>
        </a:p>
      </dgm:t>
    </dgm:pt>
    <dgm:pt modelId="{CC3620A7-099E-48C1-A591-93A0211A59A2}" type="sibTrans" cxnId="{A0D04BDC-9187-458F-AF47-A6619BFD45AB}">
      <dgm:prSet/>
      <dgm:spPr/>
      <dgm:t>
        <a:bodyPr/>
        <a:lstStyle/>
        <a:p>
          <a:endParaRPr lang="tr-TR" sz="1200"/>
        </a:p>
      </dgm:t>
    </dgm:pt>
    <dgm:pt modelId="{BDA07DCE-EE53-49F1-93B0-2790C57F5E5D}">
      <dgm:prSet custT="1"/>
      <dgm:spPr>
        <a:solidFill>
          <a:srgbClr val="0070C0"/>
        </a:solidFill>
      </dgm:spPr>
      <dgm:t>
        <a:bodyPr/>
        <a:lstStyle/>
        <a:p>
          <a:r>
            <a:rPr lang="tr-TR" sz="1200" b="1" dirty="0" smtClean="0"/>
            <a:t>İş Ortaklıkları Birimi</a:t>
          </a:r>
          <a:endParaRPr lang="tr-TR" sz="1200" b="1" dirty="0"/>
        </a:p>
      </dgm:t>
    </dgm:pt>
    <dgm:pt modelId="{AF943C94-34AB-4EFE-838D-0CA24C4888F2}" type="parTrans" cxnId="{A9763185-A0B6-484A-AFA8-5C00B374C083}">
      <dgm:prSet/>
      <dgm:spPr/>
      <dgm:t>
        <a:bodyPr/>
        <a:lstStyle/>
        <a:p>
          <a:endParaRPr lang="tr-TR" sz="1200"/>
        </a:p>
      </dgm:t>
    </dgm:pt>
    <dgm:pt modelId="{CC6C1B1A-6ADC-4A7E-A9B7-90A4F7BEC48F}" type="sibTrans" cxnId="{A9763185-A0B6-484A-AFA8-5C00B374C083}">
      <dgm:prSet/>
      <dgm:spPr/>
      <dgm:t>
        <a:bodyPr/>
        <a:lstStyle/>
        <a:p>
          <a:endParaRPr lang="tr-TR" sz="1200"/>
        </a:p>
      </dgm:t>
    </dgm:pt>
    <dgm:pt modelId="{0976C9D2-6207-4C25-883D-849E69590B14}">
      <dgm:prSet custT="1"/>
      <dgm:spPr>
        <a:solidFill>
          <a:srgbClr val="0070C0"/>
        </a:solidFill>
      </dgm:spPr>
      <dgm:t>
        <a:bodyPr/>
        <a:lstStyle/>
        <a:p>
          <a:r>
            <a:rPr lang="tr-TR" sz="1200" b="1" dirty="0" smtClean="0"/>
            <a:t>Satış Merkezi Birimi</a:t>
          </a:r>
          <a:endParaRPr lang="tr-TR" sz="1200" b="1" dirty="0"/>
        </a:p>
      </dgm:t>
    </dgm:pt>
    <dgm:pt modelId="{2FAA6F97-62EB-4050-877A-7F29B933E48F}" type="parTrans" cxnId="{8C86087E-3C2C-4313-976F-AD5D458A232E}">
      <dgm:prSet/>
      <dgm:spPr>
        <a:solidFill>
          <a:srgbClr val="0099FF"/>
        </a:solidFill>
      </dgm:spPr>
      <dgm:t>
        <a:bodyPr/>
        <a:lstStyle/>
        <a:p>
          <a:endParaRPr lang="tr-TR" sz="1200"/>
        </a:p>
      </dgm:t>
    </dgm:pt>
    <dgm:pt modelId="{ACE86908-D597-4D5E-AAB3-6E223FE5A8BD}" type="sibTrans" cxnId="{8C86087E-3C2C-4313-976F-AD5D458A232E}">
      <dgm:prSet/>
      <dgm:spPr/>
      <dgm:t>
        <a:bodyPr/>
        <a:lstStyle/>
        <a:p>
          <a:endParaRPr lang="tr-TR" sz="1200"/>
        </a:p>
      </dgm:t>
    </dgm:pt>
    <dgm:pt modelId="{D1924A45-CABA-4826-BD02-0B4B467B7365}">
      <dgm:prSet custT="1"/>
      <dgm:spPr>
        <a:solidFill>
          <a:srgbClr val="0070C0"/>
        </a:solidFill>
      </dgm:spPr>
      <dgm:t>
        <a:bodyPr/>
        <a:lstStyle/>
        <a:p>
          <a:r>
            <a:rPr lang="tr-TR" sz="1200" b="1" dirty="0" smtClean="0"/>
            <a:t>Direktörlükler</a:t>
          </a:r>
          <a:endParaRPr lang="tr-TR" sz="1200" b="1" dirty="0"/>
        </a:p>
      </dgm:t>
    </dgm:pt>
    <dgm:pt modelId="{AEAB2B81-2C86-4CD9-80A1-53E17B6B2FBD}" type="parTrans" cxnId="{972B2539-7F50-4D3D-88CA-F4B432DF8799}">
      <dgm:prSet/>
      <dgm:spPr>
        <a:solidFill>
          <a:srgbClr val="0099FF"/>
        </a:solidFill>
      </dgm:spPr>
      <dgm:t>
        <a:bodyPr/>
        <a:lstStyle/>
        <a:p>
          <a:endParaRPr lang="tr-TR" sz="1200"/>
        </a:p>
      </dgm:t>
    </dgm:pt>
    <dgm:pt modelId="{240EC81B-C43B-4A4C-B407-D90967D724B2}" type="sibTrans" cxnId="{972B2539-7F50-4D3D-88CA-F4B432DF8799}">
      <dgm:prSet/>
      <dgm:spPr/>
      <dgm:t>
        <a:bodyPr/>
        <a:lstStyle/>
        <a:p>
          <a:endParaRPr lang="tr-TR" sz="1200"/>
        </a:p>
      </dgm:t>
    </dgm:pt>
    <dgm:pt modelId="{08D0A625-DFF1-456F-B232-FD1C546AF3F2}">
      <dgm:prSet custT="1"/>
      <dgm:spPr>
        <a:solidFill>
          <a:srgbClr val="0070C0"/>
        </a:solidFill>
      </dgm:spPr>
      <dgm:t>
        <a:bodyPr/>
        <a:lstStyle/>
        <a:p>
          <a:r>
            <a:rPr lang="tr-TR" sz="1200" b="1" dirty="0" smtClean="0"/>
            <a:t>Ürün Yönetimi Birimi</a:t>
          </a:r>
          <a:endParaRPr lang="tr-TR" sz="1200" b="1" dirty="0"/>
        </a:p>
      </dgm:t>
    </dgm:pt>
    <dgm:pt modelId="{1548A1E1-F770-4157-B057-661FE28D146C}" type="parTrans" cxnId="{CD1AE2C4-BADB-4040-A6E5-8B522C2145D4}">
      <dgm:prSet/>
      <dgm:spPr>
        <a:solidFill>
          <a:srgbClr val="0099FF"/>
        </a:solidFill>
      </dgm:spPr>
      <dgm:t>
        <a:bodyPr/>
        <a:lstStyle/>
        <a:p>
          <a:endParaRPr lang="tr-TR" sz="1200"/>
        </a:p>
      </dgm:t>
    </dgm:pt>
    <dgm:pt modelId="{898DADFB-753A-4B8C-A9B4-D646F8228947}" type="sibTrans" cxnId="{CD1AE2C4-BADB-4040-A6E5-8B522C2145D4}">
      <dgm:prSet/>
      <dgm:spPr/>
      <dgm:t>
        <a:bodyPr/>
        <a:lstStyle/>
        <a:p>
          <a:endParaRPr lang="tr-TR" sz="1200"/>
        </a:p>
      </dgm:t>
    </dgm:pt>
    <dgm:pt modelId="{B2A17918-8B7D-4F94-A35E-6877D14B7590}">
      <dgm:prSet custT="1"/>
      <dgm:spPr>
        <a:solidFill>
          <a:srgbClr val="0070C0"/>
        </a:solidFill>
      </dgm:spPr>
      <dgm:t>
        <a:bodyPr/>
        <a:lstStyle/>
        <a:p>
          <a:r>
            <a:rPr lang="tr-TR" sz="1200" b="1" dirty="0" smtClean="0"/>
            <a:t>Fiyatlama Birimi</a:t>
          </a:r>
          <a:endParaRPr lang="tr-TR" sz="1200" b="1" dirty="0"/>
        </a:p>
      </dgm:t>
    </dgm:pt>
    <dgm:pt modelId="{B87949ED-D9F4-485F-9EF6-5881DE323875}" type="parTrans" cxnId="{EDE1696C-3A15-4301-A3AB-72D61E4C7056}">
      <dgm:prSet/>
      <dgm:spPr>
        <a:solidFill>
          <a:srgbClr val="0099FF"/>
        </a:solidFill>
      </dgm:spPr>
      <dgm:t>
        <a:bodyPr/>
        <a:lstStyle/>
        <a:p>
          <a:endParaRPr lang="tr-TR" sz="1200"/>
        </a:p>
      </dgm:t>
    </dgm:pt>
    <dgm:pt modelId="{D4F24227-E37C-45D8-8705-B80DE3F1445A}" type="sibTrans" cxnId="{EDE1696C-3A15-4301-A3AB-72D61E4C7056}">
      <dgm:prSet/>
      <dgm:spPr/>
      <dgm:t>
        <a:bodyPr/>
        <a:lstStyle/>
        <a:p>
          <a:endParaRPr lang="tr-TR" sz="1200"/>
        </a:p>
      </dgm:t>
    </dgm:pt>
    <dgm:pt modelId="{A2B03EF7-FE12-43B8-A57F-79F8A4A0735F}">
      <dgm:prSet custT="1"/>
      <dgm:spPr>
        <a:solidFill>
          <a:srgbClr val="0070C0"/>
        </a:solidFill>
      </dgm:spPr>
      <dgm:t>
        <a:bodyPr/>
        <a:lstStyle/>
        <a:p>
          <a:r>
            <a:rPr lang="tr-TR" sz="1200" b="1" dirty="0" smtClean="0"/>
            <a:t>Taşıt ve Nakit Kredi Birimi</a:t>
          </a:r>
          <a:endParaRPr lang="tr-TR" sz="1200" b="1" dirty="0"/>
        </a:p>
      </dgm:t>
    </dgm:pt>
    <dgm:pt modelId="{0B367CDD-462C-454A-86C8-54EB7C3FF80F}" type="parTrans" cxnId="{DA4869C5-EC8E-4082-AC5C-CD1D41BCB6CB}">
      <dgm:prSet/>
      <dgm:spPr>
        <a:solidFill>
          <a:srgbClr val="0099FF"/>
        </a:solidFill>
      </dgm:spPr>
      <dgm:t>
        <a:bodyPr/>
        <a:lstStyle/>
        <a:p>
          <a:endParaRPr lang="tr-TR" sz="1200"/>
        </a:p>
      </dgm:t>
    </dgm:pt>
    <dgm:pt modelId="{29D3CC59-C0AC-4978-AD98-8E6678649F71}" type="sibTrans" cxnId="{DA4869C5-EC8E-4082-AC5C-CD1D41BCB6CB}">
      <dgm:prSet/>
      <dgm:spPr/>
      <dgm:t>
        <a:bodyPr/>
        <a:lstStyle/>
        <a:p>
          <a:endParaRPr lang="tr-TR" sz="1200"/>
        </a:p>
      </dgm:t>
    </dgm:pt>
    <dgm:pt modelId="{29D6489F-C077-4A9E-939B-939AC2C30157}">
      <dgm:prSet custT="1"/>
      <dgm:spPr>
        <a:solidFill>
          <a:srgbClr val="0070C0"/>
        </a:solidFill>
      </dgm:spPr>
      <dgm:t>
        <a:bodyPr/>
        <a:lstStyle/>
        <a:p>
          <a:r>
            <a:rPr lang="tr-TR" sz="1200" b="1" dirty="0" smtClean="0"/>
            <a:t>Konut Finansmanı Birimi</a:t>
          </a:r>
          <a:endParaRPr lang="tr-TR" sz="1200" b="1" dirty="0"/>
        </a:p>
      </dgm:t>
    </dgm:pt>
    <dgm:pt modelId="{4C550984-258F-4529-B57F-CCA3E9291F53}" type="parTrans" cxnId="{E76A2ED5-E16C-43AF-B268-63034A7EC8A5}">
      <dgm:prSet/>
      <dgm:spPr>
        <a:solidFill>
          <a:srgbClr val="0099FF"/>
        </a:solidFill>
      </dgm:spPr>
      <dgm:t>
        <a:bodyPr/>
        <a:lstStyle/>
        <a:p>
          <a:endParaRPr lang="tr-TR" sz="1200"/>
        </a:p>
      </dgm:t>
    </dgm:pt>
    <dgm:pt modelId="{3790CA83-9158-454D-8415-C3814EB17ACD}" type="sibTrans" cxnId="{E76A2ED5-E16C-43AF-B268-63034A7EC8A5}">
      <dgm:prSet/>
      <dgm:spPr/>
      <dgm:t>
        <a:bodyPr/>
        <a:lstStyle/>
        <a:p>
          <a:endParaRPr lang="tr-TR" sz="1200"/>
        </a:p>
      </dgm:t>
    </dgm:pt>
    <dgm:pt modelId="{835001CA-19AC-41E9-97BE-6D463AA80ABE}">
      <dgm:prSet custT="1"/>
      <dgm:spPr>
        <a:solidFill>
          <a:srgbClr val="0070C0"/>
        </a:solidFill>
      </dgm:spPr>
      <dgm:t>
        <a:bodyPr/>
        <a:lstStyle/>
        <a:p>
          <a:r>
            <a:rPr lang="tr-TR" sz="1200" b="1" dirty="0" smtClean="0"/>
            <a:t>Tahsis Birimi</a:t>
          </a:r>
          <a:endParaRPr lang="tr-TR" sz="1200" b="1" dirty="0"/>
        </a:p>
      </dgm:t>
    </dgm:pt>
    <dgm:pt modelId="{80EBAA0C-B5FE-4F75-A0B2-EFEBB4071EA8}" type="parTrans" cxnId="{B8EAD61C-9BA4-4792-8A38-6E45B4B0FE60}">
      <dgm:prSet/>
      <dgm:spPr>
        <a:solidFill>
          <a:srgbClr val="0099FF"/>
        </a:solidFill>
      </dgm:spPr>
      <dgm:t>
        <a:bodyPr/>
        <a:lstStyle/>
        <a:p>
          <a:endParaRPr lang="tr-TR" sz="1200"/>
        </a:p>
      </dgm:t>
    </dgm:pt>
    <dgm:pt modelId="{3596B4AB-9BFC-4E3E-A00C-BE01AFDA1757}" type="sibTrans" cxnId="{B8EAD61C-9BA4-4792-8A38-6E45B4B0FE60}">
      <dgm:prSet/>
      <dgm:spPr/>
      <dgm:t>
        <a:bodyPr/>
        <a:lstStyle/>
        <a:p>
          <a:endParaRPr lang="tr-TR" sz="1200"/>
        </a:p>
      </dgm:t>
    </dgm:pt>
    <dgm:pt modelId="{E8BDD86C-190A-4835-871B-3EB6A40F69C4}">
      <dgm:prSet custT="1"/>
      <dgm:spPr>
        <a:solidFill>
          <a:srgbClr val="0070C0"/>
        </a:solidFill>
      </dgm:spPr>
      <dgm:t>
        <a:bodyPr/>
        <a:lstStyle/>
        <a:p>
          <a:r>
            <a:rPr lang="tr-TR" sz="1200" b="1" dirty="0" smtClean="0"/>
            <a:t>Kart Çıkarma Birimi</a:t>
          </a:r>
          <a:endParaRPr lang="tr-TR" sz="1200" b="1" dirty="0"/>
        </a:p>
      </dgm:t>
    </dgm:pt>
    <dgm:pt modelId="{7DB3AB80-B95C-4B8F-9A47-F1922D0FA44D}" type="parTrans" cxnId="{61AB6579-4E09-4451-87F4-9553F2605439}">
      <dgm:prSet/>
      <dgm:spPr>
        <a:solidFill>
          <a:srgbClr val="0099FF"/>
        </a:solidFill>
      </dgm:spPr>
      <dgm:t>
        <a:bodyPr/>
        <a:lstStyle/>
        <a:p>
          <a:endParaRPr lang="tr-TR" sz="1200"/>
        </a:p>
      </dgm:t>
    </dgm:pt>
    <dgm:pt modelId="{B2781E40-355C-4B5B-AFE8-385E815A201D}" type="sibTrans" cxnId="{61AB6579-4E09-4451-87F4-9553F2605439}">
      <dgm:prSet/>
      <dgm:spPr/>
      <dgm:t>
        <a:bodyPr/>
        <a:lstStyle/>
        <a:p>
          <a:endParaRPr lang="tr-TR" sz="1200"/>
        </a:p>
      </dgm:t>
    </dgm:pt>
    <dgm:pt modelId="{F67DD05A-7FD0-4D4C-817C-4DA9BAF10493}">
      <dgm:prSet custT="1"/>
      <dgm:spPr>
        <a:solidFill>
          <a:srgbClr val="0070C0"/>
        </a:solidFill>
      </dgm:spPr>
      <dgm:t>
        <a:bodyPr/>
        <a:lstStyle/>
        <a:p>
          <a:r>
            <a:rPr lang="tr-TR" sz="1200" b="1" dirty="0" smtClean="0"/>
            <a:t>Kart Kabul Birimi</a:t>
          </a:r>
          <a:endParaRPr lang="tr-TR" sz="1200" b="1" dirty="0"/>
        </a:p>
      </dgm:t>
    </dgm:pt>
    <dgm:pt modelId="{9B1239A2-AD70-4C28-9351-66DC76162F58}" type="parTrans" cxnId="{74B5E329-0C26-4101-85F3-693D230906A2}">
      <dgm:prSet/>
      <dgm:spPr>
        <a:solidFill>
          <a:srgbClr val="0099FF"/>
        </a:solidFill>
      </dgm:spPr>
      <dgm:t>
        <a:bodyPr/>
        <a:lstStyle/>
        <a:p>
          <a:endParaRPr lang="tr-TR" sz="1200"/>
        </a:p>
      </dgm:t>
    </dgm:pt>
    <dgm:pt modelId="{7E790744-A912-4E32-8E35-F6F6EB6611AA}" type="sibTrans" cxnId="{74B5E329-0C26-4101-85F3-693D230906A2}">
      <dgm:prSet/>
      <dgm:spPr/>
      <dgm:t>
        <a:bodyPr/>
        <a:lstStyle/>
        <a:p>
          <a:endParaRPr lang="tr-TR" sz="1200"/>
        </a:p>
      </dgm:t>
    </dgm:pt>
    <dgm:pt modelId="{E62D27D2-57E4-4088-877D-A734146E4E79}">
      <dgm:prSet custT="1"/>
      <dgm:spPr>
        <a:solidFill>
          <a:srgbClr val="0070C0"/>
        </a:solidFill>
      </dgm:spPr>
      <dgm:t>
        <a:bodyPr/>
        <a:lstStyle/>
        <a:p>
          <a:r>
            <a:rPr lang="tr-TR" sz="1200" b="1" dirty="0" smtClean="0"/>
            <a:t>Tahsis Birimi</a:t>
          </a:r>
          <a:endParaRPr lang="tr-TR" sz="1200" b="1" dirty="0"/>
        </a:p>
      </dgm:t>
    </dgm:pt>
    <dgm:pt modelId="{42CF4DDF-841B-4685-81F2-BDFB4679CA84}" type="parTrans" cxnId="{E8030C9A-CB24-41D5-9345-E93752A3E374}">
      <dgm:prSet/>
      <dgm:spPr>
        <a:solidFill>
          <a:srgbClr val="0099FF"/>
        </a:solidFill>
      </dgm:spPr>
      <dgm:t>
        <a:bodyPr/>
        <a:lstStyle/>
        <a:p>
          <a:endParaRPr lang="tr-TR" sz="1200"/>
        </a:p>
      </dgm:t>
    </dgm:pt>
    <dgm:pt modelId="{AD6507D8-C269-44AB-90EA-9174D8F3C02D}" type="sibTrans" cxnId="{E8030C9A-CB24-41D5-9345-E93752A3E374}">
      <dgm:prSet/>
      <dgm:spPr/>
      <dgm:t>
        <a:bodyPr/>
        <a:lstStyle/>
        <a:p>
          <a:endParaRPr lang="tr-TR" sz="1200"/>
        </a:p>
      </dgm:t>
    </dgm:pt>
    <dgm:pt modelId="{2E28B38A-F871-4EA9-86AA-B29C4422B180}" type="pres">
      <dgm:prSet presAssocID="{E17FBD3B-9E1D-4603-A11E-C49BBE4AD0F5}" presName="hierChild1" presStyleCnt="0">
        <dgm:presLayoutVars>
          <dgm:orgChart val="1"/>
          <dgm:chPref val="1"/>
          <dgm:dir/>
          <dgm:animOne val="branch"/>
          <dgm:animLvl val="lvl"/>
          <dgm:resizeHandles/>
        </dgm:presLayoutVars>
      </dgm:prSet>
      <dgm:spPr/>
      <dgm:t>
        <a:bodyPr/>
        <a:lstStyle/>
        <a:p>
          <a:endParaRPr lang="tr-TR"/>
        </a:p>
      </dgm:t>
    </dgm:pt>
    <dgm:pt modelId="{FD1EC1FA-21AA-4C9E-A4CF-25CB082E02C6}" type="pres">
      <dgm:prSet presAssocID="{5065583D-4D4F-4632-A0A8-5EC42EFE5796}" presName="hierRoot1" presStyleCnt="0">
        <dgm:presLayoutVars>
          <dgm:hierBranch val="init"/>
        </dgm:presLayoutVars>
      </dgm:prSet>
      <dgm:spPr/>
      <dgm:t>
        <a:bodyPr/>
        <a:lstStyle/>
        <a:p>
          <a:endParaRPr lang="tr-TR"/>
        </a:p>
      </dgm:t>
    </dgm:pt>
    <dgm:pt modelId="{60F15A54-E4BF-4473-8B9A-EB79A2880BB3}" type="pres">
      <dgm:prSet presAssocID="{5065583D-4D4F-4632-A0A8-5EC42EFE5796}" presName="rootComposite1" presStyleCnt="0"/>
      <dgm:spPr/>
      <dgm:t>
        <a:bodyPr/>
        <a:lstStyle/>
        <a:p>
          <a:endParaRPr lang="tr-TR"/>
        </a:p>
      </dgm:t>
    </dgm:pt>
    <dgm:pt modelId="{4C992547-25E2-42EB-92D2-2A31425A98E4}" type="pres">
      <dgm:prSet presAssocID="{5065583D-4D4F-4632-A0A8-5EC42EFE5796}" presName="rootText1" presStyleLbl="node0" presStyleIdx="0" presStyleCnt="1">
        <dgm:presLayoutVars>
          <dgm:chPref val="3"/>
        </dgm:presLayoutVars>
      </dgm:prSet>
      <dgm:spPr/>
      <dgm:t>
        <a:bodyPr/>
        <a:lstStyle/>
        <a:p>
          <a:endParaRPr lang="tr-TR"/>
        </a:p>
      </dgm:t>
    </dgm:pt>
    <dgm:pt modelId="{FFFF2A9C-2E77-41F4-B35F-095B2DB8CA37}" type="pres">
      <dgm:prSet presAssocID="{5065583D-4D4F-4632-A0A8-5EC42EFE5796}" presName="rootConnector1" presStyleLbl="node1" presStyleIdx="0" presStyleCnt="0"/>
      <dgm:spPr/>
      <dgm:t>
        <a:bodyPr/>
        <a:lstStyle/>
        <a:p>
          <a:endParaRPr lang="tr-TR"/>
        </a:p>
      </dgm:t>
    </dgm:pt>
    <dgm:pt modelId="{FAF57394-19B0-4FB0-A022-20AB3B8C0CBC}" type="pres">
      <dgm:prSet presAssocID="{5065583D-4D4F-4632-A0A8-5EC42EFE5796}" presName="hierChild2" presStyleCnt="0"/>
      <dgm:spPr/>
      <dgm:t>
        <a:bodyPr/>
        <a:lstStyle/>
        <a:p>
          <a:endParaRPr lang="tr-TR"/>
        </a:p>
      </dgm:t>
    </dgm:pt>
    <dgm:pt modelId="{C97CBA11-1CFF-4DBA-B308-0637FA917015}" type="pres">
      <dgm:prSet presAssocID="{0E2A29C2-E45A-4F88-9C33-8432E60F54ED}" presName="Name37" presStyleLbl="parChTrans1D2" presStyleIdx="0" presStyleCnt="5"/>
      <dgm:spPr/>
      <dgm:t>
        <a:bodyPr/>
        <a:lstStyle/>
        <a:p>
          <a:endParaRPr lang="tr-TR"/>
        </a:p>
      </dgm:t>
    </dgm:pt>
    <dgm:pt modelId="{A9B5246C-F74C-4E01-B9BC-D18DA5D3F59F}" type="pres">
      <dgm:prSet presAssocID="{11BCD19F-8E24-41D5-82FB-AF678B57D6A0}" presName="hierRoot2" presStyleCnt="0">
        <dgm:presLayoutVars>
          <dgm:hierBranch val="hang"/>
        </dgm:presLayoutVars>
      </dgm:prSet>
      <dgm:spPr/>
      <dgm:t>
        <a:bodyPr/>
        <a:lstStyle/>
        <a:p>
          <a:endParaRPr lang="tr-TR"/>
        </a:p>
      </dgm:t>
    </dgm:pt>
    <dgm:pt modelId="{23EF3CE8-6AFE-48C3-931F-F5FA142737E1}" type="pres">
      <dgm:prSet presAssocID="{11BCD19F-8E24-41D5-82FB-AF678B57D6A0}" presName="rootComposite" presStyleCnt="0"/>
      <dgm:spPr/>
      <dgm:t>
        <a:bodyPr/>
        <a:lstStyle/>
        <a:p>
          <a:endParaRPr lang="tr-TR"/>
        </a:p>
      </dgm:t>
    </dgm:pt>
    <dgm:pt modelId="{5A4F532A-B536-4119-9F2A-E752FC67BBE2}" type="pres">
      <dgm:prSet presAssocID="{11BCD19F-8E24-41D5-82FB-AF678B57D6A0}" presName="rootText" presStyleLbl="node2" presStyleIdx="0" presStyleCnt="5" custScaleX="117529" custLinFactNeighborX="-16946">
        <dgm:presLayoutVars>
          <dgm:chPref val="3"/>
        </dgm:presLayoutVars>
      </dgm:prSet>
      <dgm:spPr/>
      <dgm:t>
        <a:bodyPr/>
        <a:lstStyle/>
        <a:p>
          <a:endParaRPr lang="tr-TR"/>
        </a:p>
      </dgm:t>
    </dgm:pt>
    <dgm:pt modelId="{FA448641-30FA-42BE-B0BB-42346FE8F512}" type="pres">
      <dgm:prSet presAssocID="{11BCD19F-8E24-41D5-82FB-AF678B57D6A0}" presName="rootConnector" presStyleLbl="node2" presStyleIdx="0" presStyleCnt="5"/>
      <dgm:spPr/>
      <dgm:t>
        <a:bodyPr/>
        <a:lstStyle/>
        <a:p>
          <a:endParaRPr lang="tr-TR"/>
        </a:p>
      </dgm:t>
    </dgm:pt>
    <dgm:pt modelId="{3C133AB4-1AF6-4A35-9E23-45DFD667252D}" type="pres">
      <dgm:prSet presAssocID="{11BCD19F-8E24-41D5-82FB-AF678B57D6A0}" presName="hierChild4" presStyleCnt="0"/>
      <dgm:spPr/>
      <dgm:t>
        <a:bodyPr/>
        <a:lstStyle/>
        <a:p>
          <a:endParaRPr lang="tr-TR"/>
        </a:p>
      </dgm:t>
    </dgm:pt>
    <dgm:pt modelId="{DA9FFCC1-2BB3-44F7-8675-3D31147724CF}" type="pres">
      <dgm:prSet presAssocID="{967E6689-4247-4AB2-9A0C-45C5D7B0F4D8}" presName="Name48" presStyleLbl="parChTrans1D3" presStyleIdx="0" presStyleCnt="17"/>
      <dgm:spPr/>
      <dgm:t>
        <a:bodyPr/>
        <a:lstStyle/>
        <a:p>
          <a:endParaRPr lang="tr-TR"/>
        </a:p>
      </dgm:t>
    </dgm:pt>
    <dgm:pt modelId="{5E068959-505A-486C-B119-8A20ED49F6E7}" type="pres">
      <dgm:prSet presAssocID="{2112AE9A-D888-48D1-824E-DAEBAD730203}" presName="hierRoot2" presStyleCnt="0">
        <dgm:presLayoutVars>
          <dgm:hierBranch val="hang"/>
        </dgm:presLayoutVars>
      </dgm:prSet>
      <dgm:spPr/>
      <dgm:t>
        <a:bodyPr/>
        <a:lstStyle/>
        <a:p>
          <a:endParaRPr lang="tr-TR"/>
        </a:p>
      </dgm:t>
    </dgm:pt>
    <dgm:pt modelId="{BDA740C9-A505-46BA-A572-5186253761F4}" type="pres">
      <dgm:prSet presAssocID="{2112AE9A-D888-48D1-824E-DAEBAD730203}" presName="rootComposite" presStyleCnt="0"/>
      <dgm:spPr/>
      <dgm:t>
        <a:bodyPr/>
        <a:lstStyle/>
        <a:p>
          <a:endParaRPr lang="tr-TR"/>
        </a:p>
      </dgm:t>
    </dgm:pt>
    <dgm:pt modelId="{564E1CE8-C0B9-479A-A1A1-88DE36D9CAE3}" type="pres">
      <dgm:prSet presAssocID="{2112AE9A-D888-48D1-824E-DAEBAD730203}" presName="rootText" presStyleLbl="node3" presStyleIdx="0" presStyleCnt="17" custLinFactNeighborX="-26759">
        <dgm:presLayoutVars>
          <dgm:chPref val="3"/>
        </dgm:presLayoutVars>
      </dgm:prSet>
      <dgm:spPr/>
      <dgm:t>
        <a:bodyPr/>
        <a:lstStyle/>
        <a:p>
          <a:endParaRPr lang="tr-TR"/>
        </a:p>
      </dgm:t>
    </dgm:pt>
    <dgm:pt modelId="{27FA9EF3-74BF-4743-AC73-B15A810FED80}" type="pres">
      <dgm:prSet presAssocID="{2112AE9A-D888-48D1-824E-DAEBAD730203}" presName="rootConnector" presStyleLbl="node3" presStyleIdx="0" presStyleCnt="17"/>
      <dgm:spPr/>
      <dgm:t>
        <a:bodyPr/>
        <a:lstStyle/>
        <a:p>
          <a:endParaRPr lang="tr-TR"/>
        </a:p>
      </dgm:t>
    </dgm:pt>
    <dgm:pt modelId="{A8B0F67E-2BE5-46FB-94A9-3508FA86C13C}" type="pres">
      <dgm:prSet presAssocID="{2112AE9A-D888-48D1-824E-DAEBAD730203}" presName="hierChild4" presStyleCnt="0"/>
      <dgm:spPr/>
      <dgm:t>
        <a:bodyPr/>
        <a:lstStyle/>
        <a:p>
          <a:endParaRPr lang="tr-TR"/>
        </a:p>
      </dgm:t>
    </dgm:pt>
    <dgm:pt modelId="{B71B3AE9-407B-4EC9-9F27-467CE2464203}" type="pres">
      <dgm:prSet presAssocID="{2112AE9A-D888-48D1-824E-DAEBAD730203}" presName="hierChild5" presStyleCnt="0"/>
      <dgm:spPr/>
      <dgm:t>
        <a:bodyPr/>
        <a:lstStyle/>
        <a:p>
          <a:endParaRPr lang="tr-TR"/>
        </a:p>
      </dgm:t>
    </dgm:pt>
    <dgm:pt modelId="{15B7DC4F-B40A-40C7-8854-3D646678FBCC}" type="pres">
      <dgm:prSet presAssocID="{4A0B0404-785F-4613-BB5A-169143EB8807}" presName="Name48" presStyleLbl="parChTrans1D3" presStyleIdx="1" presStyleCnt="17"/>
      <dgm:spPr/>
      <dgm:t>
        <a:bodyPr/>
        <a:lstStyle/>
        <a:p>
          <a:endParaRPr lang="tr-TR"/>
        </a:p>
      </dgm:t>
    </dgm:pt>
    <dgm:pt modelId="{87918134-A6CF-4A47-9904-FE40FD02C053}" type="pres">
      <dgm:prSet presAssocID="{11CA90B0-A575-4C55-AE12-9DE07FE7121A}" presName="hierRoot2" presStyleCnt="0">
        <dgm:presLayoutVars>
          <dgm:hierBranch val="init"/>
        </dgm:presLayoutVars>
      </dgm:prSet>
      <dgm:spPr/>
      <dgm:t>
        <a:bodyPr/>
        <a:lstStyle/>
        <a:p>
          <a:endParaRPr lang="tr-TR"/>
        </a:p>
      </dgm:t>
    </dgm:pt>
    <dgm:pt modelId="{EA2C29A1-9CF8-4FD7-AEFB-646EE2592366}" type="pres">
      <dgm:prSet presAssocID="{11CA90B0-A575-4C55-AE12-9DE07FE7121A}" presName="rootComposite" presStyleCnt="0"/>
      <dgm:spPr/>
      <dgm:t>
        <a:bodyPr/>
        <a:lstStyle/>
        <a:p>
          <a:endParaRPr lang="tr-TR"/>
        </a:p>
      </dgm:t>
    </dgm:pt>
    <dgm:pt modelId="{115820E8-9796-4A31-8BA5-AA38A926B700}" type="pres">
      <dgm:prSet presAssocID="{11CA90B0-A575-4C55-AE12-9DE07FE7121A}" presName="rootText" presStyleLbl="node3" presStyleIdx="1" presStyleCnt="17" custLinFactNeighborX="-7055">
        <dgm:presLayoutVars>
          <dgm:chPref val="3"/>
        </dgm:presLayoutVars>
      </dgm:prSet>
      <dgm:spPr/>
      <dgm:t>
        <a:bodyPr/>
        <a:lstStyle/>
        <a:p>
          <a:endParaRPr lang="tr-TR"/>
        </a:p>
      </dgm:t>
    </dgm:pt>
    <dgm:pt modelId="{0D6DE441-72DA-4F63-B473-4C1E78B376E2}" type="pres">
      <dgm:prSet presAssocID="{11CA90B0-A575-4C55-AE12-9DE07FE7121A}" presName="rootConnector" presStyleLbl="node3" presStyleIdx="1" presStyleCnt="17"/>
      <dgm:spPr/>
      <dgm:t>
        <a:bodyPr/>
        <a:lstStyle/>
        <a:p>
          <a:endParaRPr lang="tr-TR"/>
        </a:p>
      </dgm:t>
    </dgm:pt>
    <dgm:pt modelId="{EEF23328-E88E-40E4-ABE8-13A30A68BAE7}" type="pres">
      <dgm:prSet presAssocID="{11CA90B0-A575-4C55-AE12-9DE07FE7121A}" presName="hierChild4" presStyleCnt="0"/>
      <dgm:spPr/>
      <dgm:t>
        <a:bodyPr/>
        <a:lstStyle/>
        <a:p>
          <a:endParaRPr lang="tr-TR"/>
        </a:p>
      </dgm:t>
    </dgm:pt>
    <dgm:pt modelId="{277B4AEB-7618-4416-81A9-DBC34E6E6A9A}" type="pres">
      <dgm:prSet presAssocID="{11CA90B0-A575-4C55-AE12-9DE07FE7121A}" presName="hierChild5" presStyleCnt="0"/>
      <dgm:spPr/>
      <dgm:t>
        <a:bodyPr/>
        <a:lstStyle/>
        <a:p>
          <a:endParaRPr lang="tr-TR"/>
        </a:p>
      </dgm:t>
    </dgm:pt>
    <dgm:pt modelId="{2CB41844-E212-422A-B774-E83E29145313}" type="pres">
      <dgm:prSet presAssocID="{506D887D-E387-471B-B4F7-C51AF08F65A1}" presName="Name48" presStyleLbl="parChTrans1D3" presStyleIdx="2" presStyleCnt="17"/>
      <dgm:spPr/>
      <dgm:t>
        <a:bodyPr/>
        <a:lstStyle/>
        <a:p>
          <a:endParaRPr lang="tr-TR"/>
        </a:p>
      </dgm:t>
    </dgm:pt>
    <dgm:pt modelId="{C8150183-2CA5-4014-826E-3E72069AF608}" type="pres">
      <dgm:prSet presAssocID="{7CC4FF4C-B697-4D2E-BFCA-D6070E25F3A8}" presName="hierRoot2" presStyleCnt="0">
        <dgm:presLayoutVars>
          <dgm:hierBranch val="init"/>
        </dgm:presLayoutVars>
      </dgm:prSet>
      <dgm:spPr/>
      <dgm:t>
        <a:bodyPr/>
        <a:lstStyle/>
        <a:p>
          <a:endParaRPr lang="tr-TR"/>
        </a:p>
      </dgm:t>
    </dgm:pt>
    <dgm:pt modelId="{CA0EA20B-4103-49F7-8BE0-025C5DAC3B1E}" type="pres">
      <dgm:prSet presAssocID="{7CC4FF4C-B697-4D2E-BFCA-D6070E25F3A8}" presName="rootComposite" presStyleCnt="0"/>
      <dgm:spPr/>
      <dgm:t>
        <a:bodyPr/>
        <a:lstStyle/>
        <a:p>
          <a:endParaRPr lang="tr-TR"/>
        </a:p>
      </dgm:t>
    </dgm:pt>
    <dgm:pt modelId="{0BDDB2F4-E5D6-4408-806A-F3857E9F3A45}" type="pres">
      <dgm:prSet presAssocID="{7CC4FF4C-B697-4D2E-BFCA-D6070E25F3A8}" presName="rootText" presStyleLbl="node3" presStyleIdx="2" presStyleCnt="17" custLinFactNeighborX="-26759">
        <dgm:presLayoutVars>
          <dgm:chPref val="3"/>
        </dgm:presLayoutVars>
      </dgm:prSet>
      <dgm:spPr/>
      <dgm:t>
        <a:bodyPr/>
        <a:lstStyle/>
        <a:p>
          <a:endParaRPr lang="tr-TR"/>
        </a:p>
      </dgm:t>
    </dgm:pt>
    <dgm:pt modelId="{18D5C95F-5E89-4365-B1F4-70B596538F6C}" type="pres">
      <dgm:prSet presAssocID="{7CC4FF4C-B697-4D2E-BFCA-D6070E25F3A8}" presName="rootConnector" presStyleLbl="node3" presStyleIdx="2" presStyleCnt="17"/>
      <dgm:spPr/>
      <dgm:t>
        <a:bodyPr/>
        <a:lstStyle/>
        <a:p>
          <a:endParaRPr lang="tr-TR"/>
        </a:p>
      </dgm:t>
    </dgm:pt>
    <dgm:pt modelId="{CE7355A8-2D6D-4689-A63A-3F2E319F6EC5}" type="pres">
      <dgm:prSet presAssocID="{7CC4FF4C-B697-4D2E-BFCA-D6070E25F3A8}" presName="hierChild4" presStyleCnt="0"/>
      <dgm:spPr/>
      <dgm:t>
        <a:bodyPr/>
        <a:lstStyle/>
        <a:p>
          <a:endParaRPr lang="tr-TR"/>
        </a:p>
      </dgm:t>
    </dgm:pt>
    <dgm:pt modelId="{A0B1E58F-B354-4B1E-9F9C-AE546FF3C237}" type="pres">
      <dgm:prSet presAssocID="{7CC4FF4C-B697-4D2E-BFCA-D6070E25F3A8}" presName="hierChild5" presStyleCnt="0"/>
      <dgm:spPr/>
      <dgm:t>
        <a:bodyPr/>
        <a:lstStyle/>
        <a:p>
          <a:endParaRPr lang="tr-TR"/>
        </a:p>
      </dgm:t>
    </dgm:pt>
    <dgm:pt modelId="{214AEA6E-4E38-40C8-907A-D72A052F4CD2}" type="pres">
      <dgm:prSet presAssocID="{F276EC5D-1991-4FE5-B1C3-518BDD480BC0}" presName="Name48" presStyleLbl="parChTrans1D3" presStyleIdx="3" presStyleCnt="17"/>
      <dgm:spPr/>
      <dgm:t>
        <a:bodyPr/>
        <a:lstStyle/>
        <a:p>
          <a:endParaRPr lang="tr-TR"/>
        </a:p>
      </dgm:t>
    </dgm:pt>
    <dgm:pt modelId="{C32B3796-FE4C-4769-9E63-69829C5193F8}" type="pres">
      <dgm:prSet presAssocID="{4603F064-5A64-4FE8-9DAD-B333F4EEE8E0}" presName="hierRoot2" presStyleCnt="0">
        <dgm:presLayoutVars>
          <dgm:hierBranch val="init"/>
        </dgm:presLayoutVars>
      </dgm:prSet>
      <dgm:spPr/>
      <dgm:t>
        <a:bodyPr/>
        <a:lstStyle/>
        <a:p>
          <a:endParaRPr lang="tr-TR"/>
        </a:p>
      </dgm:t>
    </dgm:pt>
    <dgm:pt modelId="{5DF2E530-441C-4280-81BB-9D3BCF076DA5}" type="pres">
      <dgm:prSet presAssocID="{4603F064-5A64-4FE8-9DAD-B333F4EEE8E0}" presName="rootComposite" presStyleCnt="0"/>
      <dgm:spPr/>
      <dgm:t>
        <a:bodyPr/>
        <a:lstStyle/>
        <a:p>
          <a:endParaRPr lang="tr-TR"/>
        </a:p>
      </dgm:t>
    </dgm:pt>
    <dgm:pt modelId="{299627F1-C812-47AF-A726-764071B619EE}" type="pres">
      <dgm:prSet presAssocID="{4603F064-5A64-4FE8-9DAD-B333F4EEE8E0}" presName="rootText" presStyleLbl="node3" presStyleIdx="3" presStyleCnt="17" custLinFactNeighborX="-7055">
        <dgm:presLayoutVars>
          <dgm:chPref val="3"/>
        </dgm:presLayoutVars>
      </dgm:prSet>
      <dgm:spPr/>
      <dgm:t>
        <a:bodyPr/>
        <a:lstStyle/>
        <a:p>
          <a:endParaRPr lang="tr-TR"/>
        </a:p>
      </dgm:t>
    </dgm:pt>
    <dgm:pt modelId="{C5552C5C-E9F0-43F0-B662-D399F12581BA}" type="pres">
      <dgm:prSet presAssocID="{4603F064-5A64-4FE8-9DAD-B333F4EEE8E0}" presName="rootConnector" presStyleLbl="node3" presStyleIdx="3" presStyleCnt="17"/>
      <dgm:spPr/>
      <dgm:t>
        <a:bodyPr/>
        <a:lstStyle/>
        <a:p>
          <a:endParaRPr lang="tr-TR"/>
        </a:p>
      </dgm:t>
    </dgm:pt>
    <dgm:pt modelId="{F2C3CAD6-A4A2-40DD-9E80-463ACA189029}" type="pres">
      <dgm:prSet presAssocID="{4603F064-5A64-4FE8-9DAD-B333F4EEE8E0}" presName="hierChild4" presStyleCnt="0"/>
      <dgm:spPr/>
      <dgm:t>
        <a:bodyPr/>
        <a:lstStyle/>
        <a:p>
          <a:endParaRPr lang="tr-TR"/>
        </a:p>
      </dgm:t>
    </dgm:pt>
    <dgm:pt modelId="{7BA46001-3F94-42A5-A7F6-18106321EAA2}" type="pres">
      <dgm:prSet presAssocID="{4603F064-5A64-4FE8-9DAD-B333F4EEE8E0}" presName="hierChild5" presStyleCnt="0"/>
      <dgm:spPr/>
      <dgm:t>
        <a:bodyPr/>
        <a:lstStyle/>
        <a:p>
          <a:endParaRPr lang="tr-TR"/>
        </a:p>
      </dgm:t>
    </dgm:pt>
    <dgm:pt modelId="{8FEE8B8D-D50B-4B49-8D5F-CEF603E5A711}" type="pres">
      <dgm:prSet presAssocID="{52B31459-3BF3-4329-9A1A-160F0866FA6F}" presName="Name48" presStyleLbl="parChTrans1D3" presStyleIdx="4" presStyleCnt="17"/>
      <dgm:spPr/>
      <dgm:t>
        <a:bodyPr/>
        <a:lstStyle/>
        <a:p>
          <a:endParaRPr lang="tr-TR"/>
        </a:p>
      </dgm:t>
    </dgm:pt>
    <dgm:pt modelId="{515130DC-3325-4044-9BA4-92A40603F919}" type="pres">
      <dgm:prSet presAssocID="{8D2E5422-84B4-4E79-BA4E-6CA4317170D6}" presName="hierRoot2" presStyleCnt="0">
        <dgm:presLayoutVars>
          <dgm:hierBranch val="init"/>
        </dgm:presLayoutVars>
      </dgm:prSet>
      <dgm:spPr/>
      <dgm:t>
        <a:bodyPr/>
        <a:lstStyle/>
        <a:p>
          <a:endParaRPr lang="tr-TR"/>
        </a:p>
      </dgm:t>
    </dgm:pt>
    <dgm:pt modelId="{759CA616-F27B-4875-BC76-C845866EEB57}" type="pres">
      <dgm:prSet presAssocID="{8D2E5422-84B4-4E79-BA4E-6CA4317170D6}" presName="rootComposite" presStyleCnt="0"/>
      <dgm:spPr/>
      <dgm:t>
        <a:bodyPr/>
        <a:lstStyle/>
        <a:p>
          <a:endParaRPr lang="tr-TR"/>
        </a:p>
      </dgm:t>
    </dgm:pt>
    <dgm:pt modelId="{CD668D3F-5DD4-4B5F-AA30-41D699C79260}" type="pres">
      <dgm:prSet presAssocID="{8D2E5422-84B4-4E79-BA4E-6CA4317170D6}" presName="rootText" presStyleLbl="node3" presStyleIdx="4" presStyleCnt="17" custLinFactNeighborX="-26759">
        <dgm:presLayoutVars>
          <dgm:chPref val="3"/>
        </dgm:presLayoutVars>
      </dgm:prSet>
      <dgm:spPr/>
      <dgm:t>
        <a:bodyPr/>
        <a:lstStyle/>
        <a:p>
          <a:endParaRPr lang="tr-TR"/>
        </a:p>
      </dgm:t>
    </dgm:pt>
    <dgm:pt modelId="{0486C412-B46F-4651-91AB-59FA4833A12C}" type="pres">
      <dgm:prSet presAssocID="{8D2E5422-84B4-4E79-BA4E-6CA4317170D6}" presName="rootConnector" presStyleLbl="node3" presStyleIdx="4" presStyleCnt="17"/>
      <dgm:spPr/>
      <dgm:t>
        <a:bodyPr/>
        <a:lstStyle/>
        <a:p>
          <a:endParaRPr lang="tr-TR"/>
        </a:p>
      </dgm:t>
    </dgm:pt>
    <dgm:pt modelId="{B62330C1-553E-4BB7-B92F-F41EC06551A5}" type="pres">
      <dgm:prSet presAssocID="{8D2E5422-84B4-4E79-BA4E-6CA4317170D6}" presName="hierChild4" presStyleCnt="0"/>
      <dgm:spPr/>
      <dgm:t>
        <a:bodyPr/>
        <a:lstStyle/>
        <a:p>
          <a:endParaRPr lang="tr-TR"/>
        </a:p>
      </dgm:t>
    </dgm:pt>
    <dgm:pt modelId="{2868F51D-A6FB-431D-9174-393B3D193CD0}" type="pres">
      <dgm:prSet presAssocID="{8D2E5422-84B4-4E79-BA4E-6CA4317170D6}" presName="hierChild5" presStyleCnt="0"/>
      <dgm:spPr/>
      <dgm:t>
        <a:bodyPr/>
        <a:lstStyle/>
        <a:p>
          <a:endParaRPr lang="tr-TR"/>
        </a:p>
      </dgm:t>
    </dgm:pt>
    <dgm:pt modelId="{9FC5C388-F734-4FA7-B82B-D948C8AB1EA8}" type="pres">
      <dgm:prSet presAssocID="{5FBC8ED6-2233-405C-9C43-FC06540039F2}" presName="Name48" presStyleLbl="parChTrans1D3" presStyleIdx="5" presStyleCnt="17"/>
      <dgm:spPr/>
      <dgm:t>
        <a:bodyPr/>
        <a:lstStyle/>
        <a:p>
          <a:endParaRPr lang="tr-TR"/>
        </a:p>
      </dgm:t>
    </dgm:pt>
    <dgm:pt modelId="{7719B4B4-5C42-4CC6-99AF-1A808D075979}" type="pres">
      <dgm:prSet presAssocID="{3BF3AA3E-27E1-4CB0-BAD3-27D4D55A9F62}" presName="hierRoot2" presStyleCnt="0">
        <dgm:presLayoutVars>
          <dgm:hierBranch val="init"/>
        </dgm:presLayoutVars>
      </dgm:prSet>
      <dgm:spPr/>
      <dgm:t>
        <a:bodyPr/>
        <a:lstStyle/>
        <a:p>
          <a:endParaRPr lang="tr-TR"/>
        </a:p>
      </dgm:t>
    </dgm:pt>
    <dgm:pt modelId="{959BB971-8029-441F-AAD9-00669FDD8FAA}" type="pres">
      <dgm:prSet presAssocID="{3BF3AA3E-27E1-4CB0-BAD3-27D4D55A9F62}" presName="rootComposite" presStyleCnt="0"/>
      <dgm:spPr/>
      <dgm:t>
        <a:bodyPr/>
        <a:lstStyle/>
        <a:p>
          <a:endParaRPr lang="tr-TR"/>
        </a:p>
      </dgm:t>
    </dgm:pt>
    <dgm:pt modelId="{6E97586C-5E99-4340-8DE6-E84F6CC8FF84}" type="pres">
      <dgm:prSet presAssocID="{3BF3AA3E-27E1-4CB0-BAD3-27D4D55A9F62}" presName="rootText" presStyleLbl="node3" presStyleIdx="5" presStyleCnt="17" custLinFactNeighborX="-7055">
        <dgm:presLayoutVars>
          <dgm:chPref val="3"/>
        </dgm:presLayoutVars>
      </dgm:prSet>
      <dgm:spPr/>
      <dgm:t>
        <a:bodyPr/>
        <a:lstStyle/>
        <a:p>
          <a:endParaRPr lang="tr-TR"/>
        </a:p>
      </dgm:t>
    </dgm:pt>
    <dgm:pt modelId="{B7CFF006-FB96-4AC9-9198-9E2765F8FE7F}" type="pres">
      <dgm:prSet presAssocID="{3BF3AA3E-27E1-4CB0-BAD3-27D4D55A9F62}" presName="rootConnector" presStyleLbl="node3" presStyleIdx="5" presStyleCnt="17"/>
      <dgm:spPr/>
      <dgm:t>
        <a:bodyPr/>
        <a:lstStyle/>
        <a:p>
          <a:endParaRPr lang="tr-TR"/>
        </a:p>
      </dgm:t>
    </dgm:pt>
    <dgm:pt modelId="{488AC2CA-DC51-4387-9780-625A6EBE68F7}" type="pres">
      <dgm:prSet presAssocID="{3BF3AA3E-27E1-4CB0-BAD3-27D4D55A9F62}" presName="hierChild4" presStyleCnt="0"/>
      <dgm:spPr/>
      <dgm:t>
        <a:bodyPr/>
        <a:lstStyle/>
        <a:p>
          <a:endParaRPr lang="tr-TR"/>
        </a:p>
      </dgm:t>
    </dgm:pt>
    <dgm:pt modelId="{700EF541-A9B6-4297-B355-9FF5E22BD57B}" type="pres">
      <dgm:prSet presAssocID="{3BF3AA3E-27E1-4CB0-BAD3-27D4D55A9F62}" presName="hierChild5" presStyleCnt="0"/>
      <dgm:spPr/>
      <dgm:t>
        <a:bodyPr/>
        <a:lstStyle/>
        <a:p>
          <a:endParaRPr lang="tr-TR"/>
        </a:p>
      </dgm:t>
    </dgm:pt>
    <dgm:pt modelId="{1BA4167F-EC0B-4BF2-95E5-D95ADF027794}" type="pres">
      <dgm:prSet presAssocID="{AF943C94-34AB-4EFE-838D-0CA24C4888F2}" presName="Name48" presStyleLbl="parChTrans1D3" presStyleIdx="6" presStyleCnt="17"/>
      <dgm:spPr/>
      <dgm:t>
        <a:bodyPr/>
        <a:lstStyle/>
        <a:p>
          <a:endParaRPr lang="tr-TR"/>
        </a:p>
      </dgm:t>
    </dgm:pt>
    <dgm:pt modelId="{81266F86-7E46-48F6-A67C-ED02F404F0E2}" type="pres">
      <dgm:prSet presAssocID="{BDA07DCE-EE53-49F1-93B0-2790C57F5E5D}" presName="hierRoot2" presStyleCnt="0">
        <dgm:presLayoutVars>
          <dgm:hierBranch val="init"/>
        </dgm:presLayoutVars>
      </dgm:prSet>
      <dgm:spPr/>
      <dgm:t>
        <a:bodyPr/>
        <a:lstStyle/>
        <a:p>
          <a:endParaRPr lang="tr-TR"/>
        </a:p>
      </dgm:t>
    </dgm:pt>
    <dgm:pt modelId="{60E14923-9B56-49CC-B585-9A731FDF1EF3}" type="pres">
      <dgm:prSet presAssocID="{BDA07DCE-EE53-49F1-93B0-2790C57F5E5D}" presName="rootComposite" presStyleCnt="0"/>
      <dgm:spPr/>
      <dgm:t>
        <a:bodyPr/>
        <a:lstStyle/>
        <a:p>
          <a:endParaRPr lang="tr-TR"/>
        </a:p>
      </dgm:t>
    </dgm:pt>
    <dgm:pt modelId="{B75D53CF-4193-47CC-9FEA-64205FCF28CC}" type="pres">
      <dgm:prSet presAssocID="{BDA07DCE-EE53-49F1-93B0-2790C57F5E5D}" presName="rootText" presStyleLbl="node3" presStyleIdx="6" presStyleCnt="17" custLinFactNeighborX="-26759">
        <dgm:presLayoutVars>
          <dgm:chPref val="3"/>
        </dgm:presLayoutVars>
      </dgm:prSet>
      <dgm:spPr/>
      <dgm:t>
        <a:bodyPr/>
        <a:lstStyle/>
        <a:p>
          <a:endParaRPr lang="tr-TR"/>
        </a:p>
      </dgm:t>
    </dgm:pt>
    <dgm:pt modelId="{DB31F50C-DBE2-49F3-BBB7-4B50B2AB70DE}" type="pres">
      <dgm:prSet presAssocID="{BDA07DCE-EE53-49F1-93B0-2790C57F5E5D}" presName="rootConnector" presStyleLbl="node3" presStyleIdx="6" presStyleCnt="17"/>
      <dgm:spPr/>
      <dgm:t>
        <a:bodyPr/>
        <a:lstStyle/>
        <a:p>
          <a:endParaRPr lang="tr-TR"/>
        </a:p>
      </dgm:t>
    </dgm:pt>
    <dgm:pt modelId="{9F50DEE7-049C-4CF8-A7CB-73F7AA3FB276}" type="pres">
      <dgm:prSet presAssocID="{BDA07DCE-EE53-49F1-93B0-2790C57F5E5D}" presName="hierChild4" presStyleCnt="0"/>
      <dgm:spPr/>
      <dgm:t>
        <a:bodyPr/>
        <a:lstStyle/>
        <a:p>
          <a:endParaRPr lang="tr-TR"/>
        </a:p>
      </dgm:t>
    </dgm:pt>
    <dgm:pt modelId="{D53BB88B-4907-4554-B1E2-508939045E74}" type="pres">
      <dgm:prSet presAssocID="{BDA07DCE-EE53-49F1-93B0-2790C57F5E5D}" presName="hierChild5" presStyleCnt="0"/>
      <dgm:spPr/>
      <dgm:t>
        <a:bodyPr/>
        <a:lstStyle/>
        <a:p>
          <a:endParaRPr lang="tr-TR"/>
        </a:p>
      </dgm:t>
    </dgm:pt>
    <dgm:pt modelId="{6753DBA5-FB28-46D9-B9E0-F56D668B50C7}" type="pres">
      <dgm:prSet presAssocID="{11BCD19F-8E24-41D5-82FB-AF678B57D6A0}" presName="hierChild5" presStyleCnt="0"/>
      <dgm:spPr/>
      <dgm:t>
        <a:bodyPr/>
        <a:lstStyle/>
        <a:p>
          <a:endParaRPr lang="tr-TR"/>
        </a:p>
      </dgm:t>
    </dgm:pt>
    <dgm:pt modelId="{F3ACC58D-1373-4F9A-A7E5-BE9D306A7636}" type="pres">
      <dgm:prSet presAssocID="{ACA7FCD3-CEB6-497E-9D24-CE3325744523}" presName="Name37" presStyleLbl="parChTrans1D2" presStyleIdx="1" presStyleCnt="5"/>
      <dgm:spPr/>
      <dgm:t>
        <a:bodyPr/>
        <a:lstStyle/>
        <a:p>
          <a:endParaRPr lang="tr-TR"/>
        </a:p>
      </dgm:t>
    </dgm:pt>
    <dgm:pt modelId="{AD309949-ACC5-496A-9884-D660C09C3328}" type="pres">
      <dgm:prSet presAssocID="{0D94F04B-187E-443C-9F16-1395C270D40B}" presName="hierRoot2" presStyleCnt="0">
        <dgm:presLayoutVars>
          <dgm:hierBranch val="init"/>
        </dgm:presLayoutVars>
      </dgm:prSet>
      <dgm:spPr/>
      <dgm:t>
        <a:bodyPr/>
        <a:lstStyle/>
        <a:p>
          <a:endParaRPr lang="tr-TR"/>
        </a:p>
      </dgm:t>
    </dgm:pt>
    <dgm:pt modelId="{838FFEDF-FC20-4557-8ECB-0C671CD15E39}" type="pres">
      <dgm:prSet presAssocID="{0D94F04B-187E-443C-9F16-1395C270D40B}" presName="rootComposite" presStyleCnt="0"/>
      <dgm:spPr/>
      <dgm:t>
        <a:bodyPr/>
        <a:lstStyle/>
        <a:p>
          <a:endParaRPr lang="tr-TR"/>
        </a:p>
      </dgm:t>
    </dgm:pt>
    <dgm:pt modelId="{DDEE0296-C795-417F-8B8D-AEF1C57A245C}" type="pres">
      <dgm:prSet presAssocID="{0D94F04B-187E-443C-9F16-1395C270D40B}" presName="rootText" presStyleLbl="node2" presStyleIdx="1" presStyleCnt="5" custLinFactNeighborX="7305">
        <dgm:presLayoutVars>
          <dgm:chPref val="3"/>
        </dgm:presLayoutVars>
      </dgm:prSet>
      <dgm:spPr/>
      <dgm:t>
        <a:bodyPr/>
        <a:lstStyle/>
        <a:p>
          <a:endParaRPr lang="tr-TR"/>
        </a:p>
      </dgm:t>
    </dgm:pt>
    <dgm:pt modelId="{C68CF543-0C66-4B3D-B25C-89BF7BF29336}" type="pres">
      <dgm:prSet presAssocID="{0D94F04B-187E-443C-9F16-1395C270D40B}" presName="rootConnector" presStyleLbl="node2" presStyleIdx="1" presStyleCnt="5"/>
      <dgm:spPr/>
      <dgm:t>
        <a:bodyPr/>
        <a:lstStyle/>
        <a:p>
          <a:endParaRPr lang="tr-TR"/>
        </a:p>
      </dgm:t>
    </dgm:pt>
    <dgm:pt modelId="{15CF1DEF-F517-4C12-A300-972195B65D7C}" type="pres">
      <dgm:prSet presAssocID="{0D94F04B-187E-443C-9F16-1395C270D40B}" presName="hierChild4" presStyleCnt="0"/>
      <dgm:spPr/>
      <dgm:t>
        <a:bodyPr/>
        <a:lstStyle/>
        <a:p>
          <a:endParaRPr lang="tr-TR"/>
        </a:p>
      </dgm:t>
    </dgm:pt>
    <dgm:pt modelId="{2EB730C7-FF0B-4E95-9759-A58BE158BDCD}" type="pres">
      <dgm:prSet presAssocID="{2FAA6F97-62EB-4050-877A-7F29B933E48F}" presName="Name37" presStyleLbl="parChTrans1D3" presStyleIdx="7" presStyleCnt="17"/>
      <dgm:spPr/>
      <dgm:t>
        <a:bodyPr/>
        <a:lstStyle/>
        <a:p>
          <a:endParaRPr lang="tr-TR"/>
        </a:p>
      </dgm:t>
    </dgm:pt>
    <dgm:pt modelId="{6229FFAF-6CCB-4A29-BEF7-974BB13F8BF5}" type="pres">
      <dgm:prSet presAssocID="{0976C9D2-6207-4C25-883D-849E69590B14}" presName="hierRoot2" presStyleCnt="0">
        <dgm:presLayoutVars>
          <dgm:hierBranch val="init"/>
        </dgm:presLayoutVars>
      </dgm:prSet>
      <dgm:spPr/>
      <dgm:t>
        <a:bodyPr/>
        <a:lstStyle/>
        <a:p>
          <a:endParaRPr lang="tr-TR"/>
        </a:p>
      </dgm:t>
    </dgm:pt>
    <dgm:pt modelId="{B0252E4A-CBE0-427C-9D39-A0FF9B6B2384}" type="pres">
      <dgm:prSet presAssocID="{0976C9D2-6207-4C25-883D-849E69590B14}" presName="rootComposite" presStyleCnt="0"/>
      <dgm:spPr/>
      <dgm:t>
        <a:bodyPr/>
        <a:lstStyle/>
        <a:p>
          <a:endParaRPr lang="tr-TR"/>
        </a:p>
      </dgm:t>
    </dgm:pt>
    <dgm:pt modelId="{3B465B04-76B4-42FE-8C10-45DA0C62AF4C}" type="pres">
      <dgm:prSet presAssocID="{0976C9D2-6207-4C25-883D-849E69590B14}" presName="rootText" presStyleLbl="node3" presStyleIdx="7" presStyleCnt="17" custLinFactNeighborX="7305">
        <dgm:presLayoutVars>
          <dgm:chPref val="3"/>
        </dgm:presLayoutVars>
      </dgm:prSet>
      <dgm:spPr/>
      <dgm:t>
        <a:bodyPr/>
        <a:lstStyle/>
        <a:p>
          <a:endParaRPr lang="tr-TR"/>
        </a:p>
      </dgm:t>
    </dgm:pt>
    <dgm:pt modelId="{66B6822C-598E-43D4-A373-BDCE95C38AAE}" type="pres">
      <dgm:prSet presAssocID="{0976C9D2-6207-4C25-883D-849E69590B14}" presName="rootConnector" presStyleLbl="node3" presStyleIdx="7" presStyleCnt="17"/>
      <dgm:spPr/>
      <dgm:t>
        <a:bodyPr/>
        <a:lstStyle/>
        <a:p>
          <a:endParaRPr lang="tr-TR"/>
        </a:p>
      </dgm:t>
    </dgm:pt>
    <dgm:pt modelId="{F99CDAEC-19B6-4CDD-8A9B-DF084637D201}" type="pres">
      <dgm:prSet presAssocID="{0976C9D2-6207-4C25-883D-849E69590B14}" presName="hierChild4" presStyleCnt="0"/>
      <dgm:spPr/>
      <dgm:t>
        <a:bodyPr/>
        <a:lstStyle/>
        <a:p>
          <a:endParaRPr lang="tr-TR"/>
        </a:p>
      </dgm:t>
    </dgm:pt>
    <dgm:pt modelId="{F21AAF9F-0B11-4406-B5AC-CF8EA6A120DD}" type="pres">
      <dgm:prSet presAssocID="{0976C9D2-6207-4C25-883D-849E69590B14}" presName="hierChild5" presStyleCnt="0"/>
      <dgm:spPr/>
      <dgm:t>
        <a:bodyPr/>
        <a:lstStyle/>
        <a:p>
          <a:endParaRPr lang="tr-TR"/>
        </a:p>
      </dgm:t>
    </dgm:pt>
    <dgm:pt modelId="{ED3266E9-8001-472A-A3C9-A572E043EF70}" type="pres">
      <dgm:prSet presAssocID="{AEAB2B81-2C86-4CD9-80A1-53E17B6B2FBD}" presName="Name37" presStyleLbl="parChTrans1D3" presStyleIdx="8" presStyleCnt="17"/>
      <dgm:spPr/>
      <dgm:t>
        <a:bodyPr/>
        <a:lstStyle/>
        <a:p>
          <a:endParaRPr lang="tr-TR"/>
        </a:p>
      </dgm:t>
    </dgm:pt>
    <dgm:pt modelId="{0691FFFA-FEFC-4D79-8A22-7F3578E1A2A4}" type="pres">
      <dgm:prSet presAssocID="{D1924A45-CABA-4826-BD02-0B4B467B7365}" presName="hierRoot2" presStyleCnt="0">
        <dgm:presLayoutVars>
          <dgm:hierBranch val="init"/>
        </dgm:presLayoutVars>
      </dgm:prSet>
      <dgm:spPr/>
      <dgm:t>
        <a:bodyPr/>
        <a:lstStyle/>
        <a:p>
          <a:endParaRPr lang="tr-TR"/>
        </a:p>
      </dgm:t>
    </dgm:pt>
    <dgm:pt modelId="{5BEC29D9-1132-4758-9839-C9ECBA2472EB}" type="pres">
      <dgm:prSet presAssocID="{D1924A45-CABA-4826-BD02-0B4B467B7365}" presName="rootComposite" presStyleCnt="0"/>
      <dgm:spPr/>
      <dgm:t>
        <a:bodyPr/>
        <a:lstStyle/>
        <a:p>
          <a:endParaRPr lang="tr-TR"/>
        </a:p>
      </dgm:t>
    </dgm:pt>
    <dgm:pt modelId="{DE963DCB-8B36-44C3-B6C7-79A22C160403}" type="pres">
      <dgm:prSet presAssocID="{D1924A45-CABA-4826-BD02-0B4B467B7365}" presName="rootText" presStyleLbl="node3" presStyleIdx="8" presStyleCnt="17" custLinFactNeighborX="7305">
        <dgm:presLayoutVars>
          <dgm:chPref val="3"/>
        </dgm:presLayoutVars>
      </dgm:prSet>
      <dgm:spPr/>
      <dgm:t>
        <a:bodyPr/>
        <a:lstStyle/>
        <a:p>
          <a:endParaRPr lang="tr-TR"/>
        </a:p>
      </dgm:t>
    </dgm:pt>
    <dgm:pt modelId="{CCE3CBB9-1B6A-469F-B5BB-418A67D10CC7}" type="pres">
      <dgm:prSet presAssocID="{D1924A45-CABA-4826-BD02-0B4B467B7365}" presName="rootConnector" presStyleLbl="node3" presStyleIdx="8" presStyleCnt="17"/>
      <dgm:spPr/>
      <dgm:t>
        <a:bodyPr/>
        <a:lstStyle/>
        <a:p>
          <a:endParaRPr lang="tr-TR"/>
        </a:p>
      </dgm:t>
    </dgm:pt>
    <dgm:pt modelId="{8C11643E-A6AF-4700-9CC3-F60ABD2F99F9}" type="pres">
      <dgm:prSet presAssocID="{D1924A45-CABA-4826-BD02-0B4B467B7365}" presName="hierChild4" presStyleCnt="0"/>
      <dgm:spPr/>
      <dgm:t>
        <a:bodyPr/>
        <a:lstStyle/>
        <a:p>
          <a:endParaRPr lang="tr-TR"/>
        </a:p>
      </dgm:t>
    </dgm:pt>
    <dgm:pt modelId="{EF326AD4-8563-4CC5-AD36-7B4B29B970AC}" type="pres">
      <dgm:prSet presAssocID="{D1924A45-CABA-4826-BD02-0B4B467B7365}" presName="hierChild5" presStyleCnt="0"/>
      <dgm:spPr/>
      <dgm:t>
        <a:bodyPr/>
        <a:lstStyle/>
        <a:p>
          <a:endParaRPr lang="tr-TR"/>
        </a:p>
      </dgm:t>
    </dgm:pt>
    <dgm:pt modelId="{D3850480-C8B6-434A-A801-F9EF6A047532}" type="pres">
      <dgm:prSet presAssocID="{0D94F04B-187E-443C-9F16-1395C270D40B}" presName="hierChild5" presStyleCnt="0"/>
      <dgm:spPr/>
      <dgm:t>
        <a:bodyPr/>
        <a:lstStyle/>
        <a:p>
          <a:endParaRPr lang="tr-TR"/>
        </a:p>
      </dgm:t>
    </dgm:pt>
    <dgm:pt modelId="{78A633F1-627C-49E5-A097-321EF71D3B29}" type="pres">
      <dgm:prSet presAssocID="{85E9B43A-56FF-4233-A369-745A7FA381D2}" presName="Name37" presStyleLbl="parChTrans1D2" presStyleIdx="2" presStyleCnt="5"/>
      <dgm:spPr/>
      <dgm:t>
        <a:bodyPr/>
        <a:lstStyle/>
        <a:p>
          <a:endParaRPr lang="tr-TR"/>
        </a:p>
      </dgm:t>
    </dgm:pt>
    <dgm:pt modelId="{7222B964-C3B4-409F-96DC-FEA8A765E207}" type="pres">
      <dgm:prSet presAssocID="{055F6716-03F0-4E3D-B180-A8AD59BCD32D}" presName="hierRoot2" presStyleCnt="0">
        <dgm:presLayoutVars>
          <dgm:hierBranch val="init"/>
        </dgm:presLayoutVars>
      </dgm:prSet>
      <dgm:spPr/>
      <dgm:t>
        <a:bodyPr/>
        <a:lstStyle/>
        <a:p>
          <a:endParaRPr lang="tr-TR"/>
        </a:p>
      </dgm:t>
    </dgm:pt>
    <dgm:pt modelId="{55F6B035-A7C9-4E18-987F-C940C5666781}" type="pres">
      <dgm:prSet presAssocID="{055F6716-03F0-4E3D-B180-A8AD59BCD32D}" presName="rootComposite" presStyleCnt="0"/>
      <dgm:spPr/>
      <dgm:t>
        <a:bodyPr/>
        <a:lstStyle/>
        <a:p>
          <a:endParaRPr lang="tr-TR"/>
        </a:p>
      </dgm:t>
    </dgm:pt>
    <dgm:pt modelId="{08C06818-1F74-41B9-A7D5-AEABF543AD27}" type="pres">
      <dgm:prSet presAssocID="{055F6716-03F0-4E3D-B180-A8AD59BCD32D}" presName="rootText" presStyleLbl="node2" presStyleIdx="2" presStyleCnt="5" custLinFactNeighborX="14180">
        <dgm:presLayoutVars>
          <dgm:chPref val="3"/>
        </dgm:presLayoutVars>
      </dgm:prSet>
      <dgm:spPr/>
      <dgm:t>
        <a:bodyPr/>
        <a:lstStyle/>
        <a:p>
          <a:endParaRPr lang="tr-TR"/>
        </a:p>
      </dgm:t>
    </dgm:pt>
    <dgm:pt modelId="{90181D75-1B8B-4CC5-B0C9-4552C5A31DBE}" type="pres">
      <dgm:prSet presAssocID="{055F6716-03F0-4E3D-B180-A8AD59BCD32D}" presName="rootConnector" presStyleLbl="node2" presStyleIdx="2" presStyleCnt="5"/>
      <dgm:spPr/>
      <dgm:t>
        <a:bodyPr/>
        <a:lstStyle/>
        <a:p>
          <a:endParaRPr lang="tr-TR"/>
        </a:p>
      </dgm:t>
    </dgm:pt>
    <dgm:pt modelId="{F2E8EDA1-9677-4590-93D6-6E2308FA1D1B}" type="pres">
      <dgm:prSet presAssocID="{055F6716-03F0-4E3D-B180-A8AD59BCD32D}" presName="hierChild4" presStyleCnt="0"/>
      <dgm:spPr/>
      <dgm:t>
        <a:bodyPr/>
        <a:lstStyle/>
        <a:p>
          <a:endParaRPr lang="tr-TR"/>
        </a:p>
      </dgm:t>
    </dgm:pt>
    <dgm:pt modelId="{70A7E3B6-8A44-42EA-A21B-1033A2F30CC0}" type="pres">
      <dgm:prSet presAssocID="{1548A1E1-F770-4157-B057-661FE28D146C}" presName="Name37" presStyleLbl="parChTrans1D3" presStyleIdx="9" presStyleCnt="17"/>
      <dgm:spPr/>
      <dgm:t>
        <a:bodyPr/>
        <a:lstStyle/>
        <a:p>
          <a:endParaRPr lang="tr-TR"/>
        </a:p>
      </dgm:t>
    </dgm:pt>
    <dgm:pt modelId="{BC24A788-E105-4E4E-9AA5-FFC4409A31BD}" type="pres">
      <dgm:prSet presAssocID="{08D0A625-DFF1-456F-B232-FD1C546AF3F2}" presName="hierRoot2" presStyleCnt="0">
        <dgm:presLayoutVars>
          <dgm:hierBranch val="init"/>
        </dgm:presLayoutVars>
      </dgm:prSet>
      <dgm:spPr/>
      <dgm:t>
        <a:bodyPr/>
        <a:lstStyle/>
        <a:p>
          <a:endParaRPr lang="tr-TR"/>
        </a:p>
      </dgm:t>
    </dgm:pt>
    <dgm:pt modelId="{42B51065-56D0-476B-8A43-CD706AEC4AF0}" type="pres">
      <dgm:prSet presAssocID="{08D0A625-DFF1-456F-B232-FD1C546AF3F2}" presName="rootComposite" presStyleCnt="0"/>
      <dgm:spPr/>
      <dgm:t>
        <a:bodyPr/>
        <a:lstStyle/>
        <a:p>
          <a:endParaRPr lang="tr-TR"/>
        </a:p>
      </dgm:t>
    </dgm:pt>
    <dgm:pt modelId="{FDEB9B82-6937-4DBF-93F9-0701098CC648}" type="pres">
      <dgm:prSet presAssocID="{08D0A625-DFF1-456F-B232-FD1C546AF3F2}" presName="rootText" presStyleLbl="node3" presStyleIdx="9" presStyleCnt="17" custLinFactNeighborX="14180">
        <dgm:presLayoutVars>
          <dgm:chPref val="3"/>
        </dgm:presLayoutVars>
      </dgm:prSet>
      <dgm:spPr/>
      <dgm:t>
        <a:bodyPr/>
        <a:lstStyle/>
        <a:p>
          <a:endParaRPr lang="tr-TR"/>
        </a:p>
      </dgm:t>
    </dgm:pt>
    <dgm:pt modelId="{C95CAE12-A78F-48EF-A12A-DF005E9264BB}" type="pres">
      <dgm:prSet presAssocID="{08D0A625-DFF1-456F-B232-FD1C546AF3F2}" presName="rootConnector" presStyleLbl="node3" presStyleIdx="9" presStyleCnt="17"/>
      <dgm:spPr/>
      <dgm:t>
        <a:bodyPr/>
        <a:lstStyle/>
        <a:p>
          <a:endParaRPr lang="tr-TR"/>
        </a:p>
      </dgm:t>
    </dgm:pt>
    <dgm:pt modelId="{979C4B9D-A406-4C62-B868-3729536C6316}" type="pres">
      <dgm:prSet presAssocID="{08D0A625-DFF1-456F-B232-FD1C546AF3F2}" presName="hierChild4" presStyleCnt="0"/>
      <dgm:spPr/>
      <dgm:t>
        <a:bodyPr/>
        <a:lstStyle/>
        <a:p>
          <a:endParaRPr lang="tr-TR"/>
        </a:p>
      </dgm:t>
    </dgm:pt>
    <dgm:pt modelId="{B3813735-0652-4F95-A292-9F76C0F3542C}" type="pres">
      <dgm:prSet presAssocID="{08D0A625-DFF1-456F-B232-FD1C546AF3F2}" presName="hierChild5" presStyleCnt="0"/>
      <dgm:spPr/>
      <dgm:t>
        <a:bodyPr/>
        <a:lstStyle/>
        <a:p>
          <a:endParaRPr lang="tr-TR"/>
        </a:p>
      </dgm:t>
    </dgm:pt>
    <dgm:pt modelId="{CBE96C1B-7C34-4718-9ACF-DA850B007067}" type="pres">
      <dgm:prSet presAssocID="{B87949ED-D9F4-485F-9EF6-5881DE323875}" presName="Name37" presStyleLbl="parChTrans1D3" presStyleIdx="10" presStyleCnt="17"/>
      <dgm:spPr/>
      <dgm:t>
        <a:bodyPr/>
        <a:lstStyle/>
        <a:p>
          <a:endParaRPr lang="tr-TR"/>
        </a:p>
      </dgm:t>
    </dgm:pt>
    <dgm:pt modelId="{4CE4EAC4-13DF-42CF-8452-8368B9ACB415}" type="pres">
      <dgm:prSet presAssocID="{B2A17918-8B7D-4F94-A35E-6877D14B7590}" presName="hierRoot2" presStyleCnt="0">
        <dgm:presLayoutVars>
          <dgm:hierBranch val="init"/>
        </dgm:presLayoutVars>
      </dgm:prSet>
      <dgm:spPr/>
      <dgm:t>
        <a:bodyPr/>
        <a:lstStyle/>
        <a:p>
          <a:endParaRPr lang="tr-TR"/>
        </a:p>
      </dgm:t>
    </dgm:pt>
    <dgm:pt modelId="{88D18BBE-C1AC-4149-82F0-9A4BE52DDACC}" type="pres">
      <dgm:prSet presAssocID="{B2A17918-8B7D-4F94-A35E-6877D14B7590}" presName="rootComposite" presStyleCnt="0"/>
      <dgm:spPr/>
      <dgm:t>
        <a:bodyPr/>
        <a:lstStyle/>
        <a:p>
          <a:endParaRPr lang="tr-TR"/>
        </a:p>
      </dgm:t>
    </dgm:pt>
    <dgm:pt modelId="{2A61B87C-2450-4C27-BE7D-31E269AD7ACE}" type="pres">
      <dgm:prSet presAssocID="{B2A17918-8B7D-4F94-A35E-6877D14B7590}" presName="rootText" presStyleLbl="node3" presStyleIdx="10" presStyleCnt="17" custLinFactNeighborX="14180">
        <dgm:presLayoutVars>
          <dgm:chPref val="3"/>
        </dgm:presLayoutVars>
      </dgm:prSet>
      <dgm:spPr/>
      <dgm:t>
        <a:bodyPr/>
        <a:lstStyle/>
        <a:p>
          <a:endParaRPr lang="tr-TR"/>
        </a:p>
      </dgm:t>
    </dgm:pt>
    <dgm:pt modelId="{7383CC16-8E95-4F1A-A92E-786F857CC9F0}" type="pres">
      <dgm:prSet presAssocID="{B2A17918-8B7D-4F94-A35E-6877D14B7590}" presName="rootConnector" presStyleLbl="node3" presStyleIdx="10" presStyleCnt="17"/>
      <dgm:spPr/>
      <dgm:t>
        <a:bodyPr/>
        <a:lstStyle/>
        <a:p>
          <a:endParaRPr lang="tr-TR"/>
        </a:p>
      </dgm:t>
    </dgm:pt>
    <dgm:pt modelId="{B6F05FE1-1E36-412E-AEDC-12D5264CD160}" type="pres">
      <dgm:prSet presAssocID="{B2A17918-8B7D-4F94-A35E-6877D14B7590}" presName="hierChild4" presStyleCnt="0"/>
      <dgm:spPr/>
      <dgm:t>
        <a:bodyPr/>
        <a:lstStyle/>
        <a:p>
          <a:endParaRPr lang="tr-TR"/>
        </a:p>
      </dgm:t>
    </dgm:pt>
    <dgm:pt modelId="{7C47CFE6-ED2C-4216-B510-67AF9CCD8D96}" type="pres">
      <dgm:prSet presAssocID="{B2A17918-8B7D-4F94-A35E-6877D14B7590}" presName="hierChild5" presStyleCnt="0"/>
      <dgm:spPr/>
      <dgm:t>
        <a:bodyPr/>
        <a:lstStyle/>
        <a:p>
          <a:endParaRPr lang="tr-TR"/>
        </a:p>
      </dgm:t>
    </dgm:pt>
    <dgm:pt modelId="{E15B498C-A2D3-4230-88F1-C0D044701343}" type="pres">
      <dgm:prSet presAssocID="{055F6716-03F0-4E3D-B180-A8AD59BCD32D}" presName="hierChild5" presStyleCnt="0"/>
      <dgm:spPr/>
      <dgm:t>
        <a:bodyPr/>
        <a:lstStyle/>
        <a:p>
          <a:endParaRPr lang="tr-TR"/>
        </a:p>
      </dgm:t>
    </dgm:pt>
    <dgm:pt modelId="{FD5B942E-D3D9-4C5E-8C24-16CD6B8AC1C1}" type="pres">
      <dgm:prSet presAssocID="{32D2FDAC-10D5-4312-B57B-6228FE693FE1}" presName="Name37" presStyleLbl="parChTrans1D2" presStyleIdx="3" presStyleCnt="5"/>
      <dgm:spPr/>
      <dgm:t>
        <a:bodyPr/>
        <a:lstStyle/>
        <a:p>
          <a:endParaRPr lang="tr-TR"/>
        </a:p>
      </dgm:t>
    </dgm:pt>
    <dgm:pt modelId="{73333D01-7FFB-4C7D-B7DC-8608A9889C87}" type="pres">
      <dgm:prSet presAssocID="{D04C087E-353C-4332-A05C-3F743FCC1D6A}" presName="hierRoot2" presStyleCnt="0">
        <dgm:presLayoutVars>
          <dgm:hierBranch val="init"/>
        </dgm:presLayoutVars>
      </dgm:prSet>
      <dgm:spPr/>
      <dgm:t>
        <a:bodyPr/>
        <a:lstStyle/>
        <a:p>
          <a:endParaRPr lang="tr-TR"/>
        </a:p>
      </dgm:t>
    </dgm:pt>
    <dgm:pt modelId="{8685A070-CEEF-424D-B4E3-F00D4BC2C167}" type="pres">
      <dgm:prSet presAssocID="{D04C087E-353C-4332-A05C-3F743FCC1D6A}" presName="rootComposite" presStyleCnt="0"/>
      <dgm:spPr/>
      <dgm:t>
        <a:bodyPr/>
        <a:lstStyle/>
        <a:p>
          <a:endParaRPr lang="tr-TR"/>
        </a:p>
      </dgm:t>
    </dgm:pt>
    <dgm:pt modelId="{8343EA6E-73DE-40EC-B17E-CE43B02CE8C9}" type="pres">
      <dgm:prSet presAssocID="{D04C087E-353C-4332-A05C-3F743FCC1D6A}" presName="rootText" presStyleLbl="node2" presStyleIdx="3" presStyleCnt="5" custLinFactNeighborX="27450">
        <dgm:presLayoutVars>
          <dgm:chPref val="3"/>
        </dgm:presLayoutVars>
      </dgm:prSet>
      <dgm:spPr/>
      <dgm:t>
        <a:bodyPr/>
        <a:lstStyle/>
        <a:p>
          <a:endParaRPr lang="tr-TR"/>
        </a:p>
      </dgm:t>
    </dgm:pt>
    <dgm:pt modelId="{DBB1FD80-A6BA-45BD-82E1-CD9DAF1F7149}" type="pres">
      <dgm:prSet presAssocID="{D04C087E-353C-4332-A05C-3F743FCC1D6A}" presName="rootConnector" presStyleLbl="node2" presStyleIdx="3" presStyleCnt="5"/>
      <dgm:spPr/>
      <dgm:t>
        <a:bodyPr/>
        <a:lstStyle/>
        <a:p>
          <a:endParaRPr lang="tr-TR"/>
        </a:p>
      </dgm:t>
    </dgm:pt>
    <dgm:pt modelId="{D5F9D02B-EDCA-4AD1-8DB7-F63457A7C1B7}" type="pres">
      <dgm:prSet presAssocID="{D04C087E-353C-4332-A05C-3F743FCC1D6A}" presName="hierChild4" presStyleCnt="0"/>
      <dgm:spPr/>
      <dgm:t>
        <a:bodyPr/>
        <a:lstStyle/>
        <a:p>
          <a:endParaRPr lang="tr-TR"/>
        </a:p>
      </dgm:t>
    </dgm:pt>
    <dgm:pt modelId="{8EFF6820-39B0-4469-AB1F-A3D970E58CBB}" type="pres">
      <dgm:prSet presAssocID="{0B367CDD-462C-454A-86C8-54EB7C3FF80F}" presName="Name37" presStyleLbl="parChTrans1D3" presStyleIdx="11" presStyleCnt="17"/>
      <dgm:spPr/>
      <dgm:t>
        <a:bodyPr/>
        <a:lstStyle/>
        <a:p>
          <a:endParaRPr lang="tr-TR"/>
        </a:p>
      </dgm:t>
    </dgm:pt>
    <dgm:pt modelId="{0F1AC0AC-8791-43AB-9599-F4A281B1DA81}" type="pres">
      <dgm:prSet presAssocID="{A2B03EF7-FE12-43B8-A57F-79F8A4A0735F}" presName="hierRoot2" presStyleCnt="0">
        <dgm:presLayoutVars>
          <dgm:hierBranch val="init"/>
        </dgm:presLayoutVars>
      </dgm:prSet>
      <dgm:spPr/>
      <dgm:t>
        <a:bodyPr/>
        <a:lstStyle/>
        <a:p>
          <a:endParaRPr lang="tr-TR"/>
        </a:p>
      </dgm:t>
    </dgm:pt>
    <dgm:pt modelId="{CB3E1B81-4374-4E43-A961-B73D7E6A505C}" type="pres">
      <dgm:prSet presAssocID="{A2B03EF7-FE12-43B8-A57F-79F8A4A0735F}" presName="rootComposite" presStyleCnt="0"/>
      <dgm:spPr/>
      <dgm:t>
        <a:bodyPr/>
        <a:lstStyle/>
        <a:p>
          <a:endParaRPr lang="tr-TR"/>
        </a:p>
      </dgm:t>
    </dgm:pt>
    <dgm:pt modelId="{BB0004C9-A863-4591-8935-16615E424ADA}" type="pres">
      <dgm:prSet presAssocID="{A2B03EF7-FE12-43B8-A57F-79F8A4A0735F}" presName="rootText" presStyleLbl="node3" presStyleIdx="11" presStyleCnt="17" custLinFactNeighborX="27450">
        <dgm:presLayoutVars>
          <dgm:chPref val="3"/>
        </dgm:presLayoutVars>
      </dgm:prSet>
      <dgm:spPr/>
      <dgm:t>
        <a:bodyPr/>
        <a:lstStyle/>
        <a:p>
          <a:endParaRPr lang="tr-TR"/>
        </a:p>
      </dgm:t>
    </dgm:pt>
    <dgm:pt modelId="{091EDD8A-53D2-4780-9B77-7C4EAFDC0CB6}" type="pres">
      <dgm:prSet presAssocID="{A2B03EF7-FE12-43B8-A57F-79F8A4A0735F}" presName="rootConnector" presStyleLbl="node3" presStyleIdx="11" presStyleCnt="17"/>
      <dgm:spPr/>
      <dgm:t>
        <a:bodyPr/>
        <a:lstStyle/>
        <a:p>
          <a:endParaRPr lang="tr-TR"/>
        </a:p>
      </dgm:t>
    </dgm:pt>
    <dgm:pt modelId="{AFF358EA-53FD-4569-9F4F-D9BB4C9FDD20}" type="pres">
      <dgm:prSet presAssocID="{A2B03EF7-FE12-43B8-A57F-79F8A4A0735F}" presName="hierChild4" presStyleCnt="0"/>
      <dgm:spPr/>
      <dgm:t>
        <a:bodyPr/>
        <a:lstStyle/>
        <a:p>
          <a:endParaRPr lang="tr-TR"/>
        </a:p>
      </dgm:t>
    </dgm:pt>
    <dgm:pt modelId="{57BCBA92-5277-4241-9390-892A36BEFF9F}" type="pres">
      <dgm:prSet presAssocID="{A2B03EF7-FE12-43B8-A57F-79F8A4A0735F}" presName="hierChild5" presStyleCnt="0"/>
      <dgm:spPr/>
      <dgm:t>
        <a:bodyPr/>
        <a:lstStyle/>
        <a:p>
          <a:endParaRPr lang="tr-TR"/>
        </a:p>
      </dgm:t>
    </dgm:pt>
    <dgm:pt modelId="{E59863C9-A2D7-43F3-A23E-2D141FCC63EE}" type="pres">
      <dgm:prSet presAssocID="{4C550984-258F-4529-B57F-CCA3E9291F53}" presName="Name37" presStyleLbl="parChTrans1D3" presStyleIdx="12" presStyleCnt="17"/>
      <dgm:spPr/>
      <dgm:t>
        <a:bodyPr/>
        <a:lstStyle/>
        <a:p>
          <a:endParaRPr lang="tr-TR"/>
        </a:p>
      </dgm:t>
    </dgm:pt>
    <dgm:pt modelId="{C2678DCC-EABE-4FBA-96E8-0F47EECCDF79}" type="pres">
      <dgm:prSet presAssocID="{29D6489F-C077-4A9E-939B-939AC2C30157}" presName="hierRoot2" presStyleCnt="0">
        <dgm:presLayoutVars>
          <dgm:hierBranch val="init"/>
        </dgm:presLayoutVars>
      </dgm:prSet>
      <dgm:spPr/>
      <dgm:t>
        <a:bodyPr/>
        <a:lstStyle/>
        <a:p>
          <a:endParaRPr lang="tr-TR"/>
        </a:p>
      </dgm:t>
    </dgm:pt>
    <dgm:pt modelId="{1A771C8A-8237-4853-A710-C2CD1350DF52}" type="pres">
      <dgm:prSet presAssocID="{29D6489F-C077-4A9E-939B-939AC2C30157}" presName="rootComposite" presStyleCnt="0"/>
      <dgm:spPr/>
      <dgm:t>
        <a:bodyPr/>
        <a:lstStyle/>
        <a:p>
          <a:endParaRPr lang="tr-TR"/>
        </a:p>
      </dgm:t>
    </dgm:pt>
    <dgm:pt modelId="{5B55558A-611F-4AD2-AB51-401401A9ED86}" type="pres">
      <dgm:prSet presAssocID="{29D6489F-C077-4A9E-939B-939AC2C30157}" presName="rootText" presStyleLbl="node3" presStyleIdx="12" presStyleCnt="17" custLinFactNeighborX="27450">
        <dgm:presLayoutVars>
          <dgm:chPref val="3"/>
        </dgm:presLayoutVars>
      </dgm:prSet>
      <dgm:spPr/>
      <dgm:t>
        <a:bodyPr/>
        <a:lstStyle/>
        <a:p>
          <a:endParaRPr lang="tr-TR"/>
        </a:p>
      </dgm:t>
    </dgm:pt>
    <dgm:pt modelId="{44BBFEC0-5B57-4832-BC50-C2A7484CA9D5}" type="pres">
      <dgm:prSet presAssocID="{29D6489F-C077-4A9E-939B-939AC2C30157}" presName="rootConnector" presStyleLbl="node3" presStyleIdx="12" presStyleCnt="17"/>
      <dgm:spPr/>
      <dgm:t>
        <a:bodyPr/>
        <a:lstStyle/>
        <a:p>
          <a:endParaRPr lang="tr-TR"/>
        </a:p>
      </dgm:t>
    </dgm:pt>
    <dgm:pt modelId="{4363D069-56EA-4EFE-87C1-5727D59646F1}" type="pres">
      <dgm:prSet presAssocID="{29D6489F-C077-4A9E-939B-939AC2C30157}" presName="hierChild4" presStyleCnt="0"/>
      <dgm:spPr/>
      <dgm:t>
        <a:bodyPr/>
        <a:lstStyle/>
        <a:p>
          <a:endParaRPr lang="tr-TR"/>
        </a:p>
      </dgm:t>
    </dgm:pt>
    <dgm:pt modelId="{46751478-DD30-4D66-B41E-F79C8BBAA190}" type="pres">
      <dgm:prSet presAssocID="{29D6489F-C077-4A9E-939B-939AC2C30157}" presName="hierChild5" presStyleCnt="0"/>
      <dgm:spPr/>
      <dgm:t>
        <a:bodyPr/>
        <a:lstStyle/>
        <a:p>
          <a:endParaRPr lang="tr-TR"/>
        </a:p>
      </dgm:t>
    </dgm:pt>
    <dgm:pt modelId="{813DD09A-17E3-4E6C-B688-2925E04E3A00}" type="pres">
      <dgm:prSet presAssocID="{80EBAA0C-B5FE-4F75-A0B2-EFEBB4071EA8}" presName="Name37" presStyleLbl="parChTrans1D3" presStyleIdx="13" presStyleCnt="17"/>
      <dgm:spPr/>
      <dgm:t>
        <a:bodyPr/>
        <a:lstStyle/>
        <a:p>
          <a:endParaRPr lang="tr-TR"/>
        </a:p>
      </dgm:t>
    </dgm:pt>
    <dgm:pt modelId="{4D3FB8FB-5EF7-4960-AF50-3645ECA21796}" type="pres">
      <dgm:prSet presAssocID="{835001CA-19AC-41E9-97BE-6D463AA80ABE}" presName="hierRoot2" presStyleCnt="0">
        <dgm:presLayoutVars>
          <dgm:hierBranch val="init"/>
        </dgm:presLayoutVars>
      </dgm:prSet>
      <dgm:spPr/>
      <dgm:t>
        <a:bodyPr/>
        <a:lstStyle/>
        <a:p>
          <a:endParaRPr lang="tr-TR"/>
        </a:p>
      </dgm:t>
    </dgm:pt>
    <dgm:pt modelId="{2F6AFD92-D43D-4148-88D0-2EE95E2B5008}" type="pres">
      <dgm:prSet presAssocID="{835001CA-19AC-41E9-97BE-6D463AA80ABE}" presName="rootComposite" presStyleCnt="0"/>
      <dgm:spPr/>
      <dgm:t>
        <a:bodyPr/>
        <a:lstStyle/>
        <a:p>
          <a:endParaRPr lang="tr-TR"/>
        </a:p>
      </dgm:t>
    </dgm:pt>
    <dgm:pt modelId="{5AB8C86F-15BB-40B5-BBB0-08F8E92C2029}" type="pres">
      <dgm:prSet presAssocID="{835001CA-19AC-41E9-97BE-6D463AA80ABE}" presName="rootText" presStyleLbl="node3" presStyleIdx="13" presStyleCnt="17" custLinFactNeighborX="27450">
        <dgm:presLayoutVars>
          <dgm:chPref val="3"/>
        </dgm:presLayoutVars>
      </dgm:prSet>
      <dgm:spPr/>
      <dgm:t>
        <a:bodyPr/>
        <a:lstStyle/>
        <a:p>
          <a:endParaRPr lang="tr-TR"/>
        </a:p>
      </dgm:t>
    </dgm:pt>
    <dgm:pt modelId="{B3E51E31-2645-40FF-BA9F-E1DB7EF06E66}" type="pres">
      <dgm:prSet presAssocID="{835001CA-19AC-41E9-97BE-6D463AA80ABE}" presName="rootConnector" presStyleLbl="node3" presStyleIdx="13" presStyleCnt="17"/>
      <dgm:spPr/>
      <dgm:t>
        <a:bodyPr/>
        <a:lstStyle/>
        <a:p>
          <a:endParaRPr lang="tr-TR"/>
        </a:p>
      </dgm:t>
    </dgm:pt>
    <dgm:pt modelId="{D55B330D-643B-4D06-A523-1F567E7495D9}" type="pres">
      <dgm:prSet presAssocID="{835001CA-19AC-41E9-97BE-6D463AA80ABE}" presName="hierChild4" presStyleCnt="0"/>
      <dgm:spPr/>
      <dgm:t>
        <a:bodyPr/>
        <a:lstStyle/>
        <a:p>
          <a:endParaRPr lang="tr-TR"/>
        </a:p>
      </dgm:t>
    </dgm:pt>
    <dgm:pt modelId="{D5140D31-13C0-4B22-AAB7-E4D31087A422}" type="pres">
      <dgm:prSet presAssocID="{835001CA-19AC-41E9-97BE-6D463AA80ABE}" presName="hierChild5" presStyleCnt="0"/>
      <dgm:spPr/>
      <dgm:t>
        <a:bodyPr/>
        <a:lstStyle/>
        <a:p>
          <a:endParaRPr lang="tr-TR"/>
        </a:p>
      </dgm:t>
    </dgm:pt>
    <dgm:pt modelId="{919727D6-DBDB-4B46-9A05-5E59EF32A21C}" type="pres">
      <dgm:prSet presAssocID="{D04C087E-353C-4332-A05C-3F743FCC1D6A}" presName="hierChild5" presStyleCnt="0"/>
      <dgm:spPr/>
      <dgm:t>
        <a:bodyPr/>
        <a:lstStyle/>
        <a:p>
          <a:endParaRPr lang="tr-TR"/>
        </a:p>
      </dgm:t>
    </dgm:pt>
    <dgm:pt modelId="{2DA6D25B-AA27-4B7C-9E9C-04BF7A042DF7}" type="pres">
      <dgm:prSet presAssocID="{8AB5BE57-247D-465C-BC9F-0E7E62B01567}" presName="Name37" presStyleLbl="parChTrans1D2" presStyleIdx="4" presStyleCnt="5"/>
      <dgm:spPr/>
      <dgm:t>
        <a:bodyPr/>
        <a:lstStyle/>
        <a:p>
          <a:endParaRPr lang="tr-TR"/>
        </a:p>
      </dgm:t>
    </dgm:pt>
    <dgm:pt modelId="{1B7F9FB6-35CB-4649-A545-5060DFCBBEA6}" type="pres">
      <dgm:prSet presAssocID="{881C01EF-D9DA-4B5A-BB72-6C463EC27207}" presName="hierRoot2" presStyleCnt="0">
        <dgm:presLayoutVars>
          <dgm:hierBranch val="init"/>
        </dgm:presLayoutVars>
      </dgm:prSet>
      <dgm:spPr/>
      <dgm:t>
        <a:bodyPr/>
        <a:lstStyle/>
        <a:p>
          <a:endParaRPr lang="tr-TR"/>
        </a:p>
      </dgm:t>
    </dgm:pt>
    <dgm:pt modelId="{AC18F71F-BC52-4B9B-A909-0D0428CC14B3}" type="pres">
      <dgm:prSet presAssocID="{881C01EF-D9DA-4B5A-BB72-6C463EC27207}" presName="rootComposite" presStyleCnt="0"/>
      <dgm:spPr/>
      <dgm:t>
        <a:bodyPr/>
        <a:lstStyle/>
        <a:p>
          <a:endParaRPr lang="tr-TR"/>
        </a:p>
      </dgm:t>
    </dgm:pt>
    <dgm:pt modelId="{B5F25EA0-EE1C-4134-B70C-4EA5A6F0F914}" type="pres">
      <dgm:prSet presAssocID="{881C01EF-D9DA-4B5A-BB72-6C463EC27207}" presName="rootText" presStyleLbl="node2" presStyleIdx="4" presStyleCnt="5" custLinFactNeighborX="40719">
        <dgm:presLayoutVars>
          <dgm:chPref val="3"/>
        </dgm:presLayoutVars>
      </dgm:prSet>
      <dgm:spPr/>
      <dgm:t>
        <a:bodyPr/>
        <a:lstStyle/>
        <a:p>
          <a:endParaRPr lang="tr-TR"/>
        </a:p>
      </dgm:t>
    </dgm:pt>
    <dgm:pt modelId="{7BEC0549-CED4-4A5F-AB7B-9A410F6262C6}" type="pres">
      <dgm:prSet presAssocID="{881C01EF-D9DA-4B5A-BB72-6C463EC27207}" presName="rootConnector" presStyleLbl="node2" presStyleIdx="4" presStyleCnt="5"/>
      <dgm:spPr/>
      <dgm:t>
        <a:bodyPr/>
        <a:lstStyle/>
        <a:p>
          <a:endParaRPr lang="tr-TR"/>
        </a:p>
      </dgm:t>
    </dgm:pt>
    <dgm:pt modelId="{B05EA4BE-EEBE-4B30-8676-BC14202A418C}" type="pres">
      <dgm:prSet presAssocID="{881C01EF-D9DA-4B5A-BB72-6C463EC27207}" presName="hierChild4" presStyleCnt="0"/>
      <dgm:spPr/>
      <dgm:t>
        <a:bodyPr/>
        <a:lstStyle/>
        <a:p>
          <a:endParaRPr lang="tr-TR"/>
        </a:p>
      </dgm:t>
    </dgm:pt>
    <dgm:pt modelId="{73C230CC-9093-427F-9F14-EB31280C36AC}" type="pres">
      <dgm:prSet presAssocID="{7DB3AB80-B95C-4B8F-9A47-F1922D0FA44D}" presName="Name37" presStyleLbl="parChTrans1D3" presStyleIdx="14" presStyleCnt="17"/>
      <dgm:spPr/>
      <dgm:t>
        <a:bodyPr/>
        <a:lstStyle/>
        <a:p>
          <a:endParaRPr lang="tr-TR"/>
        </a:p>
      </dgm:t>
    </dgm:pt>
    <dgm:pt modelId="{28DA7CCF-60F7-4A3C-A254-4E6DCBBBC063}" type="pres">
      <dgm:prSet presAssocID="{E8BDD86C-190A-4835-871B-3EB6A40F69C4}" presName="hierRoot2" presStyleCnt="0">
        <dgm:presLayoutVars>
          <dgm:hierBranch val="init"/>
        </dgm:presLayoutVars>
      </dgm:prSet>
      <dgm:spPr/>
      <dgm:t>
        <a:bodyPr/>
        <a:lstStyle/>
        <a:p>
          <a:endParaRPr lang="tr-TR"/>
        </a:p>
      </dgm:t>
    </dgm:pt>
    <dgm:pt modelId="{E5A9A9E3-7F29-48E1-A77A-21FAFCBF0D3F}" type="pres">
      <dgm:prSet presAssocID="{E8BDD86C-190A-4835-871B-3EB6A40F69C4}" presName="rootComposite" presStyleCnt="0"/>
      <dgm:spPr/>
      <dgm:t>
        <a:bodyPr/>
        <a:lstStyle/>
        <a:p>
          <a:endParaRPr lang="tr-TR"/>
        </a:p>
      </dgm:t>
    </dgm:pt>
    <dgm:pt modelId="{8454589A-0676-4612-9764-771FE98A71AB}" type="pres">
      <dgm:prSet presAssocID="{E8BDD86C-190A-4835-871B-3EB6A40F69C4}" presName="rootText" presStyleLbl="node3" presStyleIdx="14" presStyleCnt="17" custLinFactNeighborX="40719">
        <dgm:presLayoutVars>
          <dgm:chPref val="3"/>
        </dgm:presLayoutVars>
      </dgm:prSet>
      <dgm:spPr/>
      <dgm:t>
        <a:bodyPr/>
        <a:lstStyle/>
        <a:p>
          <a:endParaRPr lang="tr-TR"/>
        </a:p>
      </dgm:t>
    </dgm:pt>
    <dgm:pt modelId="{4587F3D1-42A6-4877-BEDE-0AA4C57A7E20}" type="pres">
      <dgm:prSet presAssocID="{E8BDD86C-190A-4835-871B-3EB6A40F69C4}" presName="rootConnector" presStyleLbl="node3" presStyleIdx="14" presStyleCnt="17"/>
      <dgm:spPr/>
      <dgm:t>
        <a:bodyPr/>
        <a:lstStyle/>
        <a:p>
          <a:endParaRPr lang="tr-TR"/>
        </a:p>
      </dgm:t>
    </dgm:pt>
    <dgm:pt modelId="{442BEF0F-E971-4753-8D90-7E937366F805}" type="pres">
      <dgm:prSet presAssocID="{E8BDD86C-190A-4835-871B-3EB6A40F69C4}" presName="hierChild4" presStyleCnt="0"/>
      <dgm:spPr/>
      <dgm:t>
        <a:bodyPr/>
        <a:lstStyle/>
        <a:p>
          <a:endParaRPr lang="tr-TR"/>
        </a:p>
      </dgm:t>
    </dgm:pt>
    <dgm:pt modelId="{20184B51-23B6-4709-907A-0F0077481D6B}" type="pres">
      <dgm:prSet presAssocID="{E8BDD86C-190A-4835-871B-3EB6A40F69C4}" presName="hierChild5" presStyleCnt="0"/>
      <dgm:spPr/>
      <dgm:t>
        <a:bodyPr/>
        <a:lstStyle/>
        <a:p>
          <a:endParaRPr lang="tr-TR"/>
        </a:p>
      </dgm:t>
    </dgm:pt>
    <dgm:pt modelId="{42B027A3-840E-4AF7-81AA-FFF2B0119146}" type="pres">
      <dgm:prSet presAssocID="{9B1239A2-AD70-4C28-9351-66DC76162F58}" presName="Name37" presStyleLbl="parChTrans1D3" presStyleIdx="15" presStyleCnt="17"/>
      <dgm:spPr/>
      <dgm:t>
        <a:bodyPr/>
        <a:lstStyle/>
        <a:p>
          <a:endParaRPr lang="tr-TR"/>
        </a:p>
      </dgm:t>
    </dgm:pt>
    <dgm:pt modelId="{F3A4B6F6-885F-4BE0-9C93-D5732EA49A4A}" type="pres">
      <dgm:prSet presAssocID="{F67DD05A-7FD0-4D4C-817C-4DA9BAF10493}" presName="hierRoot2" presStyleCnt="0">
        <dgm:presLayoutVars>
          <dgm:hierBranch val="init"/>
        </dgm:presLayoutVars>
      </dgm:prSet>
      <dgm:spPr/>
      <dgm:t>
        <a:bodyPr/>
        <a:lstStyle/>
        <a:p>
          <a:endParaRPr lang="tr-TR"/>
        </a:p>
      </dgm:t>
    </dgm:pt>
    <dgm:pt modelId="{7CDED4D4-FEFA-42BB-A252-D3F5DE35466A}" type="pres">
      <dgm:prSet presAssocID="{F67DD05A-7FD0-4D4C-817C-4DA9BAF10493}" presName="rootComposite" presStyleCnt="0"/>
      <dgm:spPr/>
      <dgm:t>
        <a:bodyPr/>
        <a:lstStyle/>
        <a:p>
          <a:endParaRPr lang="tr-TR"/>
        </a:p>
      </dgm:t>
    </dgm:pt>
    <dgm:pt modelId="{B3435FC7-178B-4082-92DF-7F8123E110AE}" type="pres">
      <dgm:prSet presAssocID="{F67DD05A-7FD0-4D4C-817C-4DA9BAF10493}" presName="rootText" presStyleLbl="node3" presStyleIdx="15" presStyleCnt="17" custLinFactNeighborX="40719">
        <dgm:presLayoutVars>
          <dgm:chPref val="3"/>
        </dgm:presLayoutVars>
      </dgm:prSet>
      <dgm:spPr/>
      <dgm:t>
        <a:bodyPr/>
        <a:lstStyle/>
        <a:p>
          <a:endParaRPr lang="tr-TR"/>
        </a:p>
      </dgm:t>
    </dgm:pt>
    <dgm:pt modelId="{EF0ED5C9-C112-408E-892B-179BEDB4405F}" type="pres">
      <dgm:prSet presAssocID="{F67DD05A-7FD0-4D4C-817C-4DA9BAF10493}" presName="rootConnector" presStyleLbl="node3" presStyleIdx="15" presStyleCnt="17"/>
      <dgm:spPr/>
      <dgm:t>
        <a:bodyPr/>
        <a:lstStyle/>
        <a:p>
          <a:endParaRPr lang="tr-TR"/>
        </a:p>
      </dgm:t>
    </dgm:pt>
    <dgm:pt modelId="{78E4E3AE-13CF-4D58-8136-80380B52A1DC}" type="pres">
      <dgm:prSet presAssocID="{F67DD05A-7FD0-4D4C-817C-4DA9BAF10493}" presName="hierChild4" presStyleCnt="0"/>
      <dgm:spPr/>
      <dgm:t>
        <a:bodyPr/>
        <a:lstStyle/>
        <a:p>
          <a:endParaRPr lang="tr-TR"/>
        </a:p>
      </dgm:t>
    </dgm:pt>
    <dgm:pt modelId="{3CD3D88F-5F30-45F0-BB26-6698B5ED4458}" type="pres">
      <dgm:prSet presAssocID="{F67DD05A-7FD0-4D4C-817C-4DA9BAF10493}" presName="hierChild5" presStyleCnt="0"/>
      <dgm:spPr/>
      <dgm:t>
        <a:bodyPr/>
        <a:lstStyle/>
        <a:p>
          <a:endParaRPr lang="tr-TR"/>
        </a:p>
      </dgm:t>
    </dgm:pt>
    <dgm:pt modelId="{7499DFAF-BB16-447E-9453-405850D66161}" type="pres">
      <dgm:prSet presAssocID="{42CF4DDF-841B-4685-81F2-BDFB4679CA84}" presName="Name37" presStyleLbl="parChTrans1D3" presStyleIdx="16" presStyleCnt="17"/>
      <dgm:spPr/>
      <dgm:t>
        <a:bodyPr/>
        <a:lstStyle/>
        <a:p>
          <a:endParaRPr lang="tr-TR"/>
        </a:p>
      </dgm:t>
    </dgm:pt>
    <dgm:pt modelId="{5B612C3F-F110-41E0-AFC9-2853DD88D672}" type="pres">
      <dgm:prSet presAssocID="{E62D27D2-57E4-4088-877D-A734146E4E79}" presName="hierRoot2" presStyleCnt="0">
        <dgm:presLayoutVars>
          <dgm:hierBranch val="init"/>
        </dgm:presLayoutVars>
      </dgm:prSet>
      <dgm:spPr/>
      <dgm:t>
        <a:bodyPr/>
        <a:lstStyle/>
        <a:p>
          <a:endParaRPr lang="tr-TR"/>
        </a:p>
      </dgm:t>
    </dgm:pt>
    <dgm:pt modelId="{CA01E53A-6144-4E29-A289-9D282E4B8883}" type="pres">
      <dgm:prSet presAssocID="{E62D27D2-57E4-4088-877D-A734146E4E79}" presName="rootComposite" presStyleCnt="0"/>
      <dgm:spPr/>
      <dgm:t>
        <a:bodyPr/>
        <a:lstStyle/>
        <a:p>
          <a:endParaRPr lang="tr-TR"/>
        </a:p>
      </dgm:t>
    </dgm:pt>
    <dgm:pt modelId="{2C403AF8-857B-4FC7-A0B9-DCD9CAF65AB0}" type="pres">
      <dgm:prSet presAssocID="{E62D27D2-57E4-4088-877D-A734146E4E79}" presName="rootText" presStyleLbl="node3" presStyleIdx="16" presStyleCnt="17" custLinFactNeighborX="40719">
        <dgm:presLayoutVars>
          <dgm:chPref val="3"/>
        </dgm:presLayoutVars>
      </dgm:prSet>
      <dgm:spPr/>
      <dgm:t>
        <a:bodyPr/>
        <a:lstStyle/>
        <a:p>
          <a:endParaRPr lang="tr-TR"/>
        </a:p>
      </dgm:t>
    </dgm:pt>
    <dgm:pt modelId="{F87383C3-AE0A-4417-B7CD-39356839C20D}" type="pres">
      <dgm:prSet presAssocID="{E62D27D2-57E4-4088-877D-A734146E4E79}" presName="rootConnector" presStyleLbl="node3" presStyleIdx="16" presStyleCnt="17"/>
      <dgm:spPr/>
      <dgm:t>
        <a:bodyPr/>
        <a:lstStyle/>
        <a:p>
          <a:endParaRPr lang="tr-TR"/>
        </a:p>
      </dgm:t>
    </dgm:pt>
    <dgm:pt modelId="{7D43F43B-2670-41F2-B660-69B9D26A20CB}" type="pres">
      <dgm:prSet presAssocID="{E62D27D2-57E4-4088-877D-A734146E4E79}" presName="hierChild4" presStyleCnt="0"/>
      <dgm:spPr/>
      <dgm:t>
        <a:bodyPr/>
        <a:lstStyle/>
        <a:p>
          <a:endParaRPr lang="tr-TR"/>
        </a:p>
      </dgm:t>
    </dgm:pt>
    <dgm:pt modelId="{A6F192B1-5B1B-44DE-BB96-3D909F7E34D6}" type="pres">
      <dgm:prSet presAssocID="{E62D27D2-57E4-4088-877D-A734146E4E79}" presName="hierChild5" presStyleCnt="0"/>
      <dgm:spPr/>
      <dgm:t>
        <a:bodyPr/>
        <a:lstStyle/>
        <a:p>
          <a:endParaRPr lang="tr-TR"/>
        </a:p>
      </dgm:t>
    </dgm:pt>
    <dgm:pt modelId="{AF3B2138-A155-4332-8999-0AC8D3762C87}" type="pres">
      <dgm:prSet presAssocID="{881C01EF-D9DA-4B5A-BB72-6C463EC27207}" presName="hierChild5" presStyleCnt="0"/>
      <dgm:spPr/>
      <dgm:t>
        <a:bodyPr/>
        <a:lstStyle/>
        <a:p>
          <a:endParaRPr lang="tr-TR"/>
        </a:p>
      </dgm:t>
    </dgm:pt>
    <dgm:pt modelId="{71469B0B-1F6E-42AA-B4B0-E530E5C4D841}" type="pres">
      <dgm:prSet presAssocID="{5065583D-4D4F-4632-A0A8-5EC42EFE5796}" presName="hierChild3" presStyleCnt="0"/>
      <dgm:spPr/>
      <dgm:t>
        <a:bodyPr/>
        <a:lstStyle/>
        <a:p>
          <a:endParaRPr lang="tr-TR"/>
        </a:p>
      </dgm:t>
    </dgm:pt>
  </dgm:ptLst>
  <dgm:cxnLst>
    <dgm:cxn modelId="{C17A1694-FF39-4331-9C39-0964D436817B}" type="presOf" srcId="{08D0A625-DFF1-456F-B232-FD1C546AF3F2}" destId="{FDEB9B82-6937-4DBF-93F9-0701098CC648}" srcOrd="0" destOrd="0" presId="urn:microsoft.com/office/officeart/2005/8/layout/orgChart1"/>
    <dgm:cxn modelId="{989AFD4D-E9DE-46BA-BC3B-EFC7981D72CE}" type="presOf" srcId="{B2A17918-8B7D-4F94-A35E-6877D14B7590}" destId="{7383CC16-8E95-4F1A-A92E-786F857CC9F0}" srcOrd="1" destOrd="0" presId="urn:microsoft.com/office/officeart/2005/8/layout/orgChart1"/>
    <dgm:cxn modelId="{B8EAD61C-9BA4-4792-8A38-6E45B4B0FE60}" srcId="{D04C087E-353C-4332-A05C-3F743FCC1D6A}" destId="{835001CA-19AC-41E9-97BE-6D463AA80ABE}" srcOrd="2" destOrd="0" parTransId="{80EBAA0C-B5FE-4F75-A0B2-EFEBB4071EA8}" sibTransId="{3596B4AB-9BFC-4E3E-A00C-BE01AFDA1757}"/>
    <dgm:cxn modelId="{C54F589B-3E3C-4843-8FD6-60358DFFDB9F}" srcId="{5065583D-4D4F-4632-A0A8-5EC42EFE5796}" destId="{11BCD19F-8E24-41D5-82FB-AF678B57D6A0}" srcOrd="0" destOrd="0" parTransId="{0E2A29C2-E45A-4F88-9C33-8432E60F54ED}" sibTransId="{5CA6C8F1-1A0D-49F1-88E3-C796C45076A0}"/>
    <dgm:cxn modelId="{B35CABEE-EEE7-4EE4-B99F-7A961BF6DE1F}" type="presOf" srcId="{8D2E5422-84B4-4E79-BA4E-6CA4317170D6}" destId="{CD668D3F-5DD4-4B5F-AA30-41D699C79260}" srcOrd="0" destOrd="0" presId="urn:microsoft.com/office/officeart/2005/8/layout/orgChart1"/>
    <dgm:cxn modelId="{DA4869C5-EC8E-4082-AC5C-CD1D41BCB6CB}" srcId="{D04C087E-353C-4332-A05C-3F743FCC1D6A}" destId="{A2B03EF7-FE12-43B8-A57F-79F8A4A0735F}" srcOrd="0" destOrd="0" parTransId="{0B367CDD-462C-454A-86C8-54EB7C3FF80F}" sibTransId="{29D3CC59-C0AC-4978-AD98-8E6678649F71}"/>
    <dgm:cxn modelId="{E76A2ED5-E16C-43AF-B268-63034A7EC8A5}" srcId="{D04C087E-353C-4332-A05C-3F743FCC1D6A}" destId="{29D6489F-C077-4A9E-939B-939AC2C30157}" srcOrd="1" destOrd="0" parTransId="{4C550984-258F-4529-B57F-CCA3E9291F53}" sibTransId="{3790CA83-9158-454D-8415-C3814EB17ACD}"/>
    <dgm:cxn modelId="{D71E7A21-C155-4AF1-B0EB-B1E900A4A7DF}" type="presOf" srcId="{4603F064-5A64-4FE8-9DAD-B333F4EEE8E0}" destId="{299627F1-C812-47AF-A726-764071B619EE}" srcOrd="0" destOrd="0" presId="urn:microsoft.com/office/officeart/2005/8/layout/orgChart1"/>
    <dgm:cxn modelId="{C423338B-6FD0-44D3-85F2-90BBC9200EC9}" type="presOf" srcId="{E17FBD3B-9E1D-4603-A11E-C49BBE4AD0F5}" destId="{2E28B38A-F871-4EA9-86AA-B29C4422B180}" srcOrd="0" destOrd="0" presId="urn:microsoft.com/office/officeart/2005/8/layout/orgChart1"/>
    <dgm:cxn modelId="{DCBD05FD-8585-48FA-887E-41E2139A002A}" type="presOf" srcId="{055F6716-03F0-4E3D-B180-A8AD59BCD32D}" destId="{08C06818-1F74-41B9-A7D5-AEABF543AD27}" srcOrd="0" destOrd="0" presId="urn:microsoft.com/office/officeart/2005/8/layout/orgChart1"/>
    <dgm:cxn modelId="{B371CAEC-3DA2-4F51-BC71-524121A3C772}" type="presOf" srcId="{D04C087E-353C-4332-A05C-3F743FCC1D6A}" destId="{DBB1FD80-A6BA-45BD-82E1-CD9DAF1F7149}" srcOrd="1" destOrd="0" presId="urn:microsoft.com/office/officeart/2005/8/layout/orgChart1"/>
    <dgm:cxn modelId="{61AB6579-4E09-4451-87F4-9553F2605439}" srcId="{881C01EF-D9DA-4B5A-BB72-6C463EC27207}" destId="{E8BDD86C-190A-4835-871B-3EB6A40F69C4}" srcOrd="0" destOrd="0" parTransId="{7DB3AB80-B95C-4B8F-9A47-F1922D0FA44D}" sibTransId="{B2781E40-355C-4B5B-AFE8-385E815A201D}"/>
    <dgm:cxn modelId="{6D1BE03C-8536-4F51-A8C8-82301AECCB98}" type="presOf" srcId="{881C01EF-D9DA-4B5A-BB72-6C463EC27207}" destId="{B5F25EA0-EE1C-4134-B70C-4EA5A6F0F914}" srcOrd="0" destOrd="0" presId="urn:microsoft.com/office/officeart/2005/8/layout/orgChart1"/>
    <dgm:cxn modelId="{E2E92057-6242-4ED0-83FC-02006957EA26}" type="presOf" srcId="{AEAB2B81-2C86-4CD9-80A1-53E17B6B2FBD}" destId="{ED3266E9-8001-472A-A3C9-A572E043EF70}" srcOrd="0" destOrd="0" presId="urn:microsoft.com/office/officeart/2005/8/layout/orgChart1"/>
    <dgm:cxn modelId="{4753EFAA-D932-4B0D-8704-AC59C0964D58}" type="presOf" srcId="{7CC4FF4C-B697-4D2E-BFCA-D6070E25F3A8}" destId="{0BDDB2F4-E5D6-4408-806A-F3857E9F3A45}" srcOrd="0" destOrd="0" presId="urn:microsoft.com/office/officeart/2005/8/layout/orgChart1"/>
    <dgm:cxn modelId="{A9ADA8D6-0BE1-42DD-9E12-9577B52B6B68}" type="presOf" srcId="{11BCD19F-8E24-41D5-82FB-AF678B57D6A0}" destId="{5A4F532A-B536-4119-9F2A-E752FC67BBE2}" srcOrd="0" destOrd="0" presId="urn:microsoft.com/office/officeart/2005/8/layout/orgChart1"/>
    <dgm:cxn modelId="{082EF070-A886-435B-B704-5D75FF24F35D}" type="presOf" srcId="{0D94F04B-187E-443C-9F16-1395C270D40B}" destId="{C68CF543-0C66-4B3D-B25C-89BF7BF29336}" srcOrd="1" destOrd="0" presId="urn:microsoft.com/office/officeart/2005/8/layout/orgChart1"/>
    <dgm:cxn modelId="{F8B8F7EE-6EC4-424C-A96B-65516310FBA5}" type="presOf" srcId="{42CF4DDF-841B-4685-81F2-BDFB4679CA84}" destId="{7499DFAF-BB16-447E-9453-405850D66161}" srcOrd="0" destOrd="0" presId="urn:microsoft.com/office/officeart/2005/8/layout/orgChart1"/>
    <dgm:cxn modelId="{8ED2E76A-FDE1-4FF2-81CB-D8CAD5017D42}" type="presOf" srcId="{3BF3AA3E-27E1-4CB0-BAD3-27D4D55A9F62}" destId="{6E97586C-5E99-4340-8DE6-E84F6CC8FF84}" srcOrd="0" destOrd="0" presId="urn:microsoft.com/office/officeart/2005/8/layout/orgChart1"/>
    <dgm:cxn modelId="{57BF64C5-C200-4B34-A558-F45ED4529CC6}" type="presOf" srcId="{0B367CDD-462C-454A-86C8-54EB7C3FF80F}" destId="{8EFF6820-39B0-4469-AB1F-A3D970E58CBB}" srcOrd="0" destOrd="0" presId="urn:microsoft.com/office/officeart/2005/8/layout/orgChart1"/>
    <dgm:cxn modelId="{B378E777-D1F6-485B-9F45-3F6E899FE7A9}" type="presOf" srcId="{80EBAA0C-B5FE-4F75-A0B2-EFEBB4071EA8}" destId="{813DD09A-17E3-4E6C-B688-2925E04E3A00}" srcOrd="0" destOrd="0" presId="urn:microsoft.com/office/officeart/2005/8/layout/orgChart1"/>
    <dgm:cxn modelId="{CD1AE2C4-BADB-4040-A6E5-8B522C2145D4}" srcId="{055F6716-03F0-4E3D-B180-A8AD59BCD32D}" destId="{08D0A625-DFF1-456F-B232-FD1C546AF3F2}" srcOrd="0" destOrd="0" parTransId="{1548A1E1-F770-4157-B057-661FE28D146C}" sibTransId="{898DADFB-753A-4B8C-A9B4-D646F8228947}"/>
    <dgm:cxn modelId="{F779EF2C-8A22-464C-912B-BC4A77B63DCA}" srcId="{11BCD19F-8E24-41D5-82FB-AF678B57D6A0}" destId="{3BF3AA3E-27E1-4CB0-BAD3-27D4D55A9F62}" srcOrd="5" destOrd="0" parTransId="{5FBC8ED6-2233-405C-9C43-FC06540039F2}" sibTransId="{6F526F91-D97D-470C-B3E0-45ACAD5C38FB}"/>
    <dgm:cxn modelId="{A2ACD318-E5B4-45DA-AD53-DE90D102B0E4}" srcId="{5065583D-4D4F-4632-A0A8-5EC42EFE5796}" destId="{055F6716-03F0-4E3D-B180-A8AD59BCD32D}" srcOrd="2" destOrd="0" parTransId="{85E9B43A-56FF-4233-A369-745A7FA381D2}" sibTransId="{569A7F22-B75E-47A0-A8BD-9487D297B70F}"/>
    <dgm:cxn modelId="{E8030C9A-CB24-41D5-9345-E93752A3E374}" srcId="{881C01EF-D9DA-4B5A-BB72-6C463EC27207}" destId="{E62D27D2-57E4-4088-877D-A734146E4E79}" srcOrd="2" destOrd="0" parTransId="{42CF4DDF-841B-4685-81F2-BDFB4679CA84}" sibTransId="{AD6507D8-C269-44AB-90EA-9174D8F3C02D}"/>
    <dgm:cxn modelId="{69AF3F46-6E38-45AC-9597-480468DAC2F7}" type="presOf" srcId="{5FBC8ED6-2233-405C-9C43-FC06540039F2}" destId="{9FC5C388-F734-4FA7-B82B-D948C8AB1EA8}" srcOrd="0" destOrd="0" presId="urn:microsoft.com/office/officeart/2005/8/layout/orgChart1"/>
    <dgm:cxn modelId="{B63238D5-0ECE-4621-85E1-610303584956}" type="presOf" srcId="{29D6489F-C077-4A9E-939B-939AC2C30157}" destId="{44BBFEC0-5B57-4832-BC50-C2A7484CA9D5}" srcOrd="1" destOrd="0" presId="urn:microsoft.com/office/officeart/2005/8/layout/orgChart1"/>
    <dgm:cxn modelId="{99B42A6B-F3C9-4930-B572-5D06DBF4C427}" srcId="{11BCD19F-8E24-41D5-82FB-AF678B57D6A0}" destId="{2112AE9A-D888-48D1-824E-DAEBAD730203}" srcOrd="0" destOrd="0" parTransId="{967E6689-4247-4AB2-9A0C-45C5D7B0F4D8}" sibTransId="{1A3E2086-4036-45D3-A49C-205F5D3139C8}"/>
    <dgm:cxn modelId="{90183715-31AD-4F11-96C0-9DFDE03D719D}" type="presOf" srcId="{7CC4FF4C-B697-4D2E-BFCA-D6070E25F3A8}" destId="{18D5C95F-5E89-4365-B1F4-70B596538F6C}" srcOrd="1" destOrd="0" presId="urn:microsoft.com/office/officeart/2005/8/layout/orgChart1"/>
    <dgm:cxn modelId="{975768D0-BCB8-4989-B5EE-33774D02B98B}" type="presOf" srcId="{B2A17918-8B7D-4F94-A35E-6877D14B7590}" destId="{2A61B87C-2450-4C27-BE7D-31E269AD7ACE}" srcOrd="0" destOrd="0" presId="urn:microsoft.com/office/officeart/2005/8/layout/orgChart1"/>
    <dgm:cxn modelId="{5E1DFC36-8227-433C-9D86-FC861ABF833B}" type="presOf" srcId="{3BF3AA3E-27E1-4CB0-BAD3-27D4D55A9F62}" destId="{B7CFF006-FB96-4AC9-9198-9E2765F8FE7F}" srcOrd="1" destOrd="0" presId="urn:microsoft.com/office/officeart/2005/8/layout/orgChart1"/>
    <dgm:cxn modelId="{A6A3A3CB-A62D-45C9-A32D-5372CFFB60C8}" type="presOf" srcId="{8D2E5422-84B4-4E79-BA4E-6CA4317170D6}" destId="{0486C412-B46F-4651-91AB-59FA4833A12C}" srcOrd="1" destOrd="0" presId="urn:microsoft.com/office/officeart/2005/8/layout/orgChart1"/>
    <dgm:cxn modelId="{972B2539-7F50-4D3D-88CA-F4B432DF8799}" srcId="{0D94F04B-187E-443C-9F16-1395C270D40B}" destId="{D1924A45-CABA-4826-BD02-0B4B467B7365}" srcOrd="1" destOrd="0" parTransId="{AEAB2B81-2C86-4CD9-80A1-53E17B6B2FBD}" sibTransId="{240EC81B-C43B-4A4C-B407-D90967D724B2}"/>
    <dgm:cxn modelId="{F58C9DF8-E3E9-41FA-920E-D313F3F97A81}" type="presOf" srcId="{E8BDD86C-190A-4835-871B-3EB6A40F69C4}" destId="{8454589A-0676-4612-9764-771FE98A71AB}" srcOrd="0" destOrd="0" presId="urn:microsoft.com/office/officeart/2005/8/layout/orgChart1"/>
    <dgm:cxn modelId="{E268EAF3-F11C-44EF-9F96-164179222CF8}" type="presOf" srcId="{29D6489F-C077-4A9E-939B-939AC2C30157}" destId="{5B55558A-611F-4AD2-AB51-401401A9ED86}" srcOrd="0" destOrd="0" presId="urn:microsoft.com/office/officeart/2005/8/layout/orgChart1"/>
    <dgm:cxn modelId="{93CFA6FA-565F-4434-8284-6913E27AE212}" type="presOf" srcId="{5065583D-4D4F-4632-A0A8-5EC42EFE5796}" destId="{FFFF2A9C-2E77-41F4-B35F-095B2DB8CA37}" srcOrd="1" destOrd="0" presId="urn:microsoft.com/office/officeart/2005/8/layout/orgChart1"/>
    <dgm:cxn modelId="{92F9CFF3-15AA-40FD-AD8A-C1DA71C6C534}" type="presOf" srcId="{2FAA6F97-62EB-4050-877A-7F29B933E48F}" destId="{2EB730C7-FF0B-4E95-9759-A58BE158BDCD}" srcOrd="0" destOrd="0" presId="urn:microsoft.com/office/officeart/2005/8/layout/orgChart1"/>
    <dgm:cxn modelId="{CF4132A1-5F40-4D15-B836-D6EB6F7F71D5}" type="presOf" srcId="{11CA90B0-A575-4C55-AE12-9DE07FE7121A}" destId="{115820E8-9796-4A31-8BA5-AA38A926B700}" srcOrd="0" destOrd="0" presId="urn:microsoft.com/office/officeart/2005/8/layout/orgChart1"/>
    <dgm:cxn modelId="{22EF0771-13F8-4D77-AF83-CFD677EF7154}" type="presOf" srcId="{F67DD05A-7FD0-4D4C-817C-4DA9BAF10493}" destId="{B3435FC7-178B-4082-92DF-7F8123E110AE}" srcOrd="0" destOrd="0" presId="urn:microsoft.com/office/officeart/2005/8/layout/orgChart1"/>
    <dgm:cxn modelId="{F8486420-1DA9-45C1-9D80-92C6E4724CA1}" type="presOf" srcId="{BDA07DCE-EE53-49F1-93B0-2790C57F5E5D}" destId="{DB31F50C-DBE2-49F3-BBB7-4B50B2AB70DE}" srcOrd="1" destOrd="0" presId="urn:microsoft.com/office/officeart/2005/8/layout/orgChart1"/>
    <dgm:cxn modelId="{DADFD2D2-1918-4D87-8737-21F5F4E3D951}" srcId="{11BCD19F-8E24-41D5-82FB-AF678B57D6A0}" destId="{11CA90B0-A575-4C55-AE12-9DE07FE7121A}" srcOrd="1" destOrd="0" parTransId="{4A0B0404-785F-4613-BB5A-169143EB8807}" sibTransId="{FAB999C0-60BC-4AFA-9B72-A870C5CDD497}"/>
    <dgm:cxn modelId="{EDE1696C-3A15-4301-A3AB-72D61E4C7056}" srcId="{055F6716-03F0-4E3D-B180-A8AD59BCD32D}" destId="{B2A17918-8B7D-4F94-A35E-6877D14B7590}" srcOrd="1" destOrd="0" parTransId="{B87949ED-D9F4-485F-9EF6-5881DE323875}" sibTransId="{D4F24227-E37C-45D8-8705-B80DE3F1445A}"/>
    <dgm:cxn modelId="{992F308C-611A-495B-849C-12134EB4CE16}" type="presOf" srcId="{7DB3AB80-B95C-4B8F-9A47-F1922D0FA44D}" destId="{73C230CC-9093-427F-9F14-EB31280C36AC}" srcOrd="0" destOrd="0" presId="urn:microsoft.com/office/officeart/2005/8/layout/orgChart1"/>
    <dgm:cxn modelId="{92132035-4878-43E1-9AD5-61846DA41293}" type="presOf" srcId="{AF943C94-34AB-4EFE-838D-0CA24C4888F2}" destId="{1BA4167F-EC0B-4BF2-95E5-D95ADF027794}" srcOrd="0" destOrd="0" presId="urn:microsoft.com/office/officeart/2005/8/layout/orgChart1"/>
    <dgm:cxn modelId="{A9385EFE-E5E1-4D4F-AD73-FD173B1F99FF}" type="presOf" srcId="{0E2A29C2-E45A-4F88-9C33-8432E60F54ED}" destId="{C97CBA11-1CFF-4DBA-B308-0637FA917015}" srcOrd="0" destOrd="0" presId="urn:microsoft.com/office/officeart/2005/8/layout/orgChart1"/>
    <dgm:cxn modelId="{0B7FD9FF-6310-4445-BC68-920F16B1DE3D}" type="presOf" srcId="{2112AE9A-D888-48D1-824E-DAEBAD730203}" destId="{564E1CE8-C0B9-479A-A1A1-88DE36D9CAE3}" srcOrd="0" destOrd="0" presId="urn:microsoft.com/office/officeart/2005/8/layout/orgChart1"/>
    <dgm:cxn modelId="{F9A2D8D9-720F-47B5-A666-A00F219672BE}" type="presOf" srcId="{F67DD05A-7FD0-4D4C-817C-4DA9BAF10493}" destId="{EF0ED5C9-C112-408E-892B-179BEDB4405F}" srcOrd="1" destOrd="0" presId="urn:microsoft.com/office/officeart/2005/8/layout/orgChart1"/>
    <dgm:cxn modelId="{7680B14A-43CB-4F78-924A-D1D934A9D955}" type="presOf" srcId="{A2B03EF7-FE12-43B8-A57F-79F8A4A0735F}" destId="{091EDD8A-53D2-4780-9B77-7C4EAFDC0CB6}" srcOrd="1" destOrd="0" presId="urn:microsoft.com/office/officeart/2005/8/layout/orgChart1"/>
    <dgm:cxn modelId="{58FEA459-2DDB-44B3-9391-24A15446B139}" type="presOf" srcId="{881C01EF-D9DA-4B5A-BB72-6C463EC27207}" destId="{7BEC0549-CED4-4A5F-AB7B-9A410F6262C6}" srcOrd="1" destOrd="0" presId="urn:microsoft.com/office/officeart/2005/8/layout/orgChart1"/>
    <dgm:cxn modelId="{74B5E329-0C26-4101-85F3-693D230906A2}" srcId="{881C01EF-D9DA-4B5A-BB72-6C463EC27207}" destId="{F67DD05A-7FD0-4D4C-817C-4DA9BAF10493}" srcOrd="1" destOrd="0" parTransId="{9B1239A2-AD70-4C28-9351-66DC76162F58}" sibTransId="{7E790744-A912-4E32-8E35-F6F6EB6611AA}"/>
    <dgm:cxn modelId="{C9E68044-4EE1-44FE-BE4E-B6CC10A5A873}" srcId="{11BCD19F-8E24-41D5-82FB-AF678B57D6A0}" destId="{7CC4FF4C-B697-4D2E-BFCA-D6070E25F3A8}" srcOrd="2" destOrd="0" parTransId="{506D887D-E387-471B-B4F7-C51AF08F65A1}" sibTransId="{BAA5EDD4-2158-448A-8FB8-C30E09345CBC}"/>
    <dgm:cxn modelId="{62F8E02E-287C-4FEF-B6F2-F34A2F1F000A}" type="presOf" srcId="{967E6689-4247-4AB2-9A0C-45C5D7B0F4D8}" destId="{DA9FFCC1-2BB3-44F7-8675-3D31147724CF}" srcOrd="0" destOrd="0" presId="urn:microsoft.com/office/officeart/2005/8/layout/orgChart1"/>
    <dgm:cxn modelId="{BE970B97-EF2C-43CD-9D91-C0050D91F468}" type="presOf" srcId="{055F6716-03F0-4E3D-B180-A8AD59BCD32D}" destId="{90181D75-1B8B-4CC5-B0C9-4552C5A31DBE}" srcOrd="1" destOrd="0" presId="urn:microsoft.com/office/officeart/2005/8/layout/orgChart1"/>
    <dgm:cxn modelId="{19A290ED-E9E0-49BA-8CCF-8520DF4DF392}" type="presOf" srcId="{8AB5BE57-247D-465C-BC9F-0E7E62B01567}" destId="{2DA6D25B-AA27-4B7C-9E9C-04BF7A042DF7}" srcOrd="0" destOrd="0" presId="urn:microsoft.com/office/officeart/2005/8/layout/orgChart1"/>
    <dgm:cxn modelId="{8C86087E-3C2C-4313-976F-AD5D458A232E}" srcId="{0D94F04B-187E-443C-9F16-1395C270D40B}" destId="{0976C9D2-6207-4C25-883D-849E69590B14}" srcOrd="0" destOrd="0" parTransId="{2FAA6F97-62EB-4050-877A-7F29B933E48F}" sibTransId="{ACE86908-D597-4D5E-AAB3-6E223FE5A8BD}"/>
    <dgm:cxn modelId="{5AADA94D-980E-46AC-98F1-183F31D241AF}" type="presOf" srcId="{11BCD19F-8E24-41D5-82FB-AF678B57D6A0}" destId="{FA448641-30FA-42BE-B0BB-42346FE8F512}" srcOrd="1" destOrd="0" presId="urn:microsoft.com/office/officeart/2005/8/layout/orgChart1"/>
    <dgm:cxn modelId="{B24910A5-EDB6-4525-93BA-BD05B73E8F9F}" type="presOf" srcId="{D04C087E-353C-4332-A05C-3F743FCC1D6A}" destId="{8343EA6E-73DE-40EC-B17E-CE43B02CE8C9}" srcOrd="0" destOrd="0" presId="urn:microsoft.com/office/officeart/2005/8/layout/orgChart1"/>
    <dgm:cxn modelId="{98A0D4C1-9BC5-4221-BA52-304E6C354B52}" type="presOf" srcId="{4C550984-258F-4529-B57F-CCA3E9291F53}" destId="{E59863C9-A2D7-43F3-A23E-2D141FCC63EE}" srcOrd="0" destOrd="0" presId="urn:microsoft.com/office/officeart/2005/8/layout/orgChart1"/>
    <dgm:cxn modelId="{02175D80-5132-4C35-B132-4577EA82DD23}" type="presOf" srcId="{A2B03EF7-FE12-43B8-A57F-79F8A4A0735F}" destId="{BB0004C9-A863-4591-8935-16615E424ADA}" srcOrd="0" destOrd="0" presId="urn:microsoft.com/office/officeart/2005/8/layout/orgChart1"/>
    <dgm:cxn modelId="{E99B74CC-BB93-448D-A657-8C600B19074D}" srcId="{11BCD19F-8E24-41D5-82FB-AF678B57D6A0}" destId="{8D2E5422-84B4-4E79-BA4E-6CA4317170D6}" srcOrd="4" destOrd="0" parTransId="{52B31459-3BF3-4329-9A1A-160F0866FA6F}" sibTransId="{035CE172-0829-47EE-84FF-26975E96D562}"/>
    <dgm:cxn modelId="{845916E1-06EA-4ADB-8DC1-BE4FF63D2DF6}" type="presOf" srcId="{F276EC5D-1991-4FE5-B1C3-518BDD480BC0}" destId="{214AEA6E-4E38-40C8-907A-D72A052F4CD2}" srcOrd="0" destOrd="0" presId="urn:microsoft.com/office/officeart/2005/8/layout/orgChart1"/>
    <dgm:cxn modelId="{18C5D4F9-0FBD-47C8-BAC1-88203ED73FBE}" type="presOf" srcId="{4603F064-5A64-4FE8-9DAD-B333F4EEE8E0}" destId="{C5552C5C-E9F0-43F0-B662-D399F12581BA}" srcOrd="1" destOrd="0" presId="urn:microsoft.com/office/officeart/2005/8/layout/orgChart1"/>
    <dgm:cxn modelId="{56C253FA-27EE-4519-8BB9-817BF8631AF1}" type="presOf" srcId="{835001CA-19AC-41E9-97BE-6D463AA80ABE}" destId="{5AB8C86F-15BB-40B5-BBB0-08F8E92C2029}" srcOrd="0" destOrd="0" presId="urn:microsoft.com/office/officeart/2005/8/layout/orgChart1"/>
    <dgm:cxn modelId="{F2B69DA0-5169-4CEB-9F13-69A70F47D1EB}" srcId="{5065583D-4D4F-4632-A0A8-5EC42EFE5796}" destId="{881C01EF-D9DA-4B5A-BB72-6C463EC27207}" srcOrd="4" destOrd="0" parTransId="{8AB5BE57-247D-465C-BC9F-0E7E62B01567}" sibTransId="{9EB5BBC2-1CE2-4607-AE7B-5D390FA2CBF7}"/>
    <dgm:cxn modelId="{CBDE3694-3092-478C-9767-43891F4D0C30}" type="presOf" srcId="{E62D27D2-57E4-4088-877D-A734146E4E79}" destId="{F87383C3-AE0A-4417-B7CD-39356839C20D}" srcOrd="1" destOrd="0" presId="urn:microsoft.com/office/officeart/2005/8/layout/orgChart1"/>
    <dgm:cxn modelId="{462E8D38-51DF-45CD-B288-C604233C8BC5}" type="presOf" srcId="{0976C9D2-6207-4C25-883D-849E69590B14}" destId="{66B6822C-598E-43D4-A373-BDCE95C38AAE}" srcOrd="1" destOrd="0" presId="urn:microsoft.com/office/officeart/2005/8/layout/orgChart1"/>
    <dgm:cxn modelId="{27FE39D2-80A3-4589-BCC6-DC95C5494170}" type="presOf" srcId="{32D2FDAC-10D5-4312-B57B-6228FE693FE1}" destId="{FD5B942E-D3D9-4C5E-8C24-16CD6B8AC1C1}" srcOrd="0" destOrd="0" presId="urn:microsoft.com/office/officeart/2005/8/layout/orgChart1"/>
    <dgm:cxn modelId="{0178FA5C-08BF-4F2F-B334-15D2B80C5524}" type="presOf" srcId="{08D0A625-DFF1-456F-B232-FD1C546AF3F2}" destId="{C95CAE12-A78F-48EF-A12A-DF005E9264BB}" srcOrd="1" destOrd="0" presId="urn:microsoft.com/office/officeart/2005/8/layout/orgChart1"/>
    <dgm:cxn modelId="{F7C354D0-1952-495A-B363-CDFC1CA3BB89}" type="presOf" srcId="{E8BDD86C-190A-4835-871B-3EB6A40F69C4}" destId="{4587F3D1-42A6-4877-BEDE-0AA4C57A7E20}" srcOrd="1" destOrd="0" presId="urn:microsoft.com/office/officeart/2005/8/layout/orgChart1"/>
    <dgm:cxn modelId="{0EC370B1-F5F8-4A65-BA75-BB9BA5E7C192}" type="presOf" srcId="{2112AE9A-D888-48D1-824E-DAEBAD730203}" destId="{27FA9EF3-74BF-4743-AC73-B15A810FED80}" srcOrd="1" destOrd="0" presId="urn:microsoft.com/office/officeart/2005/8/layout/orgChart1"/>
    <dgm:cxn modelId="{53E5F2CF-AA14-4D9A-8E7A-56525CA19FEF}" type="presOf" srcId="{52B31459-3BF3-4329-9A1A-160F0866FA6F}" destId="{8FEE8B8D-D50B-4B49-8D5F-CEF603E5A711}" srcOrd="0" destOrd="0" presId="urn:microsoft.com/office/officeart/2005/8/layout/orgChart1"/>
    <dgm:cxn modelId="{3DEFA94F-26FB-4D0A-AA39-B8A6C6B71F86}" srcId="{5065583D-4D4F-4632-A0A8-5EC42EFE5796}" destId="{0D94F04B-187E-443C-9F16-1395C270D40B}" srcOrd="1" destOrd="0" parTransId="{ACA7FCD3-CEB6-497E-9D24-CE3325744523}" sibTransId="{9DA9E04D-2A1F-4E04-BE53-C44B240DD006}"/>
    <dgm:cxn modelId="{5B06DC34-7B7D-4489-BED7-85FB0AF4C0BC}" srcId="{E17FBD3B-9E1D-4603-A11E-C49BBE4AD0F5}" destId="{5065583D-4D4F-4632-A0A8-5EC42EFE5796}" srcOrd="0" destOrd="0" parTransId="{8CE7BDFC-13AF-42BC-9FE6-21FAAD9BCFCB}" sibTransId="{A94669E8-4FA5-48A2-ADB4-855A8C431DE2}"/>
    <dgm:cxn modelId="{A9763185-A0B6-484A-AFA8-5C00B374C083}" srcId="{11BCD19F-8E24-41D5-82FB-AF678B57D6A0}" destId="{BDA07DCE-EE53-49F1-93B0-2790C57F5E5D}" srcOrd="6" destOrd="0" parTransId="{AF943C94-34AB-4EFE-838D-0CA24C4888F2}" sibTransId="{CC6C1B1A-6ADC-4A7E-A9B7-90A4F7BEC48F}"/>
    <dgm:cxn modelId="{B4068E3C-DD9D-4511-8C29-057936D97503}" type="presOf" srcId="{0D94F04B-187E-443C-9F16-1395C270D40B}" destId="{DDEE0296-C795-417F-8B8D-AEF1C57A245C}" srcOrd="0" destOrd="0" presId="urn:microsoft.com/office/officeart/2005/8/layout/orgChart1"/>
    <dgm:cxn modelId="{1CB5E4B6-2DD2-4434-AF30-0BF39D0838C1}" type="presOf" srcId="{11CA90B0-A575-4C55-AE12-9DE07FE7121A}" destId="{0D6DE441-72DA-4F63-B473-4C1E78B376E2}" srcOrd="1" destOrd="0" presId="urn:microsoft.com/office/officeart/2005/8/layout/orgChart1"/>
    <dgm:cxn modelId="{4EAD4530-B43C-4FFE-BEE4-080DD58035EA}" type="presOf" srcId="{1548A1E1-F770-4157-B057-661FE28D146C}" destId="{70A7E3B6-8A44-42EA-A21B-1033A2F30CC0}" srcOrd="0" destOrd="0" presId="urn:microsoft.com/office/officeart/2005/8/layout/orgChart1"/>
    <dgm:cxn modelId="{360D8988-D639-4972-BD07-7788A78A8644}" type="presOf" srcId="{85E9B43A-56FF-4233-A369-745A7FA381D2}" destId="{78A633F1-627C-49E5-A097-321EF71D3B29}" srcOrd="0" destOrd="0" presId="urn:microsoft.com/office/officeart/2005/8/layout/orgChart1"/>
    <dgm:cxn modelId="{D62F5477-8E5A-4708-A558-C6BC55C1790C}" type="presOf" srcId="{4A0B0404-785F-4613-BB5A-169143EB8807}" destId="{15B7DC4F-B40A-40C7-8854-3D646678FBCC}" srcOrd="0" destOrd="0" presId="urn:microsoft.com/office/officeart/2005/8/layout/orgChart1"/>
    <dgm:cxn modelId="{9ABCF018-83DE-4DA2-97F5-2524B61B8D90}" type="presOf" srcId="{B87949ED-D9F4-485F-9EF6-5881DE323875}" destId="{CBE96C1B-7C34-4718-9ACF-DA850B007067}" srcOrd="0" destOrd="0" presId="urn:microsoft.com/office/officeart/2005/8/layout/orgChart1"/>
    <dgm:cxn modelId="{03A2613E-DBAA-4597-B7B2-C4596069BBBF}" type="presOf" srcId="{BDA07DCE-EE53-49F1-93B0-2790C57F5E5D}" destId="{B75D53CF-4193-47CC-9FEA-64205FCF28CC}" srcOrd="0" destOrd="0" presId="urn:microsoft.com/office/officeart/2005/8/layout/orgChart1"/>
    <dgm:cxn modelId="{A0D04BDC-9187-458F-AF47-A6619BFD45AB}" srcId="{11BCD19F-8E24-41D5-82FB-AF678B57D6A0}" destId="{4603F064-5A64-4FE8-9DAD-B333F4EEE8E0}" srcOrd="3" destOrd="0" parTransId="{F276EC5D-1991-4FE5-B1C3-518BDD480BC0}" sibTransId="{CC3620A7-099E-48C1-A591-93A0211A59A2}"/>
    <dgm:cxn modelId="{11C5E586-5295-4ACF-8BA5-10AFFB13B8FA}" type="presOf" srcId="{D1924A45-CABA-4826-BD02-0B4B467B7365}" destId="{CCE3CBB9-1B6A-469F-B5BB-418A67D10CC7}" srcOrd="1" destOrd="0" presId="urn:microsoft.com/office/officeart/2005/8/layout/orgChart1"/>
    <dgm:cxn modelId="{33088CB7-7825-481C-9A28-F8FB9B618D93}" type="presOf" srcId="{0976C9D2-6207-4C25-883D-849E69590B14}" destId="{3B465B04-76B4-42FE-8C10-45DA0C62AF4C}" srcOrd="0" destOrd="0" presId="urn:microsoft.com/office/officeart/2005/8/layout/orgChart1"/>
    <dgm:cxn modelId="{F44E2DDC-CC1E-4B1D-A96B-E718733CA19D}" type="presOf" srcId="{D1924A45-CABA-4826-BD02-0B4B467B7365}" destId="{DE963DCB-8B36-44C3-B6C7-79A22C160403}" srcOrd="0" destOrd="0" presId="urn:microsoft.com/office/officeart/2005/8/layout/orgChart1"/>
    <dgm:cxn modelId="{4013A028-7CA0-473F-8411-18A8DCB3654B}" srcId="{5065583D-4D4F-4632-A0A8-5EC42EFE5796}" destId="{D04C087E-353C-4332-A05C-3F743FCC1D6A}" srcOrd="3" destOrd="0" parTransId="{32D2FDAC-10D5-4312-B57B-6228FE693FE1}" sibTransId="{C0F22CA4-279B-4789-9E37-279D6AC24204}"/>
    <dgm:cxn modelId="{8C19E608-6102-45BD-9CD9-D0CBA34F8C2F}" type="presOf" srcId="{9B1239A2-AD70-4C28-9351-66DC76162F58}" destId="{42B027A3-840E-4AF7-81AA-FFF2B0119146}" srcOrd="0" destOrd="0" presId="urn:microsoft.com/office/officeart/2005/8/layout/orgChart1"/>
    <dgm:cxn modelId="{952B4522-8294-4018-B1CD-05C6EED65159}" type="presOf" srcId="{835001CA-19AC-41E9-97BE-6D463AA80ABE}" destId="{B3E51E31-2645-40FF-BA9F-E1DB7EF06E66}" srcOrd="1" destOrd="0" presId="urn:microsoft.com/office/officeart/2005/8/layout/orgChart1"/>
    <dgm:cxn modelId="{C7C4DAD3-07F8-4730-8093-66915D0082A2}" type="presOf" srcId="{506D887D-E387-471B-B4F7-C51AF08F65A1}" destId="{2CB41844-E212-422A-B774-E83E29145313}" srcOrd="0" destOrd="0" presId="urn:microsoft.com/office/officeart/2005/8/layout/orgChart1"/>
    <dgm:cxn modelId="{761E11C3-710E-4D24-B54F-4B157795F7E9}" type="presOf" srcId="{ACA7FCD3-CEB6-497E-9D24-CE3325744523}" destId="{F3ACC58D-1373-4F9A-A7E5-BE9D306A7636}" srcOrd="0" destOrd="0" presId="urn:microsoft.com/office/officeart/2005/8/layout/orgChart1"/>
    <dgm:cxn modelId="{293F3A46-830D-4099-938F-E3EBC15FF2D5}" type="presOf" srcId="{5065583D-4D4F-4632-A0A8-5EC42EFE5796}" destId="{4C992547-25E2-42EB-92D2-2A31425A98E4}" srcOrd="0" destOrd="0" presId="urn:microsoft.com/office/officeart/2005/8/layout/orgChart1"/>
    <dgm:cxn modelId="{0D654F3E-76D0-41A2-A77C-FDDFC7F8F73E}" type="presOf" srcId="{E62D27D2-57E4-4088-877D-A734146E4E79}" destId="{2C403AF8-857B-4FC7-A0B9-DCD9CAF65AB0}" srcOrd="0" destOrd="0" presId="urn:microsoft.com/office/officeart/2005/8/layout/orgChart1"/>
    <dgm:cxn modelId="{6C251571-E1A7-412D-AF4F-822E8DCFC504}" type="presParOf" srcId="{2E28B38A-F871-4EA9-86AA-B29C4422B180}" destId="{FD1EC1FA-21AA-4C9E-A4CF-25CB082E02C6}" srcOrd="0" destOrd="0" presId="urn:microsoft.com/office/officeart/2005/8/layout/orgChart1"/>
    <dgm:cxn modelId="{CCBF8D4F-6AFE-4160-B509-A8C9732C34B8}" type="presParOf" srcId="{FD1EC1FA-21AA-4C9E-A4CF-25CB082E02C6}" destId="{60F15A54-E4BF-4473-8B9A-EB79A2880BB3}" srcOrd="0" destOrd="0" presId="urn:microsoft.com/office/officeart/2005/8/layout/orgChart1"/>
    <dgm:cxn modelId="{87810F00-4C83-4BD0-B2F5-CDC136CE9A02}" type="presParOf" srcId="{60F15A54-E4BF-4473-8B9A-EB79A2880BB3}" destId="{4C992547-25E2-42EB-92D2-2A31425A98E4}" srcOrd="0" destOrd="0" presId="urn:microsoft.com/office/officeart/2005/8/layout/orgChart1"/>
    <dgm:cxn modelId="{E1F9334B-6C41-4849-BD6F-DE56CAFBFE64}" type="presParOf" srcId="{60F15A54-E4BF-4473-8B9A-EB79A2880BB3}" destId="{FFFF2A9C-2E77-41F4-B35F-095B2DB8CA37}" srcOrd="1" destOrd="0" presId="urn:microsoft.com/office/officeart/2005/8/layout/orgChart1"/>
    <dgm:cxn modelId="{65531346-E878-4F3D-A12C-EEE590AC3749}" type="presParOf" srcId="{FD1EC1FA-21AA-4C9E-A4CF-25CB082E02C6}" destId="{FAF57394-19B0-4FB0-A022-20AB3B8C0CBC}" srcOrd="1" destOrd="0" presId="urn:microsoft.com/office/officeart/2005/8/layout/orgChart1"/>
    <dgm:cxn modelId="{0AF3F0D1-494F-4922-866B-BA9DC901431E}" type="presParOf" srcId="{FAF57394-19B0-4FB0-A022-20AB3B8C0CBC}" destId="{C97CBA11-1CFF-4DBA-B308-0637FA917015}" srcOrd="0" destOrd="0" presId="urn:microsoft.com/office/officeart/2005/8/layout/orgChart1"/>
    <dgm:cxn modelId="{50B6577D-D4A2-4328-859B-55D3CDCB4891}" type="presParOf" srcId="{FAF57394-19B0-4FB0-A022-20AB3B8C0CBC}" destId="{A9B5246C-F74C-4E01-B9BC-D18DA5D3F59F}" srcOrd="1" destOrd="0" presId="urn:microsoft.com/office/officeart/2005/8/layout/orgChart1"/>
    <dgm:cxn modelId="{D8BFDA37-EA35-4242-AB9D-DDCAFA00FF80}" type="presParOf" srcId="{A9B5246C-F74C-4E01-B9BC-D18DA5D3F59F}" destId="{23EF3CE8-6AFE-48C3-931F-F5FA142737E1}" srcOrd="0" destOrd="0" presId="urn:microsoft.com/office/officeart/2005/8/layout/orgChart1"/>
    <dgm:cxn modelId="{0767441F-2E2B-4041-9612-87B4C1A61A87}" type="presParOf" srcId="{23EF3CE8-6AFE-48C3-931F-F5FA142737E1}" destId="{5A4F532A-B536-4119-9F2A-E752FC67BBE2}" srcOrd="0" destOrd="0" presId="urn:microsoft.com/office/officeart/2005/8/layout/orgChart1"/>
    <dgm:cxn modelId="{6D8B8062-A726-4CB1-98C1-43E0D9F3FAB7}" type="presParOf" srcId="{23EF3CE8-6AFE-48C3-931F-F5FA142737E1}" destId="{FA448641-30FA-42BE-B0BB-42346FE8F512}" srcOrd="1" destOrd="0" presId="urn:microsoft.com/office/officeart/2005/8/layout/orgChart1"/>
    <dgm:cxn modelId="{77239840-5A43-42B6-A881-71D760EAE528}" type="presParOf" srcId="{A9B5246C-F74C-4E01-B9BC-D18DA5D3F59F}" destId="{3C133AB4-1AF6-4A35-9E23-45DFD667252D}" srcOrd="1" destOrd="0" presId="urn:microsoft.com/office/officeart/2005/8/layout/orgChart1"/>
    <dgm:cxn modelId="{ECFE4D5F-83D4-4A24-8100-C670756104E2}" type="presParOf" srcId="{3C133AB4-1AF6-4A35-9E23-45DFD667252D}" destId="{DA9FFCC1-2BB3-44F7-8675-3D31147724CF}" srcOrd="0" destOrd="0" presId="urn:microsoft.com/office/officeart/2005/8/layout/orgChart1"/>
    <dgm:cxn modelId="{46D4ECFE-7486-4177-AF18-EA34C5D179CB}" type="presParOf" srcId="{3C133AB4-1AF6-4A35-9E23-45DFD667252D}" destId="{5E068959-505A-486C-B119-8A20ED49F6E7}" srcOrd="1" destOrd="0" presId="urn:microsoft.com/office/officeart/2005/8/layout/orgChart1"/>
    <dgm:cxn modelId="{9CA982CB-806F-4D55-8839-56F1741E51B8}" type="presParOf" srcId="{5E068959-505A-486C-B119-8A20ED49F6E7}" destId="{BDA740C9-A505-46BA-A572-5186253761F4}" srcOrd="0" destOrd="0" presId="urn:microsoft.com/office/officeart/2005/8/layout/orgChart1"/>
    <dgm:cxn modelId="{8D443EA5-11F6-45A4-B92C-0130E365EAD9}" type="presParOf" srcId="{BDA740C9-A505-46BA-A572-5186253761F4}" destId="{564E1CE8-C0B9-479A-A1A1-88DE36D9CAE3}" srcOrd="0" destOrd="0" presId="urn:microsoft.com/office/officeart/2005/8/layout/orgChart1"/>
    <dgm:cxn modelId="{8DD6C173-63E4-42BB-9679-CFF873AC188A}" type="presParOf" srcId="{BDA740C9-A505-46BA-A572-5186253761F4}" destId="{27FA9EF3-74BF-4743-AC73-B15A810FED80}" srcOrd="1" destOrd="0" presId="urn:microsoft.com/office/officeart/2005/8/layout/orgChart1"/>
    <dgm:cxn modelId="{EA54D675-BD4F-488C-B8AD-350EEC34733C}" type="presParOf" srcId="{5E068959-505A-486C-B119-8A20ED49F6E7}" destId="{A8B0F67E-2BE5-46FB-94A9-3508FA86C13C}" srcOrd="1" destOrd="0" presId="urn:microsoft.com/office/officeart/2005/8/layout/orgChart1"/>
    <dgm:cxn modelId="{65D13290-2C26-4344-A0D9-27214701B076}" type="presParOf" srcId="{5E068959-505A-486C-B119-8A20ED49F6E7}" destId="{B71B3AE9-407B-4EC9-9F27-467CE2464203}" srcOrd="2" destOrd="0" presId="urn:microsoft.com/office/officeart/2005/8/layout/orgChart1"/>
    <dgm:cxn modelId="{80DF4F97-E15D-41D7-AD83-79A7AB0A0F66}" type="presParOf" srcId="{3C133AB4-1AF6-4A35-9E23-45DFD667252D}" destId="{15B7DC4F-B40A-40C7-8854-3D646678FBCC}" srcOrd="2" destOrd="0" presId="urn:microsoft.com/office/officeart/2005/8/layout/orgChart1"/>
    <dgm:cxn modelId="{6D31ABC3-1B1D-4088-87CF-6C581A6D2287}" type="presParOf" srcId="{3C133AB4-1AF6-4A35-9E23-45DFD667252D}" destId="{87918134-A6CF-4A47-9904-FE40FD02C053}" srcOrd="3" destOrd="0" presId="urn:microsoft.com/office/officeart/2005/8/layout/orgChart1"/>
    <dgm:cxn modelId="{C14307C5-FAD6-4B43-A1AD-C1B9BAE0A701}" type="presParOf" srcId="{87918134-A6CF-4A47-9904-FE40FD02C053}" destId="{EA2C29A1-9CF8-4FD7-AEFB-646EE2592366}" srcOrd="0" destOrd="0" presId="urn:microsoft.com/office/officeart/2005/8/layout/orgChart1"/>
    <dgm:cxn modelId="{A29E8C7F-23BB-4A01-8357-0E3CB56C12B1}" type="presParOf" srcId="{EA2C29A1-9CF8-4FD7-AEFB-646EE2592366}" destId="{115820E8-9796-4A31-8BA5-AA38A926B700}" srcOrd="0" destOrd="0" presId="urn:microsoft.com/office/officeart/2005/8/layout/orgChart1"/>
    <dgm:cxn modelId="{DF43D812-BE51-4C26-9228-EEC4BD4C2E38}" type="presParOf" srcId="{EA2C29A1-9CF8-4FD7-AEFB-646EE2592366}" destId="{0D6DE441-72DA-4F63-B473-4C1E78B376E2}" srcOrd="1" destOrd="0" presId="urn:microsoft.com/office/officeart/2005/8/layout/orgChart1"/>
    <dgm:cxn modelId="{BB901711-9A7A-4ECA-B571-76912A052778}" type="presParOf" srcId="{87918134-A6CF-4A47-9904-FE40FD02C053}" destId="{EEF23328-E88E-40E4-ABE8-13A30A68BAE7}" srcOrd="1" destOrd="0" presId="urn:microsoft.com/office/officeart/2005/8/layout/orgChart1"/>
    <dgm:cxn modelId="{8EBBF5D3-65A0-4416-B000-AA5FFF15D7DF}" type="presParOf" srcId="{87918134-A6CF-4A47-9904-FE40FD02C053}" destId="{277B4AEB-7618-4416-81A9-DBC34E6E6A9A}" srcOrd="2" destOrd="0" presId="urn:microsoft.com/office/officeart/2005/8/layout/orgChart1"/>
    <dgm:cxn modelId="{881DDA72-093D-493C-B4FC-36432DD8B12B}" type="presParOf" srcId="{3C133AB4-1AF6-4A35-9E23-45DFD667252D}" destId="{2CB41844-E212-422A-B774-E83E29145313}" srcOrd="4" destOrd="0" presId="urn:microsoft.com/office/officeart/2005/8/layout/orgChart1"/>
    <dgm:cxn modelId="{97160880-B9C1-4B58-9037-7D5E2757250C}" type="presParOf" srcId="{3C133AB4-1AF6-4A35-9E23-45DFD667252D}" destId="{C8150183-2CA5-4014-826E-3E72069AF608}" srcOrd="5" destOrd="0" presId="urn:microsoft.com/office/officeart/2005/8/layout/orgChart1"/>
    <dgm:cxn modelId="{35557407-8366-4C7A-A715-82117D9C6234}" type="presParOf" srcId="{C8150183-2CA5-4014-826E-3E72069AF608}" destId="{CA0EA20B-4103-49F7-8BE0-025C5DAC3B1E}" srcOrd="0" destOrd="0" presId="urn:microsoft.com/office/officeart/2005/8/layout/orgChart1"/>
    <dgm:cxn modelId="{9DEC5198-7112-426C-9D9E-85D97381A2F0}" type="presParOf" srcId="{CA0EA20B-4103-49F7-8BE0-025C5DAC3B1E}" destId="{0BDDB2F4-E5D6-4408-806A-F3857E9F3A45}" srcOrd="0" destOrd="0" presId="urn:microsoft.com/office/officeart/2005/8/layout/orgChart1"/>
    <dgm:cxn modelId="{0692BEC8-F2F6-4439-8D24-B7FA36B63A6B}" type="presParOf" srcId="{CA0EA20B-4103-49F7-8BE0-025C5DAC3B1E}" destId="{18D5C95F-5E89-4365-B1F4-70B596538F6C}" srcOrd="1" destOrd="0" presId="urn:microsoft.com/office/officeart/2005/8/layout/orgChart1"/>
    <dgm:cxn modelId="{8D21E967-CEF2-420D-941B-B4696FA8F2B1}" type="presParOf" srcId="{C8150183-2CA5-4014-826E-3E72069AF608}" destId="{CE7355A8-2D6D-4689-A63A-3F2E319F6EC5}" srcOrd="1" destOrd="0" presId="urn:microsoft.com/office/officeart/2005/8/layout/orgChart1"/>
    <dgm:cxn modelId="{F0FAF6AC-CACC-403B-BFB9-3041E0FB8B1F}" type="presParOf" srcId="{C8150183-2CA5-4014-826E-3E72069AF608}" destId="{A0B1E58F-B354-4B1E-9F9C-AE546FF3C237}" srcOrd="2" destOrd="0" presId="urn:microsoft.com/office/officeart/2005/8/layout/orgChart1"/>
    <dgm:cxn modelId="{EC0445EA-F0EE-408F-B467-0DB0E488A757}" type="presParOf" srcId="{3C133AB4-1AF6-4A35-9E23-45DFD667252D}" destId="{214AEA6E-4E38-40C8-907A-D72A052F4CD2}" srcOrd="6" destOrd="0" presId="urn:microsoft.com/office/officeart/2005/8/layout/orgChart1"/>
    <dgm:cxn modelId="{ADB33547-2596-453E-86B1-F7EFC75EEBB3}" type="presParOf" srcId="{3C133AB4-1AF6-4A35-9E23-45DFD667252D}" destId="{C32B3796-FE4C-4769-9E63-69829C5193F8}" srcOrd="7" destOrd="0" presId="urn:microsoft.com/office/officeart/2005/8/layout/orgChart1"/>
    <dgm:cxn modelId="{76B21B78-4CA0-478F-B5E0-38DF507727AD}" type="presParOf" srcId="{C32B3796-FE4C-4769-9E63-69829C5193F8}" destId="{5DF2E530-441C-4280-81BB-9D3BCF076DA5}" srcOrd="0" destOrd="0" presId="urn:microsoft.com/office/officeart/2005/8/layout/orgChart1"/>
    <dgm:cxn modelId="{F69A6551-3AAD-49F1-B77A-3E7719EC6681}" type="presParOf" srcId="{5DF2E530-441C-4280-81BB-9D3BCF076DA5}" destId="{299627F1-C812-47AF-A726-764071B619EE}" srcOrd="0" destOrd="0" presId="urn:microsoft.com/office/officeart/2005/8/layout/orgChart1"/>
    <dgm:cxn modelId="{355ADA7D-F7F5-4B90-A491-64E3395D9970}" type="presParOf" srcId="{5DF2E530-441C-4280-81BB-9D3BCF076DA5}" destId="{C5552C5C-E9F0-43F0-B662-D399F12581BA}" srcOrd="1" destOrd="0" presId="urn:microsoft.com/office/officeart/2005/8/layout/orgChart1"/>
    <dgm:cxn modelId="{944CE433-6596-4411-B93C-9E92F8A11C39}" type="presParOf" srcId="{C32B3796-FE4C-4769-9E63-69829C5193F8}" destId="{F2C3CAD6-A4A2-40DD-9E80-463ACA189029}" srcOrd="1" destOrd="0" presId="urn:microsoft.com/office/officeart/2005/8/layout/orgChart1"/>
    <dgm:cxn modelId="{DA0A03A3-7A26-48E5-8C50-475FB395A505}" type="presParOf" srcId="{C32B3796-FE4C-4769-9E63-69829C5193F8}" destId="{7BA46001-3F94-42A5-A7F6-18106321EAA2}" srcOrd="2" destOrd="0" presId="urn:microsoft.com/office/officeart/2005/8/layout/orgChart1"/>
    <dgm:cxn modelId="{41D0DDC3-6EBF-45E4-8FE0-4341FA5DDD4F}" type="presParOf" srcId="{3C133AB4-1AF6-4A35-9E23-45DFD667252D}" destId="{8FEE8B8D-D50B-4B49-8D5F-CEF603E5A711}" srcOrd="8" destOrd="0" presId="urn:microsoft.com/office/officeart/2005/8/layout/orgChart1"/>
    <dgm:cxn modelId="{B3026887-9DDB-4D1E-978C-B9C4F35CD08F}" type="presParOf" srcId="{3C133AB4-1AF6-4A35-9E23-45DFD667252D}" destId="{515130DC-3325-4044-9BA4-92A40603F919}" srcOrd="9" destOrd="0" presId="urn:microsoft.com/office/officeart/2005/8/layout/orgChart1"/>
    <dgm:cxn modelId="{88495E19-71E5-4F22-92F1-2D96BEE7A166}" type="presParOf" srcId="{515130DC-3325-4044-9BA4-92A40603F919}" destId="{759CA616-F27B-4875-BC76-C845866EEB57}" srcOrd="0" destOrd="0" presId="urn:microsoft.com/office/officeart/2005/8/layout/orgChart1"/>
    <dgm:cxn modelId="{D418BD00-EAA4-4F92-9E23-F460EBBD3682}" type="presParOf" srcId="{759CA616-F27B-4875-BC76-C845866EEB57}" destId="{CD668D3F-5DD4-4B5F-AA30-41D699C79260}" srcOrd="0" destOrd="0" presId="urn:microsoft.com/office/officeart/2005/8/layout/orgChart1"/>
    <dgm:cxn modelId="{595279AC-1E85-4756-9E9B-9141DE7D43D3}" type="presParOf" srcId="{759CA616-F27B-4875-BC76-C845866EEB57}" destId="{0486C412-B46F-4651-91AB-59FA4833A12C}" srcOrd="1" destOrd="0" presId="urn:microsoft.com/office/officeart/2005/8/layout/orgChart1"/>
    <dgm:cxn modelId="{0EBA276C-9AB3-4DA5-901F-A547D3EEC911}" type="presParOf" srcId="{515130DC-3325-4044-9BA4-92A40603F919}" destId="{B62330C1-553E-4BB7-B92F-F41EC06551A5}" srcOrd="1" destOrd="0" presId="urn:microsoft.com/office/officeart/2005/8/layout/orgChart1"/>
    <dgm:cxn modelId="{DA381C85-CAA3-40F8-AFC6-81CEE5A8C998}" type="presParOf" srcId="{515130DC-3325-4044-9BA4-92A40603F919}" destId="{2868F51D-A6FB-431D-9174-393B3D193CD0}" srcOrd="2" destOrd="0" presId="urn:microsoft.com/office/officeart/2005/8/layout/orgChart1"/>
    <dgm:cxn modelId="{9D1C9425-12C0-4E12-9ECC-ED212400BE70}" type="presParOf" srcId="{3C133AB4-1AF6-4A35-9E23-45DFD667252D}" destId="{9FC5C388-F734-4FA7-B82B-D948C8AB1EA8}" srcOrd="10" destOrd="0" presId="urn:microsoft.com/office/officeart/2005/8/layout/orgChart1"/>
    <dgm:cxn modelId="{DFDFED3D-7BDF-46F1-A81B-B15CC1139191}" type="presParOf" srcId="{3C133AB4-1AF6-4A35-9E23-45DFD667252D}" destId="{7719B4B4-5C42-4CC6-99AF-1A808D075979}" srcOrd="11" destOrd="0" presId="urn:microsoft.com/office/officeart/2005/8/layout/orgChart1"/>
    <dgm:cxn modelId="{0FE756F0-2DD9-4A49-A95E-98D9610FE43C}" type="presParOf" srcId="{7719B4B4-5C42-4CC6-99AF-1A808D075979}" destId="{959BB971-8029-441F-AAD9-00669FDD8FAA}" srcOrd="0" destOrd="0" presId="urn:microsoft.com/office/officeart/2005/8/layout/orgChart1"/>
    <dgm:cxn modelId="{CF34F394-CBA2-4A83-875D-7644023F36F7}" type="presParOf" srcId="{959BB971-8029-441F-AAD9-00669FDD8FAA}" destId="{6E97586C-5E99-4340-8DE6-E84F6CC8FF84}" srcOrd="0" destOrd="0" presId="urn:microsoft.com/office/officeart/2005/8/layout/orgChart1"/>
    <dgm:cxn modelId="{265AB107-B10B-444D-A5A6-BC5FE37A0576}" type="presParOf" srcId="{959BB971-8029-441F-AAD9-00669FDD8FAA}" destId="{B7CFF006-FB96-4AC9-9198-9E2765F8FE7F}" srcOrd="1" destOrd="0" presId="urn:microsoft.com/office/officeart/2005/8/layout/orgChart1"/>
    <dgm:cxn modelId="{36FBF32C-C3ED-400C-88FA-4C3D627E4695}" type="presParOf" srcId="{7719B4B4-5C42-4CC6-99AF-1A808D075979}" destId="{488AC2CA-DC51-4387-9780-625A6EBE68F7}" srcOrd="1" destOrd="0" presId="urn:microsoft.com/office/officeart/2005/8/layout/orgChart1"/>
    <dgm:cxn modelId="{9E01356D-036A-480E-8CA1-FB9628F80982}" type="presParOf" srcId="{7719B4B4-5C42-4CC6-99AF-1A808D075979}" destId="{700EF541-A9B6-4297-B355-9FF5E22BD57B}" srcOrd="2" destOrd="0" presId="urn:microsoft.com/office/officeart/2005/8/layout/orgChart1"/>
    <dgm:cxn modelId="{CAD2EFDD-B003-4C8D-B74B-7EF2511E21AB}" type="presParOf" srcId="{3C133AB4-1AF6-4A35-9E23-45DFD667252D}" destId="{1BA4167F-EC0B-4BF2-95E5-D95ADF027794}" srcOrd="12" destOrd="0" presId="urn:microsoft.com/office/officeart/2005/8/layout/orgChart1"/>
    <dgm:cxn modelId="{AB33F5E7-FD88-4D6D-8D16-B7E87D6B8E17}" type="presParOf" srcId="{3C133AB4-1AF6-4A35-9E23-45DFD667252D}" destId="{81266F86-7E46-48F6-A67C-ED02F404F0E2}" srcOrd="13" destOrd="0" presId="urn:microsoft.com/office/officeart/2005/8/layout/orgChart1"/>
    <dgm:cxn modelId="{5DBEF0BD-06EB-4555-BB8D-F3E6476C876D}" type="presParOf" srcId="{81266F86-7E46-48F6-A67C-ED02F404F0E2}" destId="{60E14923-9B56-49CC-B585-9A731FDF1EF3}" srcOrd="0" destOrd="0" presId="urn:microsoft.com/office/officeart/2005/8/layout/orgChart1"/>
    <dgm:cxn modelId="{4370289D-6F44-49B0-934A-413CCDE529E2}" type="presParOf" srcId="{60E14923-9B56-49CC-B585-9A731FDF1EF3}" destId="{B75D53CF-4193-47CC-9FEA-64205FCF28CC}" srcOrd="0" destOrd="0" presId="urn:microsoft.com/office/officeart/2005/8/layout/orgChart1"/>
    <dgm:cxn modelId="{321FCB50-8A40-499C-8F06-687F17B95F04}" type="presParOf" srcId="{60E14923-9B56-49CC-B585-9A731FDF1EF3}" destId="{DB31F50C-DBE2-49F3-BBB7-4B50B2AB70DE}" srcOrd="1" destOrd="0" presId="urn:microsoft.com/office/officeart/2005/8/layout/orgChart1"/>
    <dgm:cxn modelId="{43813782-1AF8-416A-9FC7-EC387F7A2C23}" type="presParOf" srcId="{81266F86-7E46-48F6-A67C-ED02F404F0E2}" destId="{9F50DEE7-049C-4CF8-A7CB-73F7AA3FB276}" srcOrd="1" destOrd="0" presId="urn:microsoft.com/office/officeart/2005/8/layout/orgChart1"/>
    <dgm:cxn modelId="{293AEB1A-153B-4246-96DE-251BC22C885A}" type="presParOf" srcId="{81266F86-7E46-48F6-A67C-ED02F404F0E2}" destId="{D53BB88B-4907-4554-B1E2-508939045E74}" srcOrd="2" destOrd="0" presId="urn:microsoft.com/office/officeart/2005/8/layout/orgChart1"/>
    <dgm:cxn modelId="{503111ED-2594-46B3-9734-883AA3A672E8}" type="presParOf" srcId="{A9B5246C-F74C-4E01-B9BC-D18DA5D3F59F}" destId="{6753DBA5-FB28-46D9-B9E0-F56D668B50C7}" srcOrd="2" destOrd="0" presId="urn:microsoft.com/office/officeart/2005/8/layout/orgChart1"/>
    <dgm:cxn modelId="{F9034D0C-ED86-48A8-9573-F5212760EE04}" type="presParOf" srcId="{FAF57394-19B0-4FB0-A022-20AB3B8C0CBC}" destId="{F3ACC58D-1373-4F9A-A7E5-BE9D306A7636}" srcOrd="2" destOrd="0" presId="urn:microsoft.com/office/officeart/2005/8/layout/orgChart1"/>
    <dgm:cxn modelId="{23651E7D-DF3B-4791-8E9D-B0051659E91D}" type="presParOf" srcId="{FAF57394-19B0-4FB0-A022-20AB3B8C0CBC}" destId="{AD309949-ACC5-496A-9884-D660C09C3328}" srcOrd="3" destOrd="0" presId="urn:microsoft.com/office/officeart/2005/8/layout/orgChart1"/>
    <dgm:cxn modelId="{8D4790EE-DF92-407D-93FA-51ECCA3BBCE1}" type="presParOf" srcId="{AD309949-ACC5-496A-9884-D660C09C3328}" destId="{838FFEDF-FC20-4557-8ECB-0C671CD15E39}" srcOrd="0" destOrd="0" presId="urn:microsoft.com/office/officeart/2005/8/layout/orgChart1"/>
    <dgm:cxn modelId="{F4EFAE85-8F85-43EB-8276-4F2C2DF2E4DE}" type="presParOf" srcId="{838FFEDF-FC20-4557-8ECB-0C671CD15E39}" destId="{DDEE0296-C795-417F-8B8D-AEF1C57A245C}" srcOrd="0" destOrd="0" presId="urn:microsoft.com/office/officeart/2005/8/layout/orgChart1"/>
    <dgm:cxn modelId="{97F2C72F-F82C-4AD6-BA34-2898374DE8CD}" type="presParOf" srcId="{838FFEDF-FC20-4557-8ECB-0C671CD15E39}" destId="{C68CF543-0C66-4B3D-B25C-89BF7BF29336}" srcOrd="1" destOrd="0" presId="urn:microsoft.com/office/officeart/2005/8/layout/orgChart1"/>
    <dgm:cxn modelId="{4A9C0831-CD1B-434F-BE9A-53400E52F29C}" type="presParOf" srcId="{AD309949-ACC5-496A-9884-D660C09C3328}" destId="{15CF1DEF-F517-4C12-A300-972195B65D7C}" srcOrd="1" destOrd="0" presId="urn:microsoft.com/office/officeart/2005/8/layout/orgChart1"/>
    <dgm:cxn modelId="{390A150D-5AAA-459C-9EF4-C2CB165E2325}" type="presParOf" srcId="{15CF1DEF-F517-4C12-A300-972195B65D7C}" destId="{2EB730C7-FF0B-4E95-9759-A58BE158BDCD}" srcOrd="0" destOrd="0" presId="urn:microsoft.com/office/officeart/2005/8/layout/orgChart1"/>
    <dgm:cxn modelId="{D70246A3-4674-4ECD-810C-4A3F95EC0F68}" type="presParOf" srcId="{15CF1DEF-F517-4C12-A300-972195B65D7C}" destId="{6229FFAF-6CCB-4A29-BEF7-974BB13F8BF5}" srcOrd="1" destOrd="0" presId="urn:microsoft.com/office/officeart/2005/8/layout/orgChart1"/>
    <dgm:cxn modelId="{8C047803-2602-4611-9FFA-7438AE6381BE}" type="presParOf" srcId="{6229FFAF-6CCB-4A29-BEF7-974BB13F8BF5}" destId="{B0252E4A-CBE0-427C-9D39-A0FF9B6B2384}" srcOrd="0" destOrd="0" presId="urn:microsoft.com/office/officeart/2005/8/layout/orgChart1"/>
    <dgm:cxn modelId="{F64E8CDF-D138-4B96-B6E3-5E7F18DA06D4}" type="presParOf" srcId="{B0252E4A-CBE0-427C-9D39-A0FF9B6B2384}" destId="{3B465B04-76B4-42FE-8C10-45DA0C62AF4C}" srcOrd="0" destOrd="0" presId="urn:microsoft.com/office/officeart/2005/8/layout/orgChart1"/>
    <dgm:cxn modelId="{6CC6C1D1-994D-4946-B883-B4E625CA378B}" type="presParOf" srcId="{B0252E4A-CBE0-427C-9D39-A0FF9B6B2384}" destId="{66B6822C-598E-43D4-A373-BDCE95C38AAE}" srcOrd="1" destOrd="0" presId="urn:microsoft.com/office/officeart/2005/8/layout/orgChart1"/>
    <dgm:cxn modelId="{3A56756E-39DB-4458-9E63-287EA95A6CFB}" type="presParOf" srcId="{6229FFAF-6CCB-4A29-BEF7-974BB13F8BF5}" destId="{F99CDAEC-19B6-4CDD-8A9B-DF084637D201}" srcOrd="1" destOrd="0" presId="urn:microsoft.com/office/officeart/2005/8/layout/orgChart1"/>
    <dgm:cxn modelId="{04B5F038-2F59-4F9F-A462-B4325D41BFA0}" type="presParOf" srcId="{6229FFAF-6CCB-4A29-BEF7-974BB13F8BF5}" destId="{F21AAF9F-0B11-4406-B5AC-CF8EA6A120DD}" srcOrd="2" destOrd="0" presId="urn:microsoft.com/office/officeart/2005/8/layout/orgChart1"/>
    <dgm:cxn modelId="{FE392CDA-892F-4B55-83A5-ACC7089B1B31}" type="presParOf" srcId="{15CF1DEF-F517-4C12-A300-972195B65D7C}" destId="{ED3266E9-8001-472A-A3C9-A572E043EF70}" srcOrd="2" destOrd="0" presId="urn:microsoft.com/office/officeart/2005/8/layout/orgChart1"/>
    <dgm:cxn modelId="{884E8309-B152-49DC-B9AE-6EA2E2811F4C}" type="presParOf" srcId="{15CF1DEF-F517-4C12-A300-972195B65D7C}" destId="{0691FFFA-FEFC-4D79-8A22-7F3578E1A2A4}" srcOrd="3" destOrd="0" presId="urn:microsoft.com/office/officeart/2005/8/layout/orgChart1"/>
    <dgm:cxn modelId="{66405539-3884-4BA9-B562-02E8DB97E158}" type="presParOf" srcId="{0691FFFA-FEFC-4D79-8A22-7F3578E1A2A4}" destId="{5BEC29D9-1132-4758-9839-C9ECBA2472EB}" srcOrd="0" destOrd="0" presId="urn:microsoft.com/office/officeart/2005/8/layout/orgChart1"/>
    <dgm:cxn modelId="{D958E171-F32F-49F6-A27F-648A6CFB229D}" type="presParOf" srcId="{5BEC29D9-1132-4758-9839-C9ECBA2472EB}" destId="{DE963DCB-8B36-44C3-B6C7-79A22C160403}" srcOrd="0" destOrd="0" presId="urn:microsoft.com/office/officeart/2005/8/layout/orgChart1"/>
    <dgm:cxn modelId="{BB4C1123-5F31-4A54-9D67-9F1AD3B32E88}" type="presParOf" srcId="{5BEC29D9-1132-4758-9839-C9ECBA2472EB}" destId="{CCE3CBB9-1B6A-469F-B5BB-418A67D10CC7}" srcOrd="1" destOrd="0" presId="urn:microsoft.com/office/officeart/2005/8/layout/orgChart1"/>
    <dgm:cxn modelId="{CC100B87-AEF9-440B-AD71-D781D0018801}" type="presParOf" srcId="{0691FFFA-FEFC-4D79-8A22-7F3578E1A2A4}" destId="{8C11643E-A6AF-4700-9CC3-F60ABD2F99F9}" srcOrd="1" destOrd="0" presId="urn:microsoft.com/office/officeart/2005/8/layout/orgChart1"/>
    <dgm:cxn modelId="{1094ACE7-5B76-4120-B693-74EC711F455E}" type="presParOf" srcId="{0691FFFA-FEFC-4D79-8A22-7F3578E1A2A4}" destId="{EF326AD4-8563-4CC5-AD36-7B4B29B970AC}" srcOrd="2" destOrd="0" presId="urn:microsoft.com/office/officeart/2005/8/layout/orgChart1"/>
    <dgm:cxn modelId="{9045B0A8-2CE9-4F85-B4E1-32E93B66CB9D}" type="presParOf" srcId="{AD309949-ACC5-496A-9884-D660C09C3328}" destId="{D3850480-C8B6-434A-A801-F9EF6A047532}" srcOrd="2" destOrd="0" presId="urn:microsoft.com/office/officeart/2005/8/layout/orgChart1"/>
    <dgm:cxn modelId="{4B6B4D0C-F416-48B1-BE3F-00F35A1D0AF4}" type="presParOf" srcId="{FAF57394-19B0-4FB0-A022-20AB3B8C0CBC}" destId="{78A633F1-627C-49E5-A097-321EF71D3B29}" srcOrd="4" destOrd="0" presId="urn:microsoft.com/office/officeart/2005/8/layout/orgChart1"/>
    <dgm:cxn modelId="{CF810230-475F-4C45-87A7-CA3ECF791FAB}" type="presParOf" srcId="{FAF57394-19B0-4FB0-A022-20AB3B8C0CBC}" destId="{7222B964-C3B4-409F-96DC-FEA8A765E207}" srcOrd="5" destOrd="0" presId="urn:microsoft.com/office/officeart/2005/8/layout/orgChart1"/>
    <dgm:cxn modelId="{4B80EBAD-40C7-4E2A-B795-EE1ACB41B43D}" type="presParOf" srcId="{7222B964-C3B4-409F-96DC-FEA8A765E207}" destId="{55F6B035-A7C9-4E18-987F-C940C5666781}" srcOrd="0" destOrd="0" presId="urn:microsoft.com/office/officeart/2005/8/layout/orgChart1"/>
    <dgm:cxn modelId="{34247A90-8CAF-4D08-9025-1601CB49490B}" type="presParOf" srcId="{55F6B035-A7C9-4E18-987F-C940C5666781}" destId="{08C06818-1F74-41B9-A7D5-AEABF543AD27}" srcOrd="0" destOrd="0" presId="urn:microsoft.com/office/officeart/2005/8/layout/orgChart1"/>
    <dgm:cxn modelId="{8AE98868-1571-49CA-9C4B-177E4C9D51D5}" type="presParOf" srcId="{55F6B035-A7C9-4E18-987F-C940C5666781}" destId="{90181D75-1B8B-4CC5-B0C9-4552C5A31DBE}" srcOrd="1" destOrd="0" presId="urn:microsoft.com/office/officeart/2005/8/layout/orgChart1"/>
    <dgm:cxn modelId="{82E09695-6CFF-4570-8901-A1BD48376955}" type="presParOf" srcId="{7222B964-C3B4-409F-96DC-FEA8A765E207}" destId="{F2E8EDA1-9677-4590-93D6-6E2308FA1D1B}" srcOrd="1" destOrd="0" presId="urn:microsoft.com/office/officeart/2005/8/layout/orgChart1"/>
    <dgm:cxn modelId="{3A0DCF2F-8833-4F14-A54F-4B3AECDBECCF}" type="presParOf" srcId="{F2E8EDA1-9677-4590-93D6-6E2308FA1D1B}" destId="{70A7E3B6-8A44-42EA-A21B-1033A2F30CC0}" srcOrd="0" destOrd="0" presId="urn:microsoft.com/office/officeart/2005/8/layout/orgChart1"/>
    <dgm:cxn modelId="{51534BC5-AE57-4F5D-90B4-3012DC3DF3DE}" type="presParOf" srcId="{F2E8EDA1-9677-4590-93D6-6E2308FA1D1B}" destId="{BC24A788-E105-4E4E-9AA5-FFC4409A31BD}" srcOrd="1" destOrd="0" presId="urn:microsoft.com/office/officeart/2005/8/layout/orgChart1"/>
    <dgm:cxn modelId="{367E4355-FCF9-4BB8-B560-B2A50978B004}" type="presParOf" srcId="{BC24A788-E105-4E4E-9AA5-FFC4409A31BD}" destId="{42B51065-56D0-476B-8A43-CD706AEC4AF0}" srcOrd="0" destOrd="0" presId="urn:microsoft.com/office/officeart/2005/8/layout/orgChart1"/>
    <dgm:cxn modelId="{C543E63B-C63E-413D-BEEA-4255B07A14FC}" type="presParOf" srcId="{42B51065-56D0-476B-8A43-CD706AEC4AF0}" destId="{FDEB9B82-6937-4DBF-93F9-0701098CC648}" srcOrd="0" destOrd="0" presId="urn:microsoft.com/office/officeart/2005/8/layout/orgChart1"/>
    <dgm:cxn modelId="{2E9D8C2A-EB01-4748-82E0-29BC9271D228}" type="presParOf" srcId="{42B51065-56D0-476B-8A43-CD706AEC4AF0}" destId="{C95CAE12-A78F-48EF-A12A-DF005E9264BB}" srcOrd="1" destOrd="0" presId="urn:microsoft.com/office/officeart/2005/8/layout/orgChart1"/>
    <dgm:cxn modelId="{842775CF-CD20-4982-A686-767A540DAA9F}" type="presParOf" srcId="{BC24A788-E105-4E4E-9AA5-FFC4409A31BD}" destId="{979C4B9D-A406-4C62-B868-3729536C6316}" srcOrd="1" destOrd="0" presId="urn:microsoft.com/office/officeart/2005/8/layout/orgChart1"/>
    <dgm:cxn modelId="{A82BB7EB-E095-4639-81EC-A27970CEAD86}" type="presParOf" srcId="{BC24A788-E105-4E4E-9AA5-FFC4409A31BD}" destId="{B3813735-0652-4F95-A292-9F76C0F3542C}" srcOrd="2" destOrd="0" presId="urn:microsoft.com/office/officeart/2005/8/layout/orgChart1"/>
    <dgm:cxn modelId="{8B4A34C5-9DF9-4D08-8FEC-11AF4FA06FD9}" type="presParOf" srcId="{F2E8EDA1-9677-4590-93D6-6E2308FA1D1B}" destId="{CBE96C1B-7C34-4718-9ACF-DA850B007067}" srcOrd="2" destOrd="0" presId="urn:microsoft.com/office/officeart/2005/8/layout/orgChart1"/>
    <dgm:cxn modelId="{CCA89FC7-739C-462F-B5F1-93F013C2F64C}" type="presParOf" srcId="{F2E8EDA1-9677-4590-93D6-6E2308FA1D1B}" destId="{4CE4EAC4-13DF-42CF-8452-8368B9ACB415}" srcOrd="3" destOrd="0" presId="urn:microsoft.com/office/officeart/2005/8/layout/orgChart1"/>
    <dgm:cxn modelId="{8FD55E8C-F802-406F-B720-B965399F91D0}" type="presParOf" srcId="{4CE4EAC4-13DF-42CF-8452-8368B9ACB415}" destId="{88D18BBE-C1AC-4149-82F0-9A4BE52DDACC}" srcOrd="0" destOrd="0" presId="urn:microsoft.com/office/officeart/2005/8/layout/orgChart1"/>
    <dgm:cxn modelId="{61F3B97A-C567-4C9A-B6DB-8EC0972DD3D9}" type="presParOf" srcId="{88D18BBE-C1AC-4149-82F0-9A4BE52DDACC}" destId="{2A61B87C-2450-4C27-BE7D-31E269AD7ACE}" srcOrd="0" destOrd="0" presId="urn:microsoft.com/office/officeart/2005/8/layout/orgChart1"/>
    <dgm:cxn modelId="{E4447DB9-2080-4B02-9368-DED8ED096472}" type="presParOf" srcId="{88D18BBE-C1AC-4149-82F0-9A4BE52DDACC}" destId="{7383CC16-8E95-4F1A-A92E-786F857CC9F0}" srcOrd="1" destOrd="0" presId="urn:microsoft.com/office/officeart/2005/8/layout/orgChart1"/>
    <dgm:cxn modelId="{49E5681E-C011-46B2-B2FF-9A54EB82A05E}" type="presParOf" srcId="{4CE4EAC4-13DF-42CF-8452-8368B9ACB415}" destId="{B6F05FE1-1E36-412E-AEDC-12D5264CD160}" srcOrd="1" destOrd="0" presId="urn:microsoft.com/office/officeart/2005/8/layout/orgChart1"/>
    <dgm:cxn modelId="{1DA7C576-F93E-4A28-B7C3-48AF90D200C8}" type="presParOf" srcId="{4CE4EAC4-13DF-42CF-8452-8368B9ACB415}" destId="{7C47CFE6-ED2C-4216-B510-67AF9CCD8D96}" srcOrd="2" destOrd="0" presId="urn:microsoft.com/office/officeart/2005/8/layout/orgChart1"/>
    <dgm:cxn modelId="{610643AE-92E2-4BF1-95A5-057325E13ED5}" type="presParOf" srcId="{7222B964-C3B4-409F-96DC-FEA8A765E207}" destId="{E15B498C-A2D3-4230-88F1-C0D044701343}" srcOrd="2" destOrd="0" presId="urn:microsoft.com/office/officeart/2005/8/layout/orgChart1"/>
    <dgm:cxn modelId="{8602018E-0D1D-40D4-9982-527DFC308452}" type="presParOf" srcId="{FAF57394-19B0-4FB0-A022-20AB3B8C0CBC}" destId="{FD5B942E-D3D9-4C5E-8C24-16CD6B8AC1C1}" srcOrd="6" destOrd="0" presId="urn:microsoft.com/office/officeart/2005/8/layout/orgChart1"/>
    <dgm:cxn modelId="{83D87C34-D66C-43B1-9872-E48667CA7A57}" type="presParOf" srcId="{FAF57394-19B0-4FB0-A022-20AB3B8C0CBC}" destId="{73333D01-7FFB-4C7D-B7DC-8608A9889C87}" srcOrd="7" destOrd="0" presId="urn:microsoft.com/office/officeart/2005/8/layout/orgChart1"/>
    <dgm:cxn modelId="{C2E186EF-7956-4963-8388-8608BD43A529}" type="presParOf" srcId="{73333D01-7FFB-4C7D-B7DC-8608A9889C87}" destId="{8685A070-CEEF-424D-B4E3-F00D4BC2C167}" srcOrd="0" destOrd="0" presId="urn:microsoft.com/office/officeart/2005/8/layout/orgChart1"/>
    <dgm:cxn modelId="{67DEFF44-D979-4B38-B011-AB46DF314176}" type="presParOf" srcId="{8685A070-CEEF-424D-B4E3-F00D4BC2C167}" destId="{8343EA6E-73DE-40EC-B17E-CE43B02CE8C9}" srcOrd="0" destOrd="0" presId="urn:microsoft.com/office/officeart/2005/8/layout/orgChart1"/>
    <dgm:cxn modelId="{457D7EDF-2B2D-40FE-8566-E41E113E64B9}" type="presParOf" srcId="{8685A070-CEEF-424D-B4E3-F00D4BC2C167}" destId="{DBB1FD80-A6BA-45BD-82E1-CD9DAF1F7149}" srcOrd="1" destOrd="0" presId="urn:microsoft.com/office/officeart/2005/8/layout/orgChart1"/>
    <dgm:cxn modelId="{16E28104-4A4B-43CC-9070-7EAF9911B336}" type="presParOf" srcId="{73333D01-7FFB-4C7D-B7DC-8608A9889C87}" destId="{D5F9D02B-EDCA-4AD1-8DB7-F63457A7C1B7}" srcOrd="1" destOrd="0" presId="urn:microsoft.com/office/officeart/2005/8/layout/orgChart1"/>
    <dgm:cxn modelId="{22938D73-B16F-4651-A791-00DB946688A3}" type="presParOf" srcId="{D5F9D02B-EDCA-4AD1-8DB7-F63457A7C1B7}" destId="{8EFF6820-39B0-4469-AB1F-A3D970E58CBB}" srcOrd="0" destOrd="0" presId="urn:microsoft.com/office/officeart/2005/8/layout/orgChart1"/>
    <dgm:cxn modelId="{18508358-CCB6-482C-A75F-1BD921A48289}" type="presParOf" srcId="{D5F9D02B-EDCA-4AD1-8DB7-F63457A7C1B7}" destId="{0F1AC0AC-8791-43AB-9599-F4A281B1DA81}" srcOrd="1" destOrd="0" presId="urn:microsoft.com/office/officeart/2005/8/layout/orgChart1"/>
    <dgm:cxn modelId="{2534C1C7-7C9B-4B77-937A-66FED89A8178}" type="presParOf" srcId="{0F1AC0AC-8791-43AB-9599-F4A281B1DA81}" destId="{CB3E1B81-4374-4E43-A961-B73D7E6A505C}" srcOrd="0" destOrd="0" presId="urn:microsoft.com/office/officeart/2005/8/layout/orgChart1"/>
    <dgm:cxn modelId="{5FF79140-B4D4-4AD2-9801-4C6E5E61DE03}" type="presParOf" srcId="{CB3E1B81-4374-4E43-A961-B73D7E6A505C}" destId="{BB0004C9-A863-4591-8935-16615E424ADA}" srcOrd="0" destOrd="0" presId="urn:microsoft.com/office/officeart/2005/8/layout/orgChart1"/>
    <dgm:cxn modelId="{20F6DDE9-1D3E-494D-BBC4-49DDBDA20BDB}" type="presParOf" srcId="{CB3E1B81-4374-4E43-A961-B73D7E6A505C}" destId="{091EDD8A-53D2-4780-9B77-7C4EAFDC0CB6}" srcOrd="1" destOrd="0" presId="urn:microsoft.com/office/officeart/2005/8/layout/orgChart1"/>
    <dgm:cxn modelId="{6298883D-CC5C-49EB-BFE4-EC055CC9132C}" type="presParOf" srcId="{0F1AC0AC-8791-43AB-9599-F4A281B1DA81}" destId="{AFF358EA-53FD-4569-9F4F-D9BB4C9FDD20}" srcOrd="1" destOrd="0" presId="urn:microsoft.com/office/officeart/2005/8/layout/orgChart1"/>
    <dgm:cxn modelId="{23C2FCC9-8A8B-4505-AC31-C9ADF344A708}" type="presParOf" srcId="{0F1AC0AC-8791-43AB-9599-F4A281B1DA81}" destId="{57BCBA92-5277-4241-9390-892A36BEFF9F}" srcOrd="2" destOrd="0" presId="urn:microsoft.com/office/officeart/2005/8/layout/orgChart1"/>
    <dgm:cxn modelId="{718D0B58-25C0-4719-A2B8-05B109C2B197}" type="presParOf" srcId="{D5F9D02B-EDCA-4AD1-8DB7-F63457A7C1B7}" destId="{E59863C9-A2D7-43F3-A23E-2D141FCC63EE}" srcOrd="2" destOrd="0" presId="urn:microsoft.com/office/officeart/2005/8/layout/orgChart1"/>
    <dgm:cxn modelId="{A6227C30-9E7F-4C47-8DDA-020B0015463E}" type="presParOf" srcId="{D5F9D02B-EDCA-4AD1-8DB7-F63457A7C1B7}" destId="{C2678DCC-EABE-4FBA-96E8-0F47EECCDF79}" srcOrd="3" destOrd="0" presId="urn:microsoft.com/office/officeart/2005/8/layout/orgChart1"/>
    <dgm:cxn modelId="{40A72A97-1286-4065-A44B-975F33589044}" type="presParOf" srcId="{C2678DCC-EABE-4FBA-96E8-0F47EECCDF79}" destId="{1A771C8A-8237-4853-A710-C2CD1350DF52}" srcOrd="0" destOrd="0" presId="urn:microsoft.com/office/officeart/2005/8/layout/orgChart1"/>
    <dgm:cxn modelId="{C5546248-DCAF-4CAF-82C4-74BC7AD59206}" type="presParOf" srcId="{1A771C8A-8237-4853-A710-C2CD1350DF52}" destId="{5B55558A-611F-4AD2-AB51-401401A9ED86}" srcOrd="0" destOrd="0" presId="urn:microsoft.com/office/officeart/2005/8/layout/orgChart1"/>
    <dgm:cxn modelId="{01545040-E008-4A83-AF58-46516B1615E1}" type="presParOf" srcId="{1A771C8A-8237-4853-A710-C2CD1350DF52}" destId="{44BBFEC0-5B57-4832-BC50-C2A7484CA9D5}" srcOrd="1" destOrd="0" presId="urn:microsoft.com/office/officeart/2005/8/layout/orgChart1"/>
    <dgm:cxn modelId="{6F9B7AA4-A134-4529-ACB8-284039D2AB22}" type="presParOf" srcId="{C2678DCC-EABE-4FBA-96E8-0F47EECCDF79}" destId="{4363D069-56EA-4EFE-87C1-5727D59646F1}" srcOrd="1" destOrd="0" presId="urn:microsoft.com/office/officeart/2005/8/layout/orgChart1"/>
    <dgm:cxn modelId="{A78E8DE6-B765-443E-AE03-13AADF6AA139}" type="presParOf" srcId="{C2678DCC-EABE-4FBA-96E8-0F47EECCDF79}" destId="{46751478-DD30-4D66-B41E-F79C8BBAA190}" srcOrd="2" destOrd="0" presId="urn:microsoft.com/office/officeart/2005/8/layout/orgChart1"/>
    <dgm:cxn modelId="{1012C398-32D6-49DF-9B94-A4E2C3BA66EF}" type="presParOf" srcId="{D5F9D02B-EDCA-4AD1-8DB7-F63457A7C1B7}" destId="{813DD09A-17E3-4E6C-B688-2925E04E3A00}" srcOrd="4" destOrd="0" presId="urn:microsoft.com/office/officeart/2005/8/layout/orgChart1"/>
    <dgm:cxn modelId="{509AE7DA-9A6B-4D24-B5F5-DFBBFD7D58D7}" type="presParOf" srcId="{D5F9D02B-EDCA-4AD1-8DB7-F63457A7C1B7}" destId="{4D3FB8FB-5EF7-4960-AF50-3645ECA21796}" srcOrd="5" destOrd="0" presId="urn:microsoft.com/office/officeart/2005/8/layout/orgChart1"/>
    <dgm:cxn modelId="{A2D70118-1F41-4928-8EBD-FE7FE92706FE}" type="presParOf" srcId="{4D3FB8FB-5EF7-4960-AF50-3645ECA21796}" destId="{2F6AFD92-D43D-4148-88D0-2EE95E2B5008}" srcOrd="0" destOrd="0" presId="urn:microsoft.com/office/officeart/2005/8/layout/orgChart1"/>
    <dgm:cxn modelId="{86D2DFDE-6048-42FD-8784-E849282B7957}" type="presParOf" srcId="{2F6AFD92-D43D-4148-88D0-2EE95E2B5008}" destId="{5AB8C86F-15BB-40B5-BBB0-08F8E92C2029}" srcOrd="0" destOrd="0" presId="urn:microsoft.com/office/officeart/2005/8/layout/orgChart1"/>
    <dgm:cxn modelId="{C5BFE602-2045-4A3A-ABF2-345E1B364D06}" type="presParOf" srcId="{2F6AFD92-D43D-4148-88D0-2EE95E2B5008}" destId="{B3E51E31-2645-40FF-BA9F-E1DB7EF06E66}" srcOrd="1" destOrd="0" presId="urn:microsoft.com/office/officeart/2005/8/layout/orgChart1"/>
    <dgm:cxn modelId="{1FA82E33-144A-4B96-AA72-BF5D71B2A44E}" type="presParOf" srcId="{4D3FB8FB-5EF7-4960-AF50-3645ECA21796}" destId="{D55B330D-643B-4D06-A523-1F567E7495D9}" srcOrd="1" destOrd="0" presId="urn:microsoft.com/office/officeart/2005/8/layout/orgChart1"/>
    <dgm:cxn modelId="{112C363E-D5EE-4652-B0EF-67BF400DDCB6}" type="presParOf" srcId="{4D3FB8FB-5EF7-4960-AF50-3645ECA21796}" destId="{D5140D31-13C0-4B22-AAB7-E4D31087A422}" srcOrd="2" destOrd="0" presId="urn:microsoft.com/office/officeart/2005/8/layout/orgChart1"/>
    <dgm:cxn modelId="{BE8EF7CD-A5B5-4021-86F5-EFD59CDFE6EA}" type="presParOf" srcId="{73333D01-7FFB-4C7D-B7DC-8608A9889C87}" destId="{919727D6-DBDB-4B46-9A05-5E59EF32A21C}" srcOrd="2" destOrd="0" presId="urn:microsoft.com/office/officeart/2005/8/layout/orgChart1"/>
    <dgm:cxn modelId="{8CC0FC4A-1EF1-48E6-AA9F-7BD4702F916D}" type="presParOf" srcId="{FAF57394-19B0-4FB0-A022-20AB3B8C0CBC}" destId="{2DA6D25B-AA27-4B7C-9E9C-04BF7A042DF7}" srcOrd="8" destOrd="0" presId="urn:microsoft.com/office/officeart/2005/8/layout/orgChart1"/>
    <dgm:cxn modelId="{2C7D6932-0679-4E6F-A475-76C0995B07D0}" type="presParOf" srcId="{FAF57394-19B0-4FB0-A022-20AB3B8C0CBC}" destId="{1B7F9FB6-35CB-4649-A545-5060DFCBBEA6}" srcOrd="9" destOrd="0" presId="urn:microsoft.com/office/officeart/2005/8/layout/orgChart1"/>
    <dgm:cxn modelId="{AE4F73E0-3BA6-4FBB-98CD-A5D24756BFF3}" type="presParOf" srcId="{1B7F9FB6-35CB-4649-A545-5060DFCBBEA6}" destId="{AC18F71F-BC52-4B9B-A909-0D0428CC14B3}" srcOrd="0" destOrd="0" presId="urn:microsoft.com/office/officeart/2005/8/layout/orgChart1"/>
    <dgm:cxn modelId="{65DAA319-1A5F-4874-8DBD-002A98A5666F}" type="presParOf" srcId="{AC18F71F-BC52-4B9B-A909-0D0428CC14B3}" destId="{B5F25EA0-EE1C-4134-B70C-4EA5A6F0F914}" srcOrd="0" destOrd="0" presId="urn:microsoft.com/office/officeart/2005/8/layout/orgChart1"/>
    <dgm:cxn modelId="{41B4D8CA-6CF6-4F66-9115-6FC255955B39}" type="presParOf" srcId="{AC18F71F-BC52-4B9B-A909-0D0428CC14B3}" destId="{7BEC0549-CED4-4A5F-AB7B-9A410F6262C6}" srcOrd="1" destOrd="0" presId="urn:microsoft.com/office/officeart/2005/8/layout/orgChart1"/>
    <dgm:cxn modelId="{EE57A87C-765C-4C33-8DC1-55E29DBAC0E3}" type="presParOf" srcId="{1B7F9FB6-35CB-4649-A545-5060DFCBBEA6}" destId="{B05EA4BE-EEBE-4B30-8676-BC14202A418C}" srcOrd="1" destOrd="0" presId="urn:microsoft.com/office/officeart/2005/8/layout/orgChart1"/>
    <dgm:cxn modelId="{04B3ED50-F125-49B6-AD30-D8B351FB4641}" type="presParOf" srcId="{B05EA4BE-EEBE-4B30-8676-BC14202A418C}" destId="{73C230CC-9093-427F-9F14-EB31280C36AC}" srcOrd="0" destOrd="0" presId="urn:microsoft.com/office/officeart/2005/8/layout/orgChart1"/>
    <dgm:cxn modelId="{F2F13326-C97B-4F7D-BC5D-866067E87ADF}" type="presParOf" srcId="{B05EA4BE-EEBE-4B30-8676-BC14202A418C}" destId="{28DA7CCF-60F7-4A3C-A254-4E6DCBBBC063}" srcOrd="1" destOrd="0" presId="urn:microsoft.com/office/officeart/2005/8/layout/orgChart1"/>
    <dgm:cxn modelId="{0CA47EC7-CAF1-4DA1-9780-B1DF98B869CC}" type="presParOf" srcId="{28DA7CCF-60F7-4A3C-A254-4E6DCBBBC063}" destId="{E5A9A9E3-7F29-48E1-A77A-21FAFCBF0D3F}" srcOrd="0" destOrd="0" presId="urn:microsoft.com/office/officeart/2005/8/layout/orgChart1"/>
    <dgm:cxn modelId="{5FCA7273-7D64-482D-813F-77FAC58CFCEE}" type="presParOf" srcId="{E5A9A9E3-7F29-48E1-A77A-21FAFCBF0D3F}" destId="{8454589A-0676-4612-9764-771FE98A71AB}" srcOrd="0" destOrd="0" presId="urn:microsoft.com/office/officeart/2005/8/layout/orgChart1"/>
    <dgm:cxn modelId="{FA99959A-0B43-4EA3-969F-031E72B3BBD7}" type="presParOf" srcId="{E5A9A9E3-7F29-48E1-A77A-21FAFCBF0D3F}" destId="{4587F3D1-42A6-4877-BEDE-0AA4C57A7E20}" srcOrd="1" destOrd="0" presId="urn:microsoft.com/office/officeart/2005/8/layout/orgChart1"/>
    <dgm:cxn modelId="{46B10674-DC34-43F0-8AE0-1ED74EA42274}" type="presParOf" srcId="{28DA7CCF-60F7-4A3C-A254-4E6DCBBBC063}" destId="{442BEF0F-E971-4753-8D90-7E937366F805}" srcOrd="1" destOrd="0" presId="urn:microsoft.com/office/officeart/2005/8/layout/orgChart1"/>
    <dgm:cxn modelId="{EFEC3CFE-96FF-48D6-9EC4-61E72FDF204E}" type="presParOf" srcId="{28DA7CCF-60F7-4A3C-A254-4E6DCBBBC063}" destId="{20184B51-23B6-4709-907A-0F0077481D6B}" srcOrd="2" destOrd="0" presId="urn:microsoft.com/office/officeart/2005/8/layout/orgChart1"/>
    <dgm:cxn modelId="{580F7A9B-5303-454D-860C-5CB632A4CCE5}" type="presParOf" srcId="{B05EA4BE-EEBE-4B30-8676-BC14202A418C}" destId="{42B027A3-840E-4AF7-81AA-FFF2B0119146}" srcOrd="2" destOrd="0" presId="urn:microsoft.com/office/officeart/2005/8/layout/orgChart1"/>
    <dgm:cxn modelId="{DEBFE550-F24D-4292-88A4-6C2003A62762}" type="presParOf" srcId="{B05EA4BE-EEBE-4B30-8676-BC14202A418C}" destId="{F3A4B6F6-885F-4BE0-9C93-D5732EA49A4A}" srcOrd="3" destOrd="0" presId="urn:microsoft.com/office/officeart/2005/8/layout/orgChart1"/>
    <dgm:cxn modelId="{82EF51FD-5403-4B14-91A7-B0742F7F9BEE}" type="presParOf" srcId="{F3A4B6F6-885F-4BE0-9C93-D5732EA49A4A}" destId="{7CDED4D4-FEFA-42BB-A252-D3F5DE35466A}" srcOrd="0" destOrd="0" presId="urn:microsoft.com/office/officeart/2005/8/layout/orgChart1"/>
    <dgm:cxn modelId="{05A3E10F-CC32-4460-B944-84B892DA6D7D}" type="presParOf" srcId="{7CDED4D4-FEFA-42BB-A252-D3F5DE35466A}" destId="{B3435FC7-178B-4082-92DF-7F8123E110AE}" srcOrd="0" destOrd="0" presId="urn:microsoft.com/office/officeart/2005/8/layout/orgChart1"/>
    <dgm:cxn modelId="{D42EBA22-2D11-4566-9C48-8A877C44D5D8}" type="presParOf" srcId="{7CDED4D4-FEFA-42BB-A252-D3F5DE35466A}" destId="{EF0ED5C9-C112-408E-892B-179BEDB4405F}" srcOrd="1" destOrd="0" presId="urn:microsoft.com/office/officeart/2005/8/layout/orgChart1"/>
    <dgm:cxn modelId="{93A23A2F-23EC-4E04-B023-240BBC9E563C}" type="presParOf" srcId="{F3A4B6F6-885F-4BE0-9C93-D5732EA49A4A}" destId="{78E4E3AE-13CF-4D58-8136-80380B52A1DC}" srcOrd="1" destOrd="0" presId="urn:microsoft.com/office/officeart/2005/8/layout/orgChart1"/>
    <dgm:cxn modelId="{7D0F30A1-C902-4C57-BD4E-7A3472FEBA12}" type="presParOf" srcId="{F3A4B6F6-885F-4BE0-9C93-D5732EA49A4A}" destId="{3CD3D88F-5F30-45F0-BB26-6698B5ED4458}" srcOrd="2" destOrd="0" presId="urn:microsoft.com/office/officeart/2005/8/layout/orgChart1"/>
    <dgm:cxn modelId="{41DCFEB7-2277-49BF-BFDF-7995B51D9AD8}" type="presParOf" srcId="{B05EA4BE-EEBE-4B30-8676-BC14202A418C}" destId="{7499DFAF-BB16-447E-9453-405850D66161}" srcOrd="4" destOrd="0" presId="urn:microsoft.com/office/officeart/2005/8/layout/orgChart1"/>
    <dgm:cxn modelId="{ACF708D7-B65E-471D-9D81-B53C8733C2DA}" type="presParOf" srcId="{B05EA4BE-EEBE-4B30-8676-BC14202A418C}" destId="{5B612C3F-F110-41E0-AFC9-2853DD88D672}" srcOrd="5" destOrd="0" presId="urn:microsoft.com/office/officeart/2005/8/layout/orgChart1"/>
    <dgm:cxn modelId="{28BEB209-444F-439F-B624-432D90F15D8C}" type="presParOf" srcId="{5B612C3F-F110-41E0-AFC9-2853DD88D672}" destId="{CA01E53A-6144-4E29-A289-9D282E4B8883}" srcOrd="0" destOrd="0" presId="urn:microsoft.com/office/officeart/2005/8/layout/orgChart1"/>
    <dgm:cxn modelId="{4BA7F763-7CE8-4656-9D7E-7679C2C9915E}" type="presParOf" srcId="{CA01E53A-6144-4E29-A289-9D282E4B8883}" destId="{2C403AF8-857B-4FC7-A0B9-DCD9CAF65AB0}" srcOrd="0" destOrd="0" presId="urn:microsoft.com/office/officeart/2005/8/layout/orgChart1"/>
    <dgm:cxn modelId="{551717A0-D56E-4D64-97D8-6C5BC3DB6FFB}" type="presParOf" srcId="{CA01E53A-6144-4E29-A289-9D282E4B8883}" destId="{F87383C3-AE0A-4417-B7CD-39356839C20D}" srcOrd="1" destOrd="0" presId="urn:microsoft.com/office/officeart/2005/8/layout/orgChart1"/>
    <dgm:cxn modelId="{721B36B6-0A07-446F-95EF-FB3A8B3F89B1}" type="presParOf" srcId="{5B612C3F-F110-41E0-AFC9-2853DD88D672}" destId="{7D43F43B-2670-41F2-B660-69B9D26A20CB}" srcOrd="1" destOrd="0" presId="urn:microsoft.com/office/officeart/2005/8/layout/orgChart1"/>
    <dgm:cxn modelId="{B8571FD8-5201-494C-ADCF-CF898B4F1CD3}" type="presParOf" srcId="{5B612C3F-F110-41E0-AFC9-2853DD88D672}" destId="{A6F192B1-5B1B-44DE-BB96-3D909F7E34D6}" srcOrd="2" destOrd="0" presId="urn:microsoft.com/office/officeart/2005/8/layout/orgChart1"/>
    <dgm:cxn modelId="{0E291825-1408-4D70-893B-5A943A400745}" type="presParOf" srcId="{1B7F9FB6-35CB-4649-A545-5060DFCBBEA6}" destId="{AF3B2138-A155-4332-8999-0AC8D3762C87}" srcOrd="2" destOrd="0" presId="urn:microsoft.com/office/officeart/2005/8/layout/orgChart1"/>
    <dgm:cxn modelId="{4A5D89A7-2FB6-40E5-8E1D-10C27D80EE4A}" type="presParOf" srcId="{FD1EC1FA-21AA-4C9E-A4CF-25CB082E02C6}" destId="{71469B0B-1F6E-42AA-B4B0-E530E5C4D841}" srcOrd="2" destOrd="0" presId="urn:microsoft.com/office/officeart/2005/8/layout/orgChart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F7E974-3154-45FF-88AA-33501612F9E3}" type="doc">
      <dgm:prSet loTypeId="urn:microsoft.com/office/officeart/2005/8/layout/hProcess7" loCatId="process" qsTypeId="urn:microsoft.com/office/officeart/2005/8/quickstyle/simple5" qsCatId="simple" csTypeId="urn:microsoft.com/office/officeart/2005/8/colors/accent1_2" csCatId="accent1" phldr="1"/>
      <dgm:spPr/>
      <dgm:t>
        <a:bodyPr/>
        <a:lstStyle/>
        <a:p>
          <a:endParaRPr lang="tr-TR"/>
        </a:p>
      </dgm:t>
    </dgm:pt>
    <dgm:pt modelId="{1F204757-3E5D-4F9F-8D0D-913560C8B6FB}">
      <dgm:prSet phldrT="[Metin]" custT="1"/>
      <dgm:spPr/>
      <dgm:t>
        <a:bodyPr/>
        <a:lstStyle/>
        <a:p>
          <a:pPr algn="l"/>
          <a:r>
            <a:rPr lang="tr-TR" sz="1600" b="1" dirty="0" smtClean="0"/>
            <a:t>İlk %20’lik Dilim</a:t>
          </a:r>
          <a:endParaRPr lang="tr-TR" sz="1600" b="1" dirty="0"/>
        </a:p>
      </dgm:t>
    </dgm:pt>
    <dgm:pt modelId="{33C9B17E-D906-4947-8011-8327C122B850}" type="parTrans" cxnId="{55C0F44B-FABF-48F6-9557-56FDE87E3AF5}">
      <dgm:prSet/>
      <dgm:spPr/>
      <dgm:t>
        <a:bodyPr/>
        <a:lstStyle/>
        <a:p>
          <a:endParaRPr lang="tr-TR"/>
        </a:p>
      </dgm:t>
    </dgm:pt>
    <dgm:pt modelId="{39BDDDF7-A1E0-4691-A892-E23613588700}" type="sibTrans" cxnId="{55C0F44B-FABF-48F6-9557-56FDE87E3AF5}">
      <dgm:prSet/>
      <dgm:spPr/>
      <dgm:t>
        <a:bodyPr/>
        <a:lstStyle/>
        <a:p>
          <a:endParaRPr lang="tr-TR"/>
        </a:p>
      </dgm:t>
    </dgm:pt>
    <dgm:pt modelId="{4C310F5C-237C-49CF-A8BA-9DBBA5146EA9}">
      <dgm:prSet phldrT="[Metin]" custT="1"/>
      <dgm:spPr/>
      <dgm:t>
        <a:bodyPr/>
        <a:lstStyle/>
        <a:p>
          <a:pPr algn="l"/>
          <a:r>
            <a:rPr lang="tr-TR" sz="1600" b="1" dirty="0" smtClean="0"/>
            <a:t>Beşinci %20’lik Dilim</a:t>
          </a:r>
          <a:endParaRPr lang="tr-TR" sz="1600" b="1" dirty="0"/>
        </a:p>
      </dgm:t>
    </dgm:pt>
    <dgm:pt modelId="{C213F2C8-180F-4D71-AC3C-8F193C5A85E2}" type="parTrans" cxnId="{FCDC8A71-B3E1-4546-A2DC-1C67F3619B15}">
      <dgm:prSet/>
      <dgm:spPr/>
      <dgm:t>
        <a:bodyPr/>
        <a:lstStyle/>
        <a:p>
          <a:endParaRPr lang="tr-TR"/>
        </a:p>
      </dgm:t>
    </dgm:pt>
    <dgm:pt modelId="{95FDBED0-B758-4B02-9C9D-53B5089CEEBE}" type="sibTrans" cxnId="{FCDC8A71-B3E1-4546-A2DC-1C67F3619B15}">
      <dgm:prSet/>
      <dgm:spPr/>
      <dgm:t>
        <a:bodyPr/>
        <a:lstStyle/>
        <a:p>
          <a:endParaRPr lang="tr-TR"/>
        </a:p>
      </dgm:t>
    </dgm:pt>
    <dgm:pt modelId="{35A1202E-F282-4C73-BE80-CA73C74B171B}">
      <dgm:prSet custT="1"/>
      <dgm:spPr/>
      <dgm:t>
        <a:bodyPr/>
        <a:lstStyle/>
        <a:p>
          <a:pPr algn="l"/>
          <a:r>
            <a:rPr lang="tr-TR" sz="1600" b="1" dirty="0" smtClean="0"/>
            <a:t>Üçüncü %20’lik Dilim</a:t>
          </a:r>
          <a:endParaRPr lang="tr-TR" sz="1600" b="1" dirty="0"/>
        </a:p>
      </dgm:t>
    </dgm:pt>
    <dgm:pt modelId="{4922C05E-855F-4914-894D-789EF90A6F75}" type="parTrans" cxnId="{D363B62C-B6DF-40B6-A254-B9D0CCA57484}">
      <dgm:prSet/>
      <dgm:spPr/>
      <dgm:t>
        <a:bodyPr/>
        <a:lstStyle/>
        <a:p>
          <a:endParaRPr lang="tr-TR"/>
        </a:p>
      </dgm:t>
    </dgm:pt>
    <dgm:pt modelId="{D33A620B-D40E-4122-83C9-40B8A544F3C2}" type="sibTrans" cxnId="{D363B62C-B6DF-40B6-A254-B9D0CCA57484}">
      <dgm:prSet/>
      <dgm:spPr/>
      <dgm:t>
        <a:bodyPr/>
        <a:lstStyle/>
        <a:p>
          <a:endParaRPr lang="tr-TR"/>
        </a:p>
      </dgm:t>
    </dgm:pt>
    <dgm:pt modelId="{2854B3FB-723B-4E31-A975-8643D6DB9B64}">
      <dgm:prSet custT="1"/>
      <dgm:spPr/>
      <dgm:t>
        <a:bodyPr/>
        <a:lstStyle/>
        <a:p>
          <a:pPr algn="l"/>
          <a:r>
            <a:rPr lang="tr-TR" sz="1600" b="1" dirty="0" smtClean="0"/>
            <a:t>Dördüncü %20’lik Dilim</a:t>
          </a:r>
          <a:endParaRPr lang="tr-TR" sz="1600" b="1" dirty="0"/>
        </a:p>
      </dgm:t>
    </dgm:pt>
    <dgm:pt modelId="{38A5188B-6310-4D89-A00F-0C677E34FCEC}" type="parTrans" cxnId="{15AFE4C6-0C78-4113-A592-BA328F227123}">
      <dgm:prSet/>
      <dgm:spPr/>
      <dgm:t>
        <a:bodyPr/>
        <a:lstStyle/>
        <a:p>
          <a:endParaRPr lang="tr-TR"/>
        </a:p>
      </dgm:t>
    </dgm:pt>
    <dgm:pt modelId="{92BC3335-676F-4203-86EA-31FF9A5CFBDF}" type="sibTrans" cxnId="{15AFE4C6-0C78-4113-A592-BA328F227123}">
      <dgm:prSet/>
      <dgm:spPr/>
      <dgm:t>
        <a:bodyPr/>
        <a:lstStyle/>
        <a:p>
          <a:endParaRPr lang="tr-TR"/>
        </a:p>
      </dgm:t>
    </dgm:pt>
    <dgm:pt modelId="{207B8F5A-2320-436B-A98C-3ED9B7073976}">
      <dgm:prSet custT="1"/>
      <dgm:spPr/>
      <dgm:t>
        <a:bodyPr/>
        <a:lstStyle/>
        <a:p>
          <a:pPr algn="l"/>
          <a:r>
            <a:rPr lang="tr-TR" sz="1600" b="1" dirty="0" smtClean="0"/>
            <a:t>İkinci %20’lik Dilim</a:t>
          </a:r>
          <a:endParaRPr lang="tr-TR" sz="1600" b="1" dirty="0"/>
        </a:p>
      </dgm:t>
    </dgm:pt>
    <dgm:pt modelId="{45E9AC6A-99FA-496F-A014-DB3FA8ED9E42}" type="parTrans" cxnId="{4EFEAB1F-A1A8-4A31-993D-A33D271642AE}">
      <dgm:prSet/>
      <dgm:spPr/>
      <dgm:t>
        <a:bodyPr/>
        <a:lstStyle/>
        <a:p>
          <a:endParaRPr lang="tr-TR"/>
        </a:p>
      </dgm:t>
    </dgm:pt>
    <dgm:pt modelId="{3AC71805-ECE1-45DA-A700-DA027A4C0B09}" type="sibTrans" cxnId="{4EFEAB1F-A1A8-4A31-993D-A33D271642AE}">
      <dgm:prSet/>
      <dgm:spPr/>
      <dgm:t>
        <a:bodyPr/>
        <a:lstStyle/>
        <a:p>
          <a:endParaRPr lang="tr-TR"/>
        </a:p>
      </dgm:t>
    </dgm:pt>
    <dgm:pt modelId="{B8B5C1E1-1F2F-4417-A0B5-02283B6BD054}" type="pres">
      <dgm:prSet presAssocID="{23F7E974-3154-45FF-88AA-33501612F9E3}" presName="Name0" presStyleCnt="0">
        <dgm:presLayoutVars>
          <dgm:dir/>
          <dgm:animLvl val="lvl"/>
          <dgm:resizeHandles val="exact"/>
        </dgm:presLayoutVars>
      </dgm:prSet>
      <dgm:spPr/>
      <dgm:t>
        <a:bodyPr/>
        <a:lstStyle/>
        <a:p>
          <a:endParaRPr lang="tr-TR"/>
        </a:p>
      </dgm:t>
    </dgm:pt>
    <dgm:pt modelId="{475E9BEA-5A48-4AEF-B696-32A3D0FAE377}" type="pres">
      <dgm:prSet presAssocID="{1F204757-3E5D-4F9F-8D0D-913560C8B6FB}" presName="compositeNode" presStyleCnt="0">
        <dgm:presLayoutVars>
          <dgm:bulletEnabled val="1"/>
        </dgm:presLayoutVars>
      </dgm:prSet>
      <dgm:spPr/>
      <dgm:t>
        <a:bodyPr/>
        <a:lstStyle/>
        <a:p>
          <a:endParaRPr lang="tr-TR"/>
        </a:p>
      </dgm:t>
    </dgm:pt>
    <dgm:pt modelId="{8C81E50F-55D6-4934-ACAD-41ACB236D5F1}" type="pres">
      <dgm:prSet presAssocID="{1F204757-3E5D-4F9F-8D0D-913560C8B6FB}" presName="bgRect" presStyleLbl="node1" presStyleIdx="0" presStyleCnt="5" custScaleY="124159"/>
      <dgm:spPr/>
      <dgm:t>
        <a:bodyPr/>
        <a:lstStyle/>
        <a:p>
          <a:endParaRPr lang="tr-TR"/>
        </a:p>
      </dgm:t>
    </dgm:pt>
    <dgm:pt modelId="{FB4D8198-3CA0-4818-BBBC-E050C057AD92}" type="pres">
      <dgm:prSet presAssocID="{1F204757-3E5D-4F9F-8D0D-913560C8B6FB}" presName="parentNode" presStyleLbl="node1" presStyleIdx="0" presStyleCnt="5">
        <dgm:presLayoutVars>
          <dgm:chMax val="0"/>
          <dgm:bulletEnabled val="1"/>
        </dgm:presLayoutVars>
      </dgm:prSet>
      <dgm:spPr/>
      <dgm:t>
        <a:bodyPr/>
        <a:lstStyle/>
        <a:p>
          <a:endParaRPr lang="tr-TR"/>
        </a:p>
      </dgm:t>
    </dgm:pt>
    <dgm:pt modelId="{086A178D-DD3A-439F-8BB7-BE805E97D142}" type="pres">
      <dgm:prSet presAssocID="{39BDDDF7-A1E0-4691-A892-E23613588700}" presName="hSp" presStyleCnt="0"/>
      <dgm:spPr/>
      <dgm:t>
        <a:bodyPr/>
        <a:lstStyle/>
        <a:p>
          <a:endParaRPr lang="tr-TR"/>
        </a:p>
      </dgm:t>
    </dgm:pt>
    <dgm:pt modelId="{103C04B6-62AA-452D-B04B-E8E2B385A796}" type="pres">
      <dgm:prSet presAssocID="{39BDDDF7-A1E0-4691-A892-E23613588700}" presName="vProcSp" presStyleCnt="0"/>
      <dgm:spPr/>
      <dgm:t>
        <a:bodyPr/>
        <a:lstStyle/>
        <a:p>
          <a:endParaRPr lang="tr-TR"/>
        </a:p>
      </dgm:t>
    </dgm:pt>
    <dgm:pt modelId="{D9324C19-8DF2-47B9-B178-28DE598F0309}" type="pres">
      <dgm:prSet presAssocID="{39BDDDF7-A1E0-4691-A892-E23613588700}" presName="vSp1" presStyleCnt="0"/>
      <dgm:spPr/>
      <dgm:t>
        <a:bodyPr/>
        <a:lstStyle/>
        <a:p>
          <a:endParaRPr lang="tr-TR"/>
        </a:p>
      </dgm:t>
    </dgm:pt>
    <dgm:pt modelId="{64E09652-8FF4-481C-9A88-E46F66F5FB82}" type="pres">
      <dgm:prSet presAssocID="{39BDDDF7-A1E0-4691-A892-E23613588700}" presName="simulatedConn" presStyleLbl="solidFgAcc1" presStyleIdx="0" presStyleCnt="4" custLinFactY="100000" custLinFactNeighborY="165466"/>
      <dgm:spPr/>
      <dgm:t>
        <a:bodyPr/>
        <a:lstStyle/>
        <a:p>
          <a:endParaRPr lang="tr-TR"/>
        </a:p>
      </dgm:t>
    </dgm:pt>
    <dgm:pt modelId="{DBE4ADD9-A5E6-4D6A-8BB8-D8A08DE77A03}" type="pres">
      <dgm:prSet presAssocID="{39BDDDF7-A1E0-4691-A892-E23613588700}" presName="vSp2" presStyleCnt="0"/>
      <dgm:spPr/>
      <dgm:t>
        <a:bodyPr/>
        <a:lstStyle/>
        <a:p>
          <a:endParaRPr lang="tr-TR"/>
        </a:p>
      </dgm:t>
    </dgm:pt>
    <dgm:pt modelId="{12315FF6-39A3-45F3-A017-790420B746B3}" type="pres">
      <dgm:prSet presAssocID="{39BDDDF7-A1E0-4691-A892-E23613588700}" presName="sibTrans" presStyleCnt="0"/>
      <dgm:spPr/>
      <dgm:t>
        <a:bodyPr/>
        <a:lstStyle/>
        <a:p>
          <a:endParaRPr lang="tr-TR"/>
        </a:p>
      </dgm:t>
    </dgm:pt>
    <dgm:pt modelId="{372F08D4-FD67-45E3-9716-67D28F2BE2ED}" type="pres">
      <dgm:prSet presAssocID="{207B8F5A-2320-436B-A98C-3ED9B7073976}" presName="compositeNode" presStyleCnt="0">
        <dgm:presLayoutVars>
          <dgm:bulletEnabled val="1"/>
        </dgm:presLayoutVars>
      </dgm:prSet>
      <dgm:spPr/>
      <dgm:t>
        <a:bodyPr/>
        <a:lstStyle/>
        <a:p>
          <a:endParaRPr lang="tr-TR"/>
        </a:p>
      </dgm:t>
    </dgm:pt>
    <dgm:pt modelId="{7F19DFCD-44ED-4246-B7FA-AFAB9E955126}" type="pres">
      <dgm:prSet presAssocID="{207B8F5A-2320-436B-A98C-3ED9B7073976}" presName="bgRect" presStyleLbl="node1" presStyleIdx="1" presStyleCnt="5" custScaleY="124159"/>
      <dgm:spPr/>
      <dgm:t>
        <a:bodyPr/>
        <a:lstStyle/>
        <a:p>
          <a:endParaRPr lang="tr-TR"/>
        </a:p>
      </dgm:t>
    </dgm:pt>
    <dgm:pt modelId="{FF64E466-FAB4-4932-8863-2C688C1BFE8C}" type="pres">
      <dgm:prSet presAssocID="{207B8F5A-2320-436B-A98C-3ED9B7073976}" presName="parentNode" presStyleLbl="node1" presStyleIdx="1" presStyleCnt="5">
        <dgm:presLayoutVars>
          <dgm:chMax val="0"/>
          <dgm:bulletEnabled val="1"/>
        </dgm:presLayoutVars>
      </dgm:prSet>
      <dgm:spPr/>
      <dgm:t>
        <a:bodyPr/>
        <a:lstStyle/>
        <a:p>
          <a:endParaRPr lang="tr-TR"/>
        </a:p>
      </dgm:t>
    </dgm:pt>
    <dgm:pt modelId="{104E7123-2E0F-4D23-AE99-7E5CDC3D8A42}" type="pres">
      <dgm:prSet presAssocID="{3AC71805-ECE1-45DA-A700-DA027A4C0B09}" presName="hSp" presStyleCnt="0"/>
      <dgm:spPr/>
      <dgm:t>
        <a:bodyPr/>
        <a:lstStyle/>
        <a:p>
          <a:endParaRPr lang="tr-TR"/>
        </a:p>
      </dgm:t>
    </dgm:pt>
    <dgm:pt modelId="{C110251C-C034-413A-88C8-FB8FF06F5683}" type="pres">
      <dgm:prSet presAssocID="{3AC71805-ECE1-45DA-A700-DA027A4C0B09}" presName="vProcSp" presStyleCnt="0"/>
      <dgm:spPr/>
      <dgm:t>
        <a:bodyPr/>
        <a:lstStyle/>
        <a:p>
          <a:endParaRPr lang="tr-TR"/>
        </a:p>
      </dgm:t>
    </dgm:pt>
    <dgm:pt modelId="{DF554307-4B07-428F-9A36-E64B2D1E3DFF}" type="pres">
      <dgm:prSet presAssocID="{3AC71805-ECE1-45DA-A700-DA027A4C0B09}" presName="vSp1" presStyleCnt="0"/>
      <dgm:spPr/>
      <dgm:t>
        <a:bodyPr/>
        <a:lstStyle/>
        <a:p>
          <a:endParaRPr lang="tr-TR"/>
        </a:p>
      </dgm:t>
    </dgm:pt>
    <dgm:pt modelId="{8ED69F9C-A49D-47BF-A99E-E3572ED311A7}" type="pres">
      <dgm:prSet presAssocID="{3AC71805-ECE1-45DA-A700-DA027A4C0B09}" presName="simulatedConn" presStyleLbl="solidFgAcc1" presStyleIdx="1" presStyleCnt="4" custLinFactY="100000" custLinFactNeighborY="165466"/>
      <dgm:spPr/>
      <dgm:t>
        <a:bodyPr/>
        <a:lstStyle/>
        <a:p>
          <a:endParaRPr lang="tr-TR"/>
        </a:p>
      </dgm:t>
    </dgm:pt>
    <dgm:pt modelId="{F1EB1D97-9C6A-4476-A85B-54AEC56EB2A6}" type="pres">
      <dgm:prSet presAssocID="{3AC71805-ECE1-45DA-A700-DA027A4C0B09}" presName="vSp2" presStyleCnt="0"/>
      <dgm:spPr/>
      <dgm:t>
        <a:bodyPr/>
        <a:lstStyle/>
        <a:p>
          <a:endParaRPr lang="tr-TR"/>
        </a:p>
      </dgm:t>
    </dgm:pt>
    <dgm:pt modelId="{70744955-0F40-44DB-A447-194A5FC2B74B}" type="pres">
      <dgm:prSet presAssocID="{3AC71805-ECE1-45DA-A700-DA027A4C0B09}" presName="sibTrans" presStyleCnt="0"/>
      <dgm:spPr/>
      <dgm:t>
        <a:bodyPr/>
        <a:lstStyle/>
        <a:p>
          <a:endParaRPr lang="tr-TR"/>
        </a:p>
      </dgm:t>
    </dgm:pt>
    <dgm:pt modelId="{E0E11515-EF53-4ED9-980F-CD8B215873B1}" type="pres">
      <dgm:prSet presAssocID="{35A1202E-F282-4C73-BE80-CA73C74B171B}" presName="compositeNode" presStyleCnt="0">
        <dgm:presLayoutVars>
          <dgm:bulletEnabled val="1"/>
        </dgm:presLayoutVars>
      </dgm:prSet>
      <dgm:spPr/>
      <dgm:t>
        <a:bodyPr/>
        <a:lstStyle/>
        <a:p>
          <a:endParaRPr lang="tr-TR"/>
        </a:p>
      </dgm:t>
    </dgm:pt>
    <dgm:pt modelId="{989B9FF8-820A-4BAA-B34B-FBF8613B959E}" type="pres">
      <dgm:prSet presAssocID="{35A1202E-F282-4C73-BE80-CA73C74B171B}" presName="bgRect" presStyleLbl="node1" presStyleIdx="2" presStyleCnt="5" custScaleY="124159"/>
      <dgm:spPr/>
      <dgm:t>
        <a:bodyPr/>
        <a:lstStyle/>
        <a:p>
          <a:endParaRPr lang="tr-TR"/>
        </a:p>
      </dgm:t>
    </dgm:pt>
    <dgm:pt modelId="{C86A126F-D5A1-4AD7-8731-BAD19F275211}" type="pres">
      <dgm:prSet presAssocID="{35A1202E-F282-4C73-BE80-CA73C74B171B}" presName="parentNode" presStyleLbl="node1" presStyleIdx="2" presStyleCnt="5">
        <dgm:presLayoutVars>
          <dgm:chMax val="0"/>
          <dgm:bulletEnabled val="1"/>
        </dgm:presLayoutVars>
      </dgm:prSet>
      <dgm:spPr/>
      <dgm:t>
        <a:bodyPr/>
        <a:lstStyle/>
        <a:p>
          <a:endParaRPr lang="tr-TR"/>
        </a:p>
      </dgm:t>
    </dgm:pt>
    <dgm:pt modelId="{D3B2CBAF-2106-484B-AA3A-43ED8D0B44AF}" type="pres">
      <dgm:prSet presAssocID="{D33A620B-D40E-4122-83C9-40B8A544F3C2}" presName="hSp" presStyleCnt="0"/>
      <dgm:spPr/>
      <dgm:t>
        <a:bodyPr/>
        <a:lstStyle/>
        <a:p>
          <a:endParaRPr lang="tr-TR"/>
        </a:p>
      </dgm:t>
    </dgm:pt>
    <dgm:pt modelId="{AFA954A4-909E-405E-94C7-FA4DED64ECA3}" type="pres">
      <dgm:prSet presAssocID="{D33A620B-D40E-4122-83C9-40B8A544F3C2}" presName="vProcSp" presStyleCnt="0"/>
      <dgm:spPr/>
      <dgm:t>
        <a:bodyPr/>
        <a:lstStyle/>
        <a:p>
          <a:endParaRPr lang="tr-TR"/>
        </a:p>
      </dgm:t>
    </dgm:pt>
    <dgm:pt modelId="{57E38C00-17D9-4A34-89E9-C1D843AFD422}" type="pres">
      <dgm:prSet presAssocID="{D33A620B-D40E-4122-83C9-40B8A544F3C2}" presName="vSp1" presStyleCnt="0"/>
      <dgm:spPr/>
      <dgm:t>
        <a:bodyPr/>
        <a:lstStyle/>
        <a:p>
          <a:endParaRPr lang="tr-TR"/>
        </a:p>
      </dgm:t>
    </dgm:pt>
    <dgm:pt modelId="{611111D6-FF10-47AA-A92C-4FF005BA2FBE}" type="pres">
      <dgm:prSet presAssocID="{D33A620B-D40E-4122-83C9-40B8A544F3C2}" presName="simulatedConn" presStyleLbl="solidFgAcc1" presStyleIdx="2" presStyleCnt="4" custLinFactY="100000" custLinFactNeighborY="165466"/>
      <dgm:spPr/>
      <dgm:t>
        <a:bodyPr/>
        <a:lstStyle/>
        <a:p>
          <a:endParaRPr lang="tr-TR"/>
        </a:p>
      </dgm:t>
    </dgm:pt>
    <dgm:pt modelId="{B5D91199-FFF0-4EBB-AF0A-AFE761CCD02D}" type="pres">
      <dgm:prSet presAssocID="{D33A620B-D40E-4122-83C9-40B8A544F3C2}" presName="vSp2" presStyleCnt="0"/>
      <dgm:spPr/>
      <dgm:t>
        <a:bodyPr/>
        <a:lstStyle/>
        <a:p>
          <a:endParaRPr lang="tr-TR"/>
        </a:p>
      </dgm:t>
    </dgm:pt>
    <dgm:pt modelId="{94058AF4-016E-4AEF-8A12-4E50AC0F000D}" type="pres">
      <dgm:prSet presAssocID="{D33A620B-D40E-4122-83C9-40B8A544F3C2}" presName="sibTrans" presStyleCnt="0"/>
      <dgm:spPr/>
      <dgm:t>
        <a:bodyPr/>
        <a:lstStyle/>
        <a:p>
          <a:endParaRPr lang="tr-TR"/>
        </a:p>
      </dgm:t>
    </dgm:pt>
    <dgm:pt modelId="{AA5B0B3B-5B86-4E93-BBDB-520E3CB971DE}" type="pres">
      <dgm:prSet presAssocID="{2854B3FB-723B-4E31-A975-8643D6DB9B64}" presName="compositeNode" presStyleCnt="0">
        <dgm:presLayoutVars>
          <dgm:bulletEnabled val="1"/>
        </dgm:presLayoutVars>
      </dgm:prSet>
      <dgm:spPr/>
      <dgm:t>
        <a:bodyPr/>
        <a:lstStyle/>
        <a:p>
          <a:endParaRPr lang="tr-TR"/>
        </a:p>
      </dgm:t>
    </dgm:pt>
    <dgm:pt modelId="{4446A627-9CA0-4650-8E22-BF41B76A6A6A}" type="pres">
      <dgm:prSet presAssocID="{2854B3FB-723B-4E31-A975-8643D6DB9B64}" presName="bgRect" presStyleLbl="node1" presStyleIdx="3" presStyleCnt="5" custScaleY="124159"/>
      <dgm:spPr/>
      <dgm:t>
        <a:bodyPr/>
        <a:lstStyle/>
        <a:p>
          <a:endParaRPr lang="tr-TR"/>
        </a:p>
      </dgm:t>
    </dgm:pt>
    <dgm:pt modelId="{ACF3D509-B4C6-40C1-B9DF-8C8E691C6D94}" type="pres">
      <dgm:prSet presAssocID="{2854B3FB-723B-4E31-A975-8643D6DB9B64}" presName="parentNode" presStyleLbl="node1" presStyleIdx="3" presStyleCnt="5">
        <dgm:presLayoutVars>
          <dgm:chMax val="0"/>
          <dgm:bulletEnabled val="1"/>
        </dgm:presLayoutVars>
      </dgm:prSet>
      <dgm:spPr/>
      <dgm:t>
        <a:bodyPr/>
        <a:lstStyle/>
        <a:p>
          <a:endParaRPr lang="tr-TR"/>
        </a:p>
      </dgm:t>
    </dgm:pt>
    <dgm:pt modelId="{ADECC055-A060-4E07-8FAB-8C4F51F9FD45}" type="pres">
      <dgm:prSet presAssocID="{92BC3335-676F-4203-86EA-31FF9A5CFBDF}" presName="hSp" presStyleCnt="0"/>
      <dgm:spPr/>
      <dgm:t>
        <a:bodyPr/>
        <a:lstStyle/>
        <a:p>
          <a:endParaRPr lang="tr-TR"/>
        </a:p>
      </dgm:t>
    </dgm:pt>
    <dgm:pt modelId="{68B3436C-5170-4FCA-AC6C-591926097769}" type="pres">
      <dgm:prSet presAssocID="{92BC3335-676F-4203-86EA-31FF9A5CFBDF}" presName="vProcSp" presStyleCnt="0"/>
      <dgm:spPr/>
      <dgm:t>
        <a:bodyPr/>
        <a:lstStyle/>
        <a:p>
          <a:endParaRPr lang="tr-TR"/>
        </a:p>
      </dgm:t>
    </dgm:pt>
    <dgm:pt modelId="{1E69440D-BBCD-4A46-9235-33BB259A1B88}" type="pres">
      <dgm:prSet presAssocID="{92BC3335-676F-4203-86EA-31FF9A5CFBDF}" presName="vSp1" presStyleCnt="0"/>
      <dgm:spPr/>
      <dgm:t>
        <a:bodyPr/>
        <a:lstStyle/>
        <a:p>
          <a:endParaRPr lang="tr-TR"/>
        </a:p>
      </dgm:t>
    </dgm:pt>
    <dgm:pt modelId="{8930B8A9-E826-4769-B514-15DB83CE1F43}" type="pres">
      <dgm:prSet presAssocID="{92BC3335-676F-4203-86EA-31FF9A5CFBDF}" presName="simulatedConn" presStyleLbl="solidFgAcc1" presStyleIdx="3" presStyleCnt="4" custLinFactY="100000" custLinFactNeighborY="165466"/>
      <dgm:spPr/>
      <dgm:t>
        <a:bodyPr/>
        <a:lstStyle/>
        <a:p>
          <a:endParaRPr lang="tr-TR"/>
        </a:p>
      </dgm:t>
    </dgm:pt>
    <dgm:pt modelId="{6DAA3095-2961-405E-B249-C30B712D236C}" type="pres">
      <dgm:prSet presAssocID="{92BC3335-676F-4203-86EA-31FF9A5CFBDF}" presName="vSp2" presStyleCnt="0"/>
      <dgm:spPr/>
      <dgm:t>
        <a:bodyPr/>
        <a:lstStyle/>
        <a:p>
          <a:endParaRPr lang="tr-TR"/>
        </a:p>
      </dgm:t>
    </dgm:pt>
    <dgm:pt modelId="{12ECEA39-F702-46BE-9454-B9209767FD9C}" type="pres">
      <dgm:prSet presAssocID="{92BC3335-676F-4203-86EA-31FF9A5CFBDF}" presName="sibTrans" presStyleCnt="0"/>
      <dgm:spPr/>
      <dgm:t>
        <a:bodyPr/>
        <a:lstStyle/>
        <a:p>
          <a:endParaRPr lang="tr-TR"/>
        </a:p>
      </dgm:t>
    </dgm:pt>
    <dgm:pt modelId="{855B4DD4-F932-47FC-8EEF-68190A7FEE0E}" type="pres">
      <dgm:prSet presAssocID="{4C310F5C-237C-49CF-A8BA-9DBBA5146EA9}" presName="compositeNode" presStyleCnt="0">
        <dgm:presLayoutVars>
          <dgm:bulletEnabled val="1"/>
        </dgm:presLayoutVars>
      </dgm:prSet>
      <dgm:spPr/>
      <dgm:t>
        <a:bodyPr/>
        <a:lstStyle/>
        <a:p>
          <a:endParaRPr lang="tr-TR"/>
        </a:p>
      </dgm:t>
    </dgm:pt>
    <dgm:pt modelId="{FCC239EA-43F0-4422-AF6D-89E24EB3605A}" type="pres">
      <dgm:prSet presAssocID="{4C310F5C-237C-49CF-A8BA-9DBBA5146EA9}" presName="bgRect" presStyleLbl="node1" presStyleIdx="4" presStyleCnt="5" custScaleY="124159"/>
      <dgm:spPr/>
      <dgm:t>
        <a:bodyPr/>
        <a:lstStyle/>
        <a:p>
          <a:endParaRPr lang="tr-TR"/>
        </a:p>
      </dgm:t>
    </dgm:pt>
    <dgm:pt modelId="{6C0CC222-3B3D-4F2B-A868-A22A620F32EA}" type="pres">
      <dgm:prSet presAssocID="{4C310F5C-237C-49CF-A8BA-9DBBA5146EA9}" presName="parentNode" presStyleLbl="node1" presStyleIdx="4" presStyleCnt="5">
        <dgm:presLayoutVars>
          <dgm:chMax val="0"/>
          <dgm:bulletEnabled val="1"/>
        </dgm:presLayoutVars>
      </dgm:prSet>
      <dgm:spPr/>
      <dgm:t>
        <a:bodyPr/>
        <a:lstStyle/>
        <a:p>
          <a:endParaRPr lang="tr-TR"/>
        </a:p>
      </dgm:t>
    </dgm:pt>
  </dgm:ptLst>
  <dgm:cxnLst>
    <dgm:cxn modelId="{55C0F44B-FABF-48F6-9557-56FDE87E3AF5}" srcId="{23F7E974-3154-45FF-88AA-33501612F9E3}" destId="{1F204757-3E5D-4F9F-8D0D-913560C8B6FB}" srcOrd="0" destOrd="0" parTransId="{33C9B17E-D906-4947-8011-8327C122B850}" sibTransId="{39BDDDF7-A1E0-4691-A892-E23613588700}"/>
    <dgm:cxn modelId="{1887535E-A513-4522-9FBE-9FE852DB2EF9}" type="presOf" srcId="{23F7E974-3154-45FF-88AA-33501612F9E3}" destId="{B8B5C1E1-1F2F-4417-A0B5-02283B6BD054}" srcOrd="0" destOrd="0" presId="urn:microsoft.com/office/officeart/2005/8/layout/hProcess7"/>
    <dgm:cxn modelId="{AC104B14-AB83-4E5C-AEA2-718104DCC95F}" type="presOf" srcId="{207B8F5A-2320-436B-A98C-3ED9B7073976}" destId="{7F19DFCD-44ED-4246-B7FA-AFAB9E955126}" srcOrd="0" destOrd="0" presId="urn:microsoft.com/office/officeart/2005/8/layout/hProcess7"/>
    <dgm:cxn modelId="{4F745ACF-24D3-497F-AA3C-E5B6805BD9FE}" type="presOf" srcId="{4C310F5C-237C-49CF-A8BA-9DBBA5146EA9}" destId="{FCC239EA-43F0-4422-AF6D-89E24EB3605A}" srcOrd="0" destOrd="0" presId="urn:microsoft.com/office/officeart/2005/8/layout/hProcess7"/>
    <dgm:cxn modelId="{9B4AE0A3-8AFC-4338-9580-A4C9BFF2B955}" type="presOf" srcId="{2854B3FB-723B-4E31-A975-8643D6DB9B64}" destId="{ACF3D509-B4C6-40C1-B9DF-8C8E691C6D94}" srcOrd="1" destOrd="0" presId="urn:microsoft.com/office/officeart/2005/8/layout/hProcess7"/>
    <dgm:cxn modelId="{15AFE4C6-0C78-4113-A592-BA328F227123}" srcId="{23F7E974-3154-45FF-88AA-33501612F9E3}" destId="{2854B3FB-723B-4E31-A975-8643D6DB9B64}" srcOrd="3" destOrd="0" parTransId="{38A5188B-6310-4D89-A00F-0C677E34FCEC}" sibTransId="{92BC3335-676F-4203-86EA-31FF9A5CFBDF}"/>
    <dgm:cxn modelId="{F8C32C1D-2CF8-4545-AEA7-08F170C4F429}" type="presOf" srcId="{1F204757-3E5D-4F9F-8D0D-913560C8B6FB}" destId="{FB4D8198-3CA0-4818-BBBC-E050C057AD92}" srcOrd="1" destOrd="0" presId="urn:microsoft.com/office/officeart/2005/8/layout/hProcess7"/>
    <dgm:cxn modelId="{EC67ACEC-DC25-4BF1-8713-1EFED2007F13}" type="presOf" srcId="{35A1202E-F282-4C73-BE80-CA73C74B171B}" destId="{C86A126F-D5A1-4AD7-8731-BAD19F275211}" srcOrd="1" destOrd="0" presId="urn:microsoft.com/office/officeart/2005/8/layout/hProcess7"/>
    <dgm:cxn modelId="{A93BE5A3-4C6A-42FC-9A46-93A0FE464C83}" type="presOf" srcId="{4C310F5C-237C-49CF-A8BA-9DBBA5146EA9}" destId="{6C0CC222-3B3D-4F2B-A868-A22A620F32EA}" srcOrd="1" destOrd="0" presId="urn:microsoft.com/office/officeart/2005/8/layout/hProcess7"/>
    <dgm:cxn modelId="{05553380-3ECC-45DC-8DEF-9928FAA5C9FF}" type="presOf" srcId="{35A1202E-F282-4C73-BE80-CA73C74B171B}" destId="{989B9FF8-820A-4BAA-B34B-FBF8613B959E}" srcOrd="0" destOrd="0" presId="urn:microsoft.com/office/officeart/2005/8/layout/hProcess7"/>
    <dgm:cxn modelId="{FCDC8A71-B3E1-4546-A2DC-1C67F3619B15}" srcId="{23F7E974-3154-45FF-88AA-33501612F9E3}" destId="{4C310F5C-237C-49CF-A8BA-9DBBA5146EA9}" srcOrd="4" destOrd="0" parTransId="{C213F2C8-180F-4D71-AC3C-8F193C5A85E2}" sibTransId="{95FDBED0-B758-4B02-9C9D-53B5089CEEBE}"/>
    <dgm:cxn modelId="{D363B62C-B6DF-40B6-A254-B9D0CCA57484}" srcId="{23F7E974-3154-45FF-88AA-33501612F9E3}" destId="{35A1202E-F282-4C73-BE80-CA73C74B171B}" srcOrd="2" destOrd="0" parTransId="{4922C05E-855F-4914-894D-789EF90A6F75}" sibTransId="{D33A620B-D40E-4122-83C9-40B8A544F3C2}"/>
    <dgm:cxn modelId="{4EFEAB1F-A1A8-4A31-993D-A33D271642AE}" srcId="{23F7E974-3154-45FF-88AA-33501612F9E3}" destId="{207B8F5A-2320-436B-A98C-3ED9B7073976}" srcOrd="1" destOrd="0" parTransId="{45E9AC6A-99FA-496F-A014-DB3FA8ED9E42}" sibTransId="{3AC71805-ECE1-45DA-A700-DA027A4C0B09}"/>
    <dgm:cxn modelId="{1D3716C7-0908-429E-9DE3-B6BDB38D2C20}" type="presOf" srcId="{2854B3FB-723B-4E31-A975-8643D6DB9B64}" destId="{4446A627-9CA0-4650-8E22-BF41B76A6A6A}" srcOrd="0" destOrd="0" presId="urn:microsoft.com/office/officeart/2005/8/layout/hProcess7"/>
    <dgm:cxn modelId="{ECCACC4D-3818-490A-A6DC-C6460D29AAA6}" type="presOf" srcId="{207B8F5A-2320-436B-A98C-3ED9B7073976}" destId="{FF64E466-FAB4-4932-8863-2C688C1BFE8C}" srcOrd="1" destOrd="0" presId="urn:microsoft.com/office/officeart/2005/8/layout/hProcess7"/>
    <dgm:cxn modelId="{41717AEA-538A-4730-A4F5-7D061BB0E5B7}" type="presOf" srcId="{1F204757-3E5D-4F9F-8D0D-913560C8B6FB}" destId="{8C81E50F-55D6-4934-ACAD-41ACB236D5F1}" srcOrd="0" destOrd="0" presId="urn:microsoft.com/office/officeart/2005/8/layout/hProcess7"/>
    <dgm:cxn modelId="{7C79AB7E-E41F-4D09-A508-467FA188D887}" type="presParOf" srcId="{B8B5C1E1-1F2F-4417-A0B5-02283B6BD054}" destId="{475E9BEA-5A48-4AEF-B696-32A3D0FAE377}" srcOrd="0" destOrd="0" presId="urn:microsoft.com/office/officeart/2005/8/layout/hProcess7"/>
    <dgm:cxn modelId="{28549880-B2FA-405B-8354-6BA14B9EE00D}" type="presParOf" srcId="{475E9BEA-5A48-4AEF-B696-32A3D0FAE377}" destId="{8C81E50F-55D6-4934-ACAD-41ACB236D5F1}" srcOrd="0" destOrd="0" presId="urn:microsoft.com/office/officeart/2005/8/layout/hProcess7"/>
    <dgm:cxn modelId="{9D10DAC6-9CBA-49A5-A20D-DC77C592EC22}" type="presParOf" srcId="{475E9BEA-5A48-4AEF-B696-32A3D0FAE377}" destId="{FB4D8198-3CA0-4818-BBBC-E050C057AD92}" srcOrd="1" destOrd="0" presId="urn:microsoft.com/office/officeart/2005/8/layout/hProcess7"/>
    <dgm:cxn modelId="{A520E0AD-C7C4-489C-B819-4D4C080E7CC9}" type="presParOf" srcId="{B8B5C1E1-1F2F-4417-A0B5-02283B6BD054}" destId="{086A178D-DD3A-439F-8BB7-BE805E97D142}" srcOrd="1" destOrd="0" presId="urn:microsoft.com/office/officeart/2005/8/layout/hProcess7"/>
    <dgm:cxn modelId="{C9D2D733-1791-429D-87D7-6BB07E62A398}" type="presParOf" srcId="{B8B5C1E1-1F2F-4417-A0B5-02283B6BD054}" destId="{103C04B6-62AA-452D-B04B-E8E2B385A796}" srcOrd="2" destOrd="0" presId="urn:microsoft.com/office/officeart/2005/8/layout/hProcess7"/>
    <dgm:cxn modelId="{F680A6B9-849C-4B64-BD77-E4FF2ED6E091}" type="presParOf" srcId="{103C04B6-62AA-452D-B04B-E8E2B385A796}" destId="{D9324C19-8DF2-47B9-B178-28DE598F0309}" srcOrd="0" destOrd="0" presId="urn:microsoft.com/office/officeart/2005/8/layout/hProcess7"/>
    <dgm:cxn modelId="{2C632A0A-84CF-41FC-9FEC-D47E9ADDB26E}" type="presParOf" srcId="{103C04B6-62AA-452D-B04B-E8E2B385A796}" destId="{64E09652-8FF4-481C-9A88-E46F66F5FB82}" srcOrd="1" destOrd="0" presId="urn:microsoft.com/office/officeart/2005/8/layout/hProcess7"/>
    <dgm:cxn modelId="{20233719-983A-480A-8510-3682E9BBA859}" type="presParOf" srcId="{103C04B6-62AA-452D-B04B-E8E2B385A796}" destId="{DBE4ADD9-A5E6-4D6A-8BB8-D8A08DE77A03}" srcOrd="2" destOrd="0" presId="urn:microsoft.com/office/officeart/2005/8/layout/hProcess7"/>
    <dgm:cxn modelId="{74A98862-E269-4B36-AC4C-59A9EDC06736}" type="presParOf" srcId="{B8B5C1E1-1F2F-4417-A0B5-02283B6BD054}" destId="{12315FF6-39A3-45F3-A017-790420B746B3}" srcOrd="3" destOrd="0" presId="urn:microsoft.com/office/officeart/2005/8/layout/hProcess7"/>
    <dgm:cxn modelId="{4F0B22BA-47D9-45FF-985D-5C05DC50C0B8}" type="presParOf" srcId="{B8B5C1E1-1F2F-4417-A0B5-02283B6BD054}" destId="{372F08D4-FD67-45E3-9716-67D28F2BE2ED}" srcOrd="4" destOrd="0" presId="urn:microsoft.com/office/officeart/2005/8/layout/hProcess7"/>
    <dgm:cxn modelId="{D23DA2EC-76B3-4B45-88B6-E311C7C88BFC}" type="presParOf" srcId="{372F08D4-FD67-45E3-9716-67D28F2BE2ED}" destId="{7F19DFCD-44ED-4246-B7FA-AFAB9E955126}" srcOrd="0" destOrd="0" presId="urn:microsoft.com/office/officeart/2005/8/layout/hProcess7"/>
    <dgm:cxn modelId="{949B00BB-F55A-4547-9059-FC24E586E71D}" type="presParOf" srcId="{372F08D4-FD67-45E3-9716-67D28F2BE2ED}" destId="{FF64E466-FAB4-4932-8863-2C688C1BFE8C}" srcOrd="1" destOrd="0" presId="urn:microsoft.com/office/officeart/2005/8/layout/hProcess7"/>
    <dgm:cxn modelId="{3FDE7E1B-B068-46CC-9293-05D0264DB664}" type="presParOf" srcId="{B8B5C1E1-1F2F-4417-A0B5-02283B6BD054}" destId="{104E7123-2E0F-4D23-AE99-7E5CDC3D8A42}" srcOrd="5" destOrd="0" presId="urn:microsoft.com/office/officeart/2005/8/layout/hProcess7"/>
    <dgm:cxn modelId="{7AA978DA-3638-4402-B5B0-F66DF3A11D38}" type="presParOf" srcId="{B8B5C1E1-1F2F-4417-A0B5-02283B6BD054}" destId="{C110251C-C034-413A-88C8-FB8FF06F5683}" srcOrd="6" destOrd="0" presId="urn:microsoft.com/office/officeart/2005/8/layout/hProcess7"/>
    <dgm:cxn modelId="{9BCB6D1B-B812-4731-BFDE-20315B48BEA9}" type="presParOf" srcId="{C110251C-C034-413A-88C8-FB8FF06F5683}" destId="{DF554307-4B07-428F-9A36-E64B2D1E3DFF}" srcOrd="0" destOrd="0" presId="urn:microsoft.com/office/officeart/2005/8/layout/hProcess7"/>
    <dgm:cxn modelId="{F2EC34F4-EC77-4861-A722-5A9D0414B0C8}" type="presParOf" srcId="{C110251C-C034-413A-88C8-FB8FF06F5683}" destId="{8ED69F9C-A49D-47BF-A99E-E3572ED311A7}" srcOrd="1" destOrd="0" presId="urn:microsoft.com/office/officeart/2005/8/layout/hProcess7"/>
    <dgm:cxn modelId="{B0738200-16D7-4443-9CCA-507EB6181EAB}" type="presParOf" srcId="{C110251C-C034-413A-88C8-FB8FF06F5683}" destId="{F1EB1D97-9C6A-4476-A85B-54AEC56EB2A6}" srcOrd="2" destOrd="0" presId="urn:microsoft.com/office/officeart/2005/8/layout/hProcess7"/>
    <dgm:cxn modelId="{0416687B-CBCE-42E7-868E-E1645DAF5317}" type="presParOf" srcId="{B8B5C1E1-1F2F-4417-A0B5-02283B6BD054}" destId="{70744955-0F40-44DB-A447-194A5FC2B74B}" srcOrd="7" destOrd="0" presId="urn:microsoft.com/office/officeart/2005/8/layout/hProcess7"/>
    <dgm:cxn modelId="{B85F49EA-C1C7-4935-9309-0D3EF4A2514D}" type="presParOf" srcId="{B8B5C1E1-1F2F-4417-A0B5-02283B6BD054}" destId="{E0E11515-EF53-4ED9-980F-CD8B215873B1}" srcOrd="8" destOrd="0" presId="urn:microsoft.com/office/officeart/2005/8/layout/hProcess7"/>
    <dgm:cxn modelId="{0B226A63-03C7-427F-9BE6-C9CACE47990D}" type="presParOf" srcId="{E0E11515-EF53-4ED9-980F-CD8B215873B1}" destId="{989B9FF8-820A-4BAA-B34B-FBF8613B959E}" srcOrd="0" destOrd="0" presId="urn:microsoft.com/office/officeart/2005/8/layout/hProcess7"/>
    <dgm:cxn modelId="{D81A3C17-4DDC-4D36-A190-7FB5B5D224D7}" type="presParOf" srcId="{E0E11515-EF53-4ED9-980F-CD8B215873B1}" destId="{C86A126F-D5A1-4AD7-8731-BAD19F275211}" srcOrd="1" destOrd="0" presId="urn:microsoft.com/office/officeart/2005/8/layout/hProcess7"/>
    <dgm:cxn modelId="{0A306B9B-2041-4D07-BB2F-E4FE20CDF15D}" type="presParOf" srcId="{B8B5C1E1-1F2F-4417-A0B5-02283B6BD054}" destId="{D3B2CBAF-2106-484B-AA3A-43ED8D0B44AF}" srcOrd="9" destOrd="0" presId="urn:microsoft.com/office/officeart/2005/8/layout/hProcess7"/>
    <dgm:cxn modelId="{06C80A8C-100D-45F4-9587-FD18FFA407D9}" type="presParOf" srcId="{B8B5C1E1-1F2F-4417-A0B5-02283B6BD054}" destId="{AFA954A4-909E-405E-94C7-FA4DED64ECA3}" srcOrd="10" destOrd="0" presId="urn:microsoft.com/office/officeart/2005/8/layout/hProcess7"/>
    <dgm:cxn modelId="{E1D1199F-60D4-45F4-BFC5-B48B56893B76}" type="presParOf" srcId="{AFA954A4-909E-405E-94C7-FA4DED64ECA3}" destId="{57E38C00-17D9-4A34-89E9-C1D843AFD422}" srcOrd="0" destOrd="0" presId="urn:microsoft.com/office/officeart/2005/8/layout/hProcess7"/>
    <dgm:cxn modelId="{21DF68F3-1919-4CB5-B6FA-B3F02B433FA1}" type="presParOf" srcId="{AFA954A4-909E-405E-94C7-FA4DED64ECA3}" destId="{611111D6-FF10-47AA-A92C-4FF005BA2FBE}" srcOrd="1" destOrd="0" presId="urn:microsoft.com/office/officeart/2005/8/layout/hProcess7"/>
    <dgm:cxn modelId="{C0AAA36A-986A-44E1-979B-56509F3F1319}" type="presParOf" srcId="{AFA954A4-909E-405E-94C7-FA4DED64ECA3}" destId="{B5D91199-FFF0-4EBB-AF0A-AFE761CCD02D}" srcOrd="2" destOrd="0" presId="urn:microsoft.com/office/officeart/2005/8/layout/hProcess7"/>
    <dgm:cxn modelId="{5CE25984-8AC8-499E-B7E2-FF9A774AFA7A}" type="presParOf" srcId="{B8B5C1E1-1F2F-4417-A0B5-02283B6BD054}" destId="{94058AF4-016E-4AEF-8A12-4E50AC0F000D}" srcOrd="11" destOrd="0" presId="urn:microsoft.com/office/officeart/2005/8/layout/hProcess7"/>
    <dgm:cxn modelId="{F058DF31-A28E-4D41-86FD-EC18BF396198}" type="presParOf" srcId="{B8B5C1E1-1F2F-4417-A0B5-02283B6BD054}" destId="{AA5B0B3B-5B86-4E93-BBDB-520E3CB971DE}" srcOrd="12" destOrd="0" presId="urn:microsoft.com/office/officeart/2005/8/layout/hProcess7"/>
    <dgm:cxn modelId="{A893F779-C37C-43E6-AB06-56777519B791}" type="presParOf" srcId="{AA5B0B3B-5B86-4E93-BBDB-520E3CB971DE}" destId="{4446A627-9CA0-4650-8E22-BF41B76A6A6A}" srcOrd="0" destOrd="0" presId="urn:microsoft.com/office/officeart/2005/8/layout/hProcess7"/>
    <dgm:cxn modelId="{4EF32F1A-4CAC-4CF6-8774-086482E305E7}" type="presParOf" srcId="{AA5B0B3B-5B86-4E93-BBDB-520E3CB971DE}" destId="{ACF3D509-B4C6-40C1-B9DF-8C8E691C6D94}" srcOrd="1" destOrd="0" presId="urn:microsoft.com/office/officeart/2005/8/layout/hProcess7"/>
    <dgm:cxn modelId="{28836837-D866-4ED5-96C5-0F225543159B}" type="presParOf" srcId="{B8B5C1E1-1F2F-4417-A0B5-02283B6BD054}" destId="{ADECC055-A060-4E07-8FAB-8C4F51F9FD45}" srcOrd="13" destOrd="0" presId="urn:microsoft.com/office/officeart/2005/8/layout/hProcess7"/>
    <dgm:cxn modelId="{8DEF860B-98A2-4CFE-9F92-7646F7C36D51}" type="presParOf" srcId="{B8B5C1E1-1F2F-4417-A0B5-02283B6BD054}" destId="{68B3436C-5170-4FCA-AC6C-591926097769}" srcOrd="14" destOrd="0" presId="urn:microsoft.com/office/officeart/2005/8/layout/hProcess7"/>
    <dgm:cxn modelId="{B2E675BC-B647-4DDB-B7FE-903CA57721E8}" type="presParOf" srcId="{68B3436C-5170-4FCA-AC6C-591926097769}" destId="{1E69440D-BBCD-4A46-9235-33BB259A1B88}" srcOrd="0" destOrd="0" presId="urn:microsoft.com/office/officeart/2005/8/layout/hProcess7"/>
    <dgm:cxn modelId="{01FC02F2-99EA-4290-888A-1B0320CECD05}" type="presParOf" srcId="{68B3436C-5170-4FCA-AC6C-591926097769}" destId="{8930B8A9-E826-4769-B514-15DB83CE1F43}" srcOrd="1" destOrd="0" presId="urn:microsoft.com/office/officeart/2005/8/layout/hProcess7"/>
    <dgm:cxn modelId="{F9D0F920-12D4-455A-A1D7-A75A4A8D6BBE}" type="presParOf" srcId="{68B3436C-5170-4FCA-AC6C-591926097769}" destId="{6DAA3095-2961-405E-B249-C30B712D236C}" srcOrd="2" destOrd="0" presId="urn:microsoft.com/office/officeart/2005/8/layout/hProcess7"/>
    <dgm:cxn modelId="{5CE49D15-6267-4CA9-B972-FA1EF15C5751}" type="presParOf" srcId="{B8B5C1E1-1F2F-4417-A0B5-02283B6BD054}" destId="{12ECEA39-F702-46BE-9454-B9209767FD9C}" srcOrd="15" destOrd="0" presId="urn:microsoft.com/office/officeart/2005/8/layout/hProcess7"/>
    <dgm:cxn modelId="{D4F42A64-CCCE-4E58-B9F1-14CCB9369B28}" type="presParOf" srcId="{B8B5C1E1-1F2F-4417-A0B5-02283B6BD054}" destId="{855B4DD4-F932-47FC-8EEF-68190A7FEE0E}" srcOrd="16" destOrd="0" presId="urn:microsoft.com/office/officeart/2005/8/layout/hProcess7"/>
    <dgm:cxn modelId="{E18F228B-3CA6-4F99-946D-52D4A940402A}" type="presParOf" srcId="{855B4DD4-F932-47FC-8EEF-68190A7FEE0E}" destId="{FCC239EA-43F0-4422-AF6D-89E24EB3605A}" srcOrd="0" destOrd="0" presId="urn:microsoft.com/office/officeart/2005/8/layout/hProcess7"/>
    <dgm:cxn modelId="{91769683-5051-4312-B3D1-9B1CD12D1976}" type="presParOf" srcId="{855B4DD4-F932-47FC-8EEF-68190A7FEE0E}" destId="{6C0CC222-3B3D-4F2B-A868-A22A620F32EA}" srcOrd="1" destOrd="0" presId="urn:microsoft.com/office/officeart/2005/8/layout/hProcess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A8F43F-B25D-4942-A4A2-18D9ABEA9F92}" type="doc">
      <dgm:prSet loTypeId="urn:microsoft.com/office/officeart/2005/8/layout/hList7" loCatId="relationship" qsTypeId="urn:microsoft.com/office/officeart/2005/8/quickstyle/simple5" qsCatId="simple" csTypeId="urn:microsoft.com/office/officeart/2005/8/colors/accent0_3" csCatId="mainScheme" phldr="1"/>
      <dgm:spPr/>
    </dgm:pt>
    <dgm:pt modelId="{7A365E53-1087-4AF8-9F14-67EC90AADB3E}">
      <dgm:prSet phldrT="[Metin]"/>
      <dgm:spPr/>
      <dgm:t>
        <a:bodyPr/>
        <a:lstStyle/>
        <a:p>
          <a:r>
            <a:rPr lang="tr-TR" b="1" dirty="0" smtClean="0"/>
            <a:t>Önceden Giden Müşteri</a:t>
          </a:r>
          <a:endParaRPr lang="tr-TR" dirty="0"/>
        </a:p>
      </dgm:t>
    </dgm:pt>
    <dgm:pt modelId="{E114F360-87C7-4B62-8806-AA591964FA85}" type="parTrans" cxnId="{B9E92C3C-668E-4CB5-84F3-7FE6FB7DC344}">
      <dgm:prSet/>
      <dgm:spPr/>
      <dgm:t>
        <a:bodyPr/>
        <a:lstStyle/>
        <a:p>
          <a:endParaRPr lang="tr-TR"/>
        </a:p>
      </dgm:t>
    </dgm:pt>
    <dgm:pt modelId="{47E4A827-3115-460C-BD85-0A9C739D80DF}" type="sibTrans" cxnId="{B9E92C3C-668E-4CB5-84F3-7FE6FB7DC344}">
      <dgm:prSet/>
      <dgm:spPr/>
      <dgm:t>
        <a:bodyPr/>
        <a:lstStyle/>
        <a:p>
          <a:endParaRPr lang="tr-TR"/>
        </a:p>
      </dgm:t>
    </dgm:pt>
    <dgm:pt modelId="{3E27F7A9-7898-4F81-B73F-C999CC7AEED5}">
      <dgm:prSet phldrT="[Metin]"/>
      <dgm:spPr/>
      <dgm:t>
        <a:bodyPr/>
        <a:lstStyle/>
        <a:p>
          <a:r>
            <a:rPr lang="tr-TR" b="1" dirty="0" smtClean="0"/>
            <a:t>Yeni Gelen Müşteri</a:t>
          </a:r>
          <a:endParaRPr lang="tr-TR" dirty="0"/>
        </a:p>
      </dgm:t>
    </dgm:pt>
    <dgm:pt modelId="{B608BD91-E7FE-4E8F-90F5-2F5F56FD13D7}" type="parTrans" cxnId="{083397CB-B04B-47AE-9AD8-27103F441C93}">
      <dgm:prSet/>
      <dgm:spPr/>
      <dgm:t>
        <a:bodyPr/>
        <a:lstStyle/>
        <a:p>
          <a:endParaRPr lang="tr-TR"/>
        </a:p>
      </dgm:t>
    </dgm:pt>
    <dgm:pt modelId="{26842C56-2C9A-46B9-A530-7CC659FE302C}" type="sibTrans" cxnId="{083397CB-B04B-47AE-9AD8-27103F441C93}">
      <dgm:prSet/>
      <dgm:spPr/>
      <dgm:t>
        <a:bodyPr/>
        <a:lstStyle/>
        <a:p>
          <a:endParaRPr lang="tr-TR"/>
        </a:p>
      </dgm:t>
    </dgm:pt>
    <dgm:pt modelId="{E632EADA-C06D-4259-A128-844532CBD751}">
      <dgm:prSet phldrT="[Metin]"/>
      <dgm:spPr/>
      <dgm:t>
        <a:bodyPr/>
        <a:lstStyle/>
        <a:p>
          <a:r>
            <a:rPr lang="tr-TR" b="1" dirty="0" smtClean="0"/>
            <a:t>Kaybolan/İleri Seviyede Erime Gösteren Müşteri</a:t>
          </a:r>
          <a:endParaRPr lang="tr-TR" b="1" dirty="0"/>
        </a:p>
      </dgm:t>
    </dgm:pt>
    <dgm:pt modelId="{69E3B1AD-663D-4646-944B-721A49CB6495}" type="parTrans" cxnId="{928EAE35-93DB-4B6D-B40F-F696EA92ABB1}">
      <dgm:prSet/>
      <dgm:spPr/>
      <dgm:t>
        <a:bodyPr/>
        <a:lstStyle/>
        <a:p>
          <a:endParaRPr lang="tr-TR"/>
        </a:p>
      </dgm:t>
    </dgm:pt>
    <dgm:pt modelId="{7D8C8577-361F-40B2-AC8C-88E101F6D43B}" type="sibTrans" cxnId="{928EAE35-93DB-4B6D-B40F-F696EA92ABB1}">
      <dgm:prSet/>
      <dgm:spPr/>
      <dgm:t>
        <a:bodyPr/>
        <a:lstStyle/>
        <a:p>
          <a:endParaRPr lang="tr-TR"/>
        </a:p>
      </dgm:t>
    </dgm:pt>
    <dgm:pt modelId="{42BAF502-6502-465E-B394-E03B77CFFA87}">
      <dgm:prSet/>
      <dgm:spPr/>
      <dgm:t>
        <a:bodyPr/>
        <a:lstStyle/>
        <a:p>
          <a:r>
            <a:rPr lang="tr-TR" b="1" dirty="0" smtClean="0"/>
            <a:t>Orta Seviyede Erime Gösteren Müşteri</a:t>
          </a:r>
          <a:endParaRPr lang="tr-TR" b="1" dirty="0"/>
        </a:p>
      </dgm:t>
    </dgm:pt>
    <dgm:pt modelId="{E85DA4C8-47D1-45CC-A9A9-1C04951CC832}" type="parTrans" cxnId="{D86C8A19-9553-44D9-9932-46B9ED70E4FA}">
      <dgm:prSet/>
      <dgm:spPr/>
      <dgm:t>
        <a:bodyPr/>
        <a:lstStyle/>
        <a:p>
          <a:endParaRPr lang="tr-TR"/>
        </a:p>
      </dgm:t>
    </dgm:pt>
    <dgm:pt modelId="{B18A794F-24C0-41B8-93D9-F9DD9549B81B}" type="sibTrans" cxnId="{D86C8A19-9553-44D9-9932-46B9ED70E4FA}">
      <dgm:prSet/>
      <dgm:spPr/>
      <dgm:t>
        <a:bodyPr/>
        <a:lstStyle/>
        <a:p>
          <a:endParaRPr lang="tr-TR"/>
        </a:p>
      </dgm:t>
    </dgm:pt>
    <dgm:pt modelId="{A6C03F0B-E1DC-41B8-BF65-D477145476FB}">
      <dgm:prSet/>
      <dgm:spPr/>
      <dgm:t>
        <a:bodyPr/>
        <a:lstStyle/>
        <a:p>
          <a:r>
            <a:rPr lang="tr-TR" b="1" dirty="0" smtClean="0"/>
            <a:t>Düşük Seviyede Erime Gösteren Müşteri</a:t>
          </a:r>
          <a:endParaRPr lang="tr-TR" b="1" dirty="0"/>
        </a:p>
      </dgm:t>
    </dgm:pt>
    <dgm:pt modelId="{08363FB8-BBAA-45AF-85B5-19B3EA4B8356}" type="parTrans" cxnId="{578F8584-2331-497D-93B6-F947C8441FD0}">
      <dgm:prSet/>
      <dgm:spPr/>
      <dgm:t>
        <a:bodyPr/>
        <a:lstStyle/>
        <a:p>
          <a:endParaRPr lang="tr-TR"/>
        </a:p>
      </dgm:t>
    </dgm:pt>
    <dgm:pt modelId="{75786EA9-ADD3-4476-AA3D-EA2FF35FA687}" type="sibTrans" cxnId="{578F8584-2331-497D-93B6-F947C8441FD0}">
      <dgm:prSet/>
      <dgm:spPr/>
      <dgm:t>
        <a:bodyPr/>
        <a:lstStyle/>
        <a:p>
          <a:endParaRPr lang="tr-TR"/>
        </a:p>
      </dgm:t>
    </dgm:pt>
    <dgm:pt modelId="{722D8454-DB7F-49C0-B27D-8FBC5A4BA7B4}">
      <dgm:prSet/>
      <dgm:spPr/>
      <dgm:t>
        <a:bodyPr/>
        <a:lstStyle/>
        <a:p>
          <a:r>
            <a:rPr lang="tr-TR" b="1" dirty="0" smtClean="0"/>
            <a:t>Düzgün Giden Müşteri</a:t>
          </a:r>
          <a:endParaRPr lang="tr-TR" b="1" dirty="0"/>
        </a:p>
      </dgm:t>
    </dgm:pt>
    <dgm:pt modelId="{28A59478-5EC2-4D6F-AC7E-FFE1AD271BE8}" type="parTrans" cxnId="{8F8FDF77-BD77-4696-A825-08E2932B62D9}">
      <dgm:prSet/>
      <dgm:spPr/>
      <dgm:t>
        <a:bodyPr/>
        <a:lstStyle/>
        <a:p>
          <a:endParaRPr lang="tr-TR"/>
        </a:p>
      </dgm:t>
    </dgm:pt>
    <dgm:pt modelId="{FB79A3CF-3197-439D-8961-1940815F4BE1}" type="sibTrans" cxnId="{8F8FDF77-BD77-4696-A825-08E2932B62D9}">
      <dgm:prSet/>
      <dgm:spPr/>
      <dgm:t>
        <a:bodyPr/>
        <a:lstStyle/>
        <a:p>
          <a:endParaRPr lang="tr-TR"/>
        </a:p>
      </dgm:t>
    </dgm:pt>
    <dgm:pt modelId="{C8BD4A33-A7F2-4830-9B91-93E68A998ADF}" type="pres">
      <dgm:prSet presAssocID="{3AA8F43F-B25D-4942-A4A2-18D9ABEA9F92}" presName="Name0" presStyleCnt="0">
        <dgm:presLayoutVars>
          <dgm:dir/>
          <dgm:resizeHandles val="exact"/>
        </dgm:presLayoutVars>
      </dgm:prSet>
      <dgm:spPr/>
    </dgm:pt>
    <dgm:pt modelId="{61CE0424-22A4-424D-B180-AAEEBA240683}" type="pres">
      <dgm:prSet presAssocID="{3AA8F43F-B25D-4942-A4A2-18D9ABEA9F92}" presName="fgShape" presStyleLbl="fgShp" presStyleIdx="0" presStyleCnt="1"/>
      <dgm:spPr>
        <a:solidFill>
          <a:srgbClr val="FF0066"/>
        </a:solidFill>
      </dgm:spPr>
    </dgm:pt>
    <dgm:pt modelId="{D2ACEBAB-96AA-4215-BAB5-9D9773CAC543}" type="pres">
      <dgm:prSet presAssocID="{3AA8F43F-B25D-4942-A4A2-18D9ABEA9F92}" presName="linComp" presStyleCnt="0"/>
      <dgm:spPr/>
    </dgm:pt>
    <dgm:pt modelId="{72C3F5BA-A35D-4172-9060-8FB350C00AA2}" type="pres">
      <dgm:prSet presAssocID="{7A365E53-1087-4AF8-9F14-67EC90AADB3E}" presName="compNode" presStyleCnt="0"/>
      <dgm:spPr/>
    </dgm:pt>
    <dgm:pt modelId="{010ADC42-4D50-45BA-B7FB-CDB3A7D86408}" type="pres">
      <dgm:prSet presAssocID="{7A365E53-1087-4AF8-9F14-67EC90AADB3E}" presName="bkgdShape" presStyleLbl="node1" presStyleIdx="0" presStyleCnt="6"/>
      <dgm:spPr/>
      <dgm:t>
        <a:bodyPr/>
        <a:lstStyle/>
        <a:p>
          <a:endParaRPr lang="tr-TR"/>
        </a:p>
      </dgm:t>
    </dgm:pt>
    <dgm:pt modelId="{B8DF2ADF-F6C6-4C38-BBB7-43E779DC16CE}" type="pres">
      <dgm:prSet presAssocID="{7A365E53-1087-4AF8-9F14-67EC90AADB3E}" presName="nodeTx" presStyleLbl="node1" presStyleIdx="0" presStyleCnt="6">
        <dgm:presLayoutVars>
          <dgm:bulletEnabled val="1"/>
        </dgm:presLayoutVars>
      </dgm:prSet>
      <dgm:spPr/>
      <dgm:t>
        <a:bodyPr/>
        <a:lstStyle/>
        <a:p>
          <a:endParaRPr lang="tr-TR"/>
        </a:p>
      </dgm:t>
    </dgm:pt>
    <dgm:pt modelId="{31C66BD7-C195-43E6-817A-2D2FC91708A7}" type="pres">
      <dgm:prSet presAssocID="{7A365E53-1087-4AF8-9F14-67EC90AADB3E}" presName="invisiNode" presStyleLbl="node1" presStyleIdx="0" presStyleCnt="6"/>
      <dgm:spPr/>
    </dgm:pt>
    <dgm:pt modelId="{CC804A8F-BE47-4BAA-9B74-11F9100A3010}" type="pres">
      <dgm:prSet presAssocID="{7A365E53-1087-4AF8-9F14-67EC90AADB3E}" presName="imagNode" presStyleLbl="fgImgPlace1" presStyleIdx="0" presStyleCnt="6"/>
      <dgm:spPr>
        <a:solidFill>
          <a:schemeClr val="bg1">
            <a:lumMod val="50000"/>
          </a:schemeClr>
        </a:solidFill>
      </dgm:spPr>
    </dgm:pt>
    <dgm:pt modelId="{85F9AD71-C45C-44EC-A126-00AFC87BE129}" type="pres">
      <dgm:prSet presAssocID="{47E4A827-3115-460C-BD85-0A9C739D80DF}" presName="sibTrans" presStyleLbl="sibTrans2D1" presStyleIdx="0" presStyleCnt="0"/>
      <dgm:spPr/>
      <dgm:t>
        <a:bodyPr/>
        <a:lstStyle/>
        <a:p>
          <a:endParaRPr lang="tr-TR"/>
        </a:p>
      </dgm:t>
    </dgm:pt>
    <dgm:pt modelId="{C5BBF9AF-5467-408D-B311-1127515CE483}" type="pres">
      <dgm:prSet presAssocID="{3E27F7A9-7898-4F81-B73F-C999CC7AEED5}" presName="compNode" presStyleCnt="0"/>
      <dgm:spPr/>
    </dgm:pt>
    <dgm:pt modelId="{36DAFC1F-FCD8-4F54-9B99-D320C3611407}" type="pres">
      <dgm:prSet presAssocID="{3E27F7A9-7898-4F81-B73F-C999CC7AEED5}" presName="bkgdShape" presStyleLbl="node1" presStyleIdx="1" presStyleCnt="6"/>
      <dgm:spPr/>
      <dgm:t>
        <a:bodyPr/>
        <a:lstStyle/>
        <a:p>
          <a:endParaRPr lang="tr-TR"/>
        </a:p>
      </dgm:t>
    </dgm:pt>
    <dgm:pt modelId="{566CEE8C-002B-478C-9EA8-EDBD3D8D7311}" type="pres">
      <dgm:prSet presAssocID="{3E27F7A9-7898-4F81-B73F-C999CC7AEED5}" presName="nodeTx" presStyleLbl="node1" presStyleIdx="1" presStyleCnt="6">
        <dgm:presLayoutVars>
          <dgm:bulletEnabled val="1"/>
        </dgm:presLayoutVars>
      </dgm:prSet>
      <dgm:spPr/>
      <dgm:t>
        <a:bodyPr/>
        <a:lstStyle/>
        <a:p>
          <a:endParaRPr lang="tr-TR"/>
        </a:p>
      </dgm:t>
    </dgm:pt>
    <dgm:pt modelId="{C0EF454D-2BED-4FB3-95E7-ED7E05129833}" type="pres">
      <dgm:prSet presAssocID="{3E27F7A9-7898-4F81-B73F-C999CC7AEED5}" presName="invisiNode" presStyleLbl="node1" presStyleIdx="1" presStyleCnt="6"/>
      <dgm:spPr/>
    </dgm:pt>
    <dgm:pt modelId="{83A7D83D-BC43-49FD-8871-E6F044C2AA5A}" type="pres">
      <dgm:prSet presAssocID="{3E27F7A9-7898-4F81-B73F-C999CC7AEED5}" presName="imagNode" presStyleLbl="fgImgPlace1" presStyleIdx="1" presStyleCnt="6"/>
      <dgm:spPr>
        <a:solidFill>
          <a:schemeClr val="bg1"/>
        </a:solidFill>
      </dgm:spPr>
    </dgm:pt>
    <dgm:pt modelId="{147DE199-E55C-4AA4-BF22-7429D852D60F}" type="pres">
      <dgm:prSet presAssocID="{26842C56-2C9A-46B9-A530-7CC659FE302C}" presName="sibTrans" presStyleLbl="sibTrans2D1" presStyleIdx="0" presStyleCnt="0"/>
      <dgm:spPr/>
      <dgm:t>
        <a:bodyPr/>
        <a:lstStyle/>
        <a:p>
          <a:endParaRPr lang="tr-TR"/>
        </a:p>
      </dgm:t>
    </dgm:pt>
    <dgm:pt modelId="{E60DC1B1-BB49-406F-B834-BDD9BEB7514B}" type="pres">
      <dgm:prSet presAssocID="{E632EADA-C06D-4259-A128-844532CBD751}" presName="compNode" presStyleCnt="0"/>
      <dgm:spPr/>
    </dgm:pt>
    <dgm:pt modelId="{3DD8CF27-7724-4FBA-A2FA-697DD83A8050}" type="pres">
      <dgm:prSet presAssocID="{E632EADA-C06D-4259-A128-844532CBD751}" presName="bkgdShape" presStyleLbl="node1" presStyleIdx="2" presStyleCnt="6"/>
      <dgm:spPr/>
      <dgm:t>
        <a:bodyPr/>
        <a:lstStyle/>
        <a:p>
          <a:endParaRPr lang="tr-TR"/>
        </a:p>
      </dgm:t>
    </dgm:pt>
    <dgm:pt modelId="{B0CFCF04-1CFC-4283-9006-2FA2F88DC8AE}" type="pres">
      <dgm:prSet presAssocID="{E632EADA-C06D-4259-A128-844532CBD751}" presName="nodeTx" presStyleLbl="node1" presStyleIdx="2" presStyleCnt="6">
        <dgm:presLayoutVars>
          <dgm:bulletEnabled val="1"/>
        </dgm:presLayoutVars>
      </dgm:prSet>
      <dgm:spPr/>
      <dgm:t>
        <a:bodyPr/>
        <a:lstStyle/>
        <a:p>
          <a:endParaRPr lang="tr-TR"/>
        </a:p>
      </dgm:t>
    </dgm:pt>
    <dgm:pt modelId="{A7169EAB-6E69-4522-8C44-742487F3210E}" type="pres">
      <dgm:prSet presAssocID="{E632EADA-C06D-4259-A128-844532CBD751}" presName="invisiNode" presStyleLbl="node1" presStyleIdx="2" presStyleCnt="6"/>
      <dgm:spPr/>
    </dgm:pt>
    <dgm:pt modelId="{1A4921B4-52A3-4C97-AE50-BADCEA85D4E6}" type="pres">
      <dgm:prSet presAssocID="{E632EADA-C06D-4259-A128-844532CBD751}" presName="imagNode" presStyleLbl="fgImgPlace1" presStyleIdx="2" presStyleCnt="6"/>
      <dgm:spPr>
        <a:solidFill>
          <a:srgbClr val="FF0000"/>
        </a:solidFill>
      </dgm:spPr>
    </dgm:pt>
    <dgm:pt modelId="{E8838392-AC77-4059-8714-90D3A3AA28B7}" type="pres">
      <dgm:prSet presAssocID="{7D8C8577-361F-40B2-AC8C-88E101F6D43B}" presName="sibTrans" presStyleLbl="sibTrans2D1" presStyleIdx="0" presStyleCnt="0"/>
      <dgm:spPr/>
      <dgm:t>
        <a:bodyPr/>
        <a:lstStyle/>
        <a:p>
          <a:endParaRPr lang="tr-TR"/>
        </a:p>
      </dgm:t>
    </dgm:pt>
    <dgm:pt modelId="{FCCB800F-60D5-4D59-A3CA-484ECDFF5FAE}" type="pres">
      <dgm:prSet presAssocID="{42BAF502-6502-465E-B394-E03B77CFFA87}" presName="compNode" presStyleCnt="0"/>
      <dgm:spPr/>
    </dgm:pt>
    <dgm:pt modelId="{3E62C521-284E-4A52-B794-F4E584B4B3EB}" type="pres">
      <dgm:prSet presAssocID="{42BAF502-6502-465E-B394-E03B77CFFA87}" presName="bkgdShape" presStyleLbl="node1" presStyleIdx="3" presStyleCnt="6"/>
      <dgm:spPr/>
      <dgm:t>
        <a:bodyPr/>
        <a:lstStyle/>
        <a:p>
          <a:endParaRPr lang="tr-TR"/>
        </a:p>
      </dgm:t>
    </dgm:pt>
    <dgm:pt modelId="{DDF421F8-6E44-41D1-A09C-0A1F782FD047}" type="pres">
      <dgm:prSet presAssocID="{42BAF502-6502-465E-B394-E03B77CFFA87}" presName="nodeTx" presStyleLbl="node1" presStyleIdx="3" presStyleCnt="6">
        <dgm:presLayoutVars>
          <dgm:bulletEnabled val="1"/>
        </dgm:presLayoutVars>
      </dgm:prSet>
      <dgm:spPr/>
      <dgm:t>
        <a:bodyPr/>
        <a:lstStyle/>
        <a:p>
          <a:endParaRPr lang="tr-TR"/>
        </a:p>
      </dgm:t>
    </dgm:pt>
    <dgm:pt modelId="{1BC91B0C-BD16-4AA0-9285-43CA57DD0F44}" type="pres">
      <dgm:prSet presAssocID="{42BAF502-6502-465E-B394-E03B77CFFA87}" presName="invisiNode" presStyleLbl="node1" presStyleIdx="3" presStyleCnt="6"/>
      <dgm:spPr/>
    </dgm:pt>
    <dgm:pt modelId="{13653DC9-BDD9-4093-AD71-FFE0AC07D4C1}" type="pres">
      <dgm:prSet presAssocID="{42BAF502-6502-465E-B394-E03B77CFFA87}" presName="imagNode" presStyleLbl="fgImgPlace1" presStyleIdx="3" presStyleCnt="6"/>
      <dgm:spPr>
        <a:solidFill>
          <a:srgbClr val="FFC000"/>
        </a:solidFill>
      </dgm:spPr>
    </dgm:pt>
    <dgm:pt modelId="{0A1529D5-64C0-45BC-B375-3E76DB9F923B}" type="pres">
      <dgm:prSet presAssocID="{B18A794F-24C0-41B8-93D9-F9DD9549B81B}" presName="sibTrans" presStyleLbl="sibTrans2D1" presStyleIdx="0" presStyleCnt="0"/>
      <dgm:spPr/>
      <dgm:t>
        <a:bodyPr/>
        <a:lstStyle/>
        <a:p>
          <a:endParaRPr lang="tr-TR"/>
        </a:p>
      </dgm:t>
    </dgm:pt>
    <dgm:pt modelId="{E7E8329D-98FD-4CB8-A2D8-44807958A10A}" type="pres">
      <dgm:prSet presAssocID="{A6C03F0B-E1DC-41B8-BF65-D477145476FB}" presName="compNode" presStyleCnt="0"/>
      <dgm:spPr/>
    </dgm:pt>
    <dgm:pt modelId="{C7C8BB1E-66C1-42BF-AA6E-C15C1E2EBE86}" type="pres">
      <dgm:prSet presAssocID="{A6C03F0B-E1DC-41B8-BF65-D477145476FB}" presName="bkgdShape" presStyleLbl="node1" presStyleIdx="4" presStyleCnt="6"/>
      <dgm:spPr/>
      <dgm:t>
        <a:bodyPr/>
        <a:lstStyle/>
        <a:p>
          <a:endParaRPr lang="tr-TR"/>
        </a:p>
      </dgm:t>
    </dgm:pt>
    <dgm:pt modelId="{37241B17-250B-4655-8D25-8960B6FC99D4}" type="pres">
      <dgm:prSet presAssocID="{A6C03F0B-E1DC-41B8-BF65-D477145476FB}" presName="nodeTx" presStyleLbl="node1" presStyleIdx="4" presStyleCnt="6">
        <dgm:presLayoutVars>
          <dgm:bulletEnabled val="1"/>
        </dgm:presLayoutVars>
      </dgm:prSet>
      <dgm:spPr/>
      <dgm:t>
        <a:bodyPr/>
        <a:lstStyle/>
        <a:p>
          <a:endParaRPr lang="tr-TR"/>
        </a:p>
      </dgm:t>
    </dgm:pt>
    <dgm:pt modelId="{E30F790E-E432-4180-B7A1-CAC3E0BC13C1}" type="pres">
      <dgm:prSet presAssocID="{A6C03F0B-E1DC-41B8-BF65-D477145476FB}" presName="invisiNode" presStyleLbl="node1" presStyleIdx="4" presStyleCnt="6"/>
      <dgm:spPr/>
    </dgm:pt>
    <dgm:pt modelId="{DADA3B7A-1826-40BC-9112-20CAA5CF8B1D}" type="pres">
      <dgm:prSet presAssocID="{A6C03F0B-E1DC-41B8-BF65-D477145476FB}" presName="imagNode" presStyleLbl="fgImgPlace1" presStyleIdx="4" presStyleCnt="6"/>
      <dgm:spPr>
        <a:solidFill>
          <a:srgbClr val="FFFF00"/>
        </a:solidFill>
      </dgm:spPr>
    </dgm:pt>
    <dgm:pt modelId="{CBF76C42-5DCF-40A6-A23F-C8EFDD357902}" type="pres">
      <dgm:prSet presAssocID="{75786EA9-ADD3-4476-AA3D-EA2FF35FA687}" presName="sibTrans" presStyleLbl="sibTrans2D1" presStyleIdx="0" presStyleCnt="0"/>
      <dgm:spPr/>
      <dgm:t>
        <a:bodyPr/>
        <a:lstStyle/>
        <a:p>
          <a:endParaRPr lang="tr-TR"/>
        </a:p>
      </dgm:t>
    </dgm:pt>
    <dgm:pt modelId="{59BC3129-9448-444A-AF1E-EA9DA99ACA33}" type="pres">
      <dgm:prSet presAssocID="{722D8454-DB7F-49C0-B27D-8FBC5A4BA7B4}" presName="compNode" presStyleCnt="0"/>
      <dgm:spPr/>
    </dgm:pt>
    <dgm:pt modelId="{CBC48C76-AFE2-41E0-8AB5-DA2FCB210E6C}" type="pres">
      <dgm:prSet presAssocID="{722D8454-DB7F-49C0-B27D-8FBC5A4BA7B4}" presName="bkgdShape" presStyleLbl="node1" presStyleIdx="5" presStyleCnt="6"/>
      <dgm:spPr/>
      <dgm:t>
        <a:bodyPr/>
        <a:lstStyle/>
        <a:p>
          <a:endParaRPr lang="tr-TR"/>
        </a:p>
      </dgm:t>
    </dgm:pt>
    <dgm:pt modelId="{53C933F1-E981-4CE2-BCB7-7FFDCAC6B064}" type="pres">
      <dgm:prSet presAssocID="{722D8454-DB7F-49C0-B27D-8FBC5A4BA7B4}" presName="nodeTx" presStyleLbl="node1" presStyleIdx="5" presStyleCnt="6">
        <dgm:presLayoutVars>
          <dgm:bulletEnabled val="1"/>
        </dgm:presLayoutVars>
      </dgm:prSet>
      <dgm:spPr/>
      <dgm:t>
        <a:bodyPr/>
        <a:lstStyle/>
        <a:p>
          <a:endParaRPr lang="tr-TR"/>
        </a:p>
      </dgm:t>
    </dgm:pt>
    <dgm:pt modelId="{03D20FC8-84BD-463C-857C-8D1DFAA3587A}" type="pres">
      <dgm:prSet presAssocID="{722D8454-DB7F-49C0-B27D-8FBC5A4BA7B4}" presName="invisiNode" presStyleLbl="node1" presStyleIdx="5" presStyleCnt="6"/>
      <dgm:spPr/>
    </dgm:pt>
    <dgm:pt modelId="{2AC67A04-2D8D-4035-9C8E-C216AF1D5A68}" type="pres">
      <dgm:prSet presAssocID="{722D8454-DB7F-49C0-B27D-8FBC5A4BA7B4}" presName="imagNode" presStyleLbl="fgImgPlace1" presStyleIdx="5" presStyleCnt="6"/>
      <dgm:spPr>
        <a:solidFill>
          <a:srgbClr val="00B050"/>
        </a:solidFill>
      </dgm:spPr>
    </dgm:pt>
  </dgm:ptLst>
  <dgm:cxnLst>
    <dgm:cxn modelId="{919B7AA5-A884-4628-A45A-35D8007259B2}" type="presOf" srcId="{722D8454-DB7F-49C0-B27D-8FBC5A4BA7B4}" destId="{53C933F1-E981-4CE2-BCB7-7FFDCAC6B064}" srcOrd="1" destOrd="0" presId="urn:microsoft.com/office/officeart/2005/8/layout/hList7"/>
    <dgm:cxn modelId="{4902F36C-A3FA-4A14-BFF6-831B764EDE53}" type="presOf" srcId="{3AA8F43F-B25D-4942-A4A2-18D9ABEA9F92}" destId="{C8BD4A33-A7F2-4830-9B91-93E68A998ADF}" srcOrd="0" destOrd="0" presId="urn:microsoft.com/office/officeart/2005/8/layout/hList7"/>
    <dgm:cxn modelId="{8843132D-FF33-4E2D-A8E7-F512B7922645}" type="presOf" srcId="{E632EADA-C06D-4259-A128-844532CBD751}" destId="{3DD8CF27-7724-4FBA-A2FA-697DD83A8050}" srcOrd="0" destOrd="0" presId="urn:microsoft.com/office/officeart/2005/8/layout/hList7"/>
    <dgm:cxn modelId="{083397CB-B04B-47AE-9AD8-27103F441C93}" srcId="{3AA8F43F-B25D-4942-A4A2-18D9ABEA9F92}" destId="{3E27F7A9-7898-4F81-B73F-C999CC7AEED5}" srcOrd="1" destOrd="0" parTransId="{B608BD91-E7FE-4E8F-90F5-2F5F56FD13D7}" sibTransId="{26842C56-2C9A-46B9-A530-7CC659FE302C}"/>
    <dgm:cxn modelId="{BBDA16E1-F8A0-4FA8-8942-582DF1D63153}" type="presOf" srcId="{B18A794F-24C0-41B8-93D9-F9DD9549B81B}" destId="{0A1529D5-64C0-45BC-B375-3E76DB9F923B}" srcOrd="0" destOrd="0" presId="urn:microsoft.com/office/officeart/2005/8/layout/hList7"/>
    <dgm:cxn modelId="{928EAE35-93DB-4B6D-B40F-F696EA92ABB1}" srcId="{3AA8F43F-B25D-4942-A4A2-18D9ABEA9F92}" destId="{E632EADA-C06D-4259-A128-844532CBD751}" srcOrd="2" destOrd="0" parTransId="{69E3B1AD-663D-4646-944B-721A49CB6495}" sibTransId="{7D8C8577-361F-40B2-AC8C-88E101F6D43B}"/>
    <dgm:cxn modelId="{99493137-1885-4CFE-9CC4-23D4F63A10A0}" type="presOf" srcId="{7D8C8577-361F-40B2-AC8C-88E101F6D43B}" destId="{E8838392-AC77-4059-8714-90D3A3AA28B7}" srcOrd="0" destOrd="0" presId="urn:microsoft.com/office/officeart/2005/8/layout/hList7"/>
    <dgm:cxn modelId="{50CE80A4-5D32-4865-8FA9-A3DD1C5AFCC2}" type="presOf" srcId="{A6C03F0B-E1DC-41B8-BF65-D477145476FB}" destId="{C7C8BB1E-66C1-42BF-AA6E-C15C1E2EBE86}" srcOrd="0" destOrd="0" presId="urn:microsoft.com/office/officeart/2005/8/layout/hList7"/>
    <dgm:cxn modelId="{487DBF15-D655-40BE-98C5-62532E9CC692}" type="presOf" srcId="{7A365E53-1087-4AF8-9F14-67EC90AADB3E}" destId="{B8DF2ADF-F6C6-4C38-BBB7-43E779DC16CE}" srcOrd="1" destOrd="0" presId="urn:microsoft.com/office/officeart/2005/8/layout/hList7"/>
    <dgm:cxn modelId="{37D4D7D0-2FDF-4BAC-8758-A7A2EA78B55C}" type="presOf" srcId="{7A365E53-1087-4AF8-9F14-67EC90AADB3E}" destId="{010ADC42-4D50-45BA-B7FB-CDB3A7D86408}" srcOrd="0" destOrd="0" presId="urn:microsoft.com/office/officeart/2005/8/layout/hList7"/>
    <dgm:cxn modelId="{B9E92C3C-668E-4CB5-84F3-7FE6FB7DC344}" srcId="{3AA8F43F-B25D-4942-A4A2-18D9ABEA9F92}" destId="{7A365E53-1087-4AF8-9F14-67EC90AADB3E}" srcOrd="0" destOrd="0" parTransId="{E114F360-87C7-4B62-8806-AA591964FA85}" sibTransId="{47E4A827-3115-460C-BD85-0A9C739D80DF}"/>
    <dgm:cxn modelId="{14BC36D6-9075-4E9F-B1B2-755B7C484658}" type="presOf" srcId="{3E27F7A9-7898-4F81-B73F-C999CC7AEED5}" destId="{36DAFC1F-FCD8-4F54-9B99-D320C3611407}" srcOrd="0" destOrd="0" presId="urn:microsoft.com/office/officeart/2005/8/layout/hList7"/>
    <dgm:cxn modelId="{578F8584-2331-497D-93B6-F947C8441FD0}" srcId="{3AA8F43F-B25D-4942-A4A2-18D9ABEA9F92}" destId="{A6C03F0B-E1DC-41B8-BF65-D477145476FB}" srcOrd="4" destOrd="0" parTransId="{08363FB8-BBAA-45AF-85B5-19B3EA4B8356}" sibTransId="{75786EA9-ADD3-4476-AA3D-EA2FF35FA687}"/>
    <dgm:cxn modelId="{CA9D42E3-8E04-457C-8921-47F4F538D981}" type="presOf" srcId="{3E27F7A9-7898-4F81-B73F-C999CC7AEED5}" destId="{566CEE8C-002B-478C-9EA8-EDBD3D8D7311}" srcOrd="1" destOrd="0" presId="urn:microsoft.com/office/officeart/2005/8/layout/hList7"/>
    <dgm:cxn modelId="{97E7E0E3-35AC-47ED-B4A7-7A24110B5CAF}" type="presOf" srcId="{75786EA9-ADD3-4476-AA3D-EA2FF35FA687}" destId="{CBF76C42-5DCF-40A6-A23F-C8EFDD357902}" srcOrd="0" destOrd="0" presId="urn:microsoft.com/office/officeart/2005/8/layout/hList7"/>
    <dgm:cxn modelId="{535031FB-F4FC-4627-8198-551E594671FB}" type="presOf" srcId="{42BAF502-6502-465E-B394-E03B77CFFA87}" destId="{DDF421F8-6E44-41D1-A09C-0A1F782FD047}" srcOrd="1" destOrd="0" presId="urn:microsoft.com/office/officeart/2005/8/layout/hList7"/>
    <dgm:cxn modelId="{04A41C2F-BB12-4259-9302-A2FFFF33DD3E}" type="presOf" srcId="{E632EADA-C06D-4259-A128-844532CBD751}" destId="{B0CFCF04-1CFC-4283-9006-2FA2F88DC8AE}" srcOrd="1" destOrd="0" presId="urn:microsoft.com/office/officeart/2005/8/layout/hList7"/>
    <dgm:cxn modelId="{A499A0DC-4DF8-4CCA-A6A3-260FFF856C16}" type="presOf" srcId="{42BAF502-6502-465E-B394-E03B77CFFA87}" destId="{3E62C521-284E-4A52-B794-F4E584B4B3EB}" srcOrd="0" destOrd="0" presId="urn:microsoft.com/office/officeart/2005/8/layout/hList7"/>
    <dgm:cxn modelId="{D86C8A19-9553-44D9-9932-46B9ED70E4FA}" srcId="{3AA8F43F-B25D-4942-A4A2-18D9ABEA9F92}" destId="{42BAF502-6502-465E-B394-E03B77CFFA87}" srcOrd="3" destOrd="0" parTransId="{E85DA4C8-47D1-45CC-A9A9-1C04951CC832}" sibTransId="{B18A794F-24C0-41B8-93D9-F9DD9549B81B}"/>
    <dgm:cxn modelId="{F4F5F954-E175-4F0E-9872-E84A7EF2489E}" type="presOf" srcId="{47E4A827-3115-460C-BD85-0A9C739D80DF}" destId="{85F9AD71-C45C-44EC-A126-00AFC87BE129}" srcOrd="0" destOrd="0" presId="urn:microsoft.com/office/officeart/2005/8/layout/hList7"/>
    <dgm:cxn modelId="{2C1B49A6-53F2-45F0-BF34-90CF33150B74}" type="presOf" srcId="{722D8454-DB7F-49C0-B27D-8FBC5A4BA7B4}" destId="{CBC48C76-AFE2-41E0-8AB5-DA2FCB210E6C}" srcOrd="0" destOrd="0" presId="urn:microsoft.com/office/officeart/2005/8/layout/hList7"/>
    <dgm:cxn modelId="{07A77A3E-C6B3-41A1-B067-8575F5392ACD}" type="presOf" srcId="{A6C03F0B-E1DC-41B8-BF65-D477145476FB}" destId="{37241B17-250B-4655-8D25-8960B6FC99D4}" srcOrd="1" destOrd="0" presId="urn:microsoft.com/office/officeart/2005/8/layout/hList7"/>
    <dgm:cxn modelId="{2D2D8205-4F3C-40E3-8E6F-07D3E2AF5162}" type="presOf" srcId="{26842C56-2C9A-46B9-A530-7CC659FE302C}" destId="{147DE199-E55C-4AA4-BF22-7429D852D60F}" srcOrd="0" destOrd="0" presId="urn:microsoft.com/office/officeart/2005/8/layout/hList7"/>
    <dgm:cxn modelId="{8F8FDF77-BD77-4696-A825-08E2932B62D9}" srcId="{3AA8F43F-B25D-4942-A4A2-18D9ABEA9F92}" destId="{722D8454-DB7F-49C0-B27D-8FBC5A4BA7B4}" srcOrd="5" destOrd="0" parTransId="{28A59478-5EC2-4D6F-AC7E-FFE1AD271BE8}" sibTransId="{FB79A3CF-3197-439D-8961-1940815F4BE1}"/>
    <dgm:cxn modelId="{410434C7-4B6A-4E24-8207-DA568A220F02}" type="presParOf" srcId="{C8BD4A33-A7F2-4830-9B91-93E68A998ADF}" destId="{61CE0424-22A4-424D-B180-AAEEBA240683}" srcOrd="0" destOrd="0" presId="urn:microsoft.com/office/officeart/2005/8/layout/hList7"/>
    <dgm:cxn modelId="{25655BF3-7762-4C4A-A36D-D98563D5BD03}" type="presParOf" srcId="{C8BD4A33-A7F2-4830-9B91-93E68A998ADF}" destId="{D2ACEBAB-96AA-4215-BAB5-9D9773CAC543}" srcOrd="1" destOrd="0" presId="urn:microsoft.com/office/officeart/2005/8/layout/hList7"/>
    <dgm:cxn modelId="{002D7237-32A4-4BF5-8B64-8763B9EF7668}" type="presParOf" srcId="{D2ACEBAB-96AA-4215-BAB5-9D9773CAC543}" destId="{72C3F5BA-A35D-4172-9060-8FB350C00AA2}" srcOrd="0" destOrd="0" presId="urn:microsoft.com/office/officeart/2005/8/layout/hList7"/>
    <dgm:cxn modelId="{6E9167A1-E956-4612-87FF-25FD415C68BA}" type="presParOf" srcId="{72C3F5BA-A35D-4172-9060-8FB350C00AA2}" destId="{010ADC42-4D50-45BA-B7FB-CDB3A7D86408}" srcOrd="0" destOrd="0" presId="urn:microsoft.com/office/officeart/2005/8/layout/hList7"/>
    <dgm:cxn modelId="{FFE840E9-D667-43F3-92BC-75F4154C654B}" type="presParOf" srcId="{72C3F5BA-A35D-4172-9060-8FB350C00AA2}" destId="{B8DF2ADF-F6C6-4C38-BBB7-43E779DC16CE}" srcOrd="1" destOrd="0" presId="urn:microsoft.com/office/officeart/2005/8/layout/hList7"/>
    <dgm:cxn modelId="{88F8CBF6-279E-4608-867B-9A4795DE24E8}" type="presParOf" srcId="{72C3F5BA-A35D-4172-9060-8FB350C00AA2}" destId="{31C66BD7-C195-43E6-817A-2D2FC91708A7}" srcOrd="2" destOrd="0" presId="urn:microsoft.com/office/officeart/2005/8/layout/hList7"/>
    <dgm:cxn modelId="{C453E088-2129-4BDE-8A7A-E91B226E794C}" type="presParOf" srcId="{72C3F5BA-A35D-4172-9060-8FB350C00AA2}" destId="{CC804A8F-BE47-4BAA-9B74-11F9100A3010}" srcOrd="3" destOrd="0" presId="urn:microsoft.com/office/officeart/2005/8/layout/hList7"/>
    <dgm:cxn modelId="{516F4BC0-8754-4BDC-92EB-911B60EBB06F}" type="presParOf" srcId="{D2ACEBAB-96AA-4215-BAB5-9D9773CAC543}" destId="{85F9AD71-C45C-44EC-A126-00AFC87BE129}" srcOrd="1" destOrd="0" presId="urn:microsoft.com/office/officeart/2005/8/layout/hList7"/>
    <dgm:cxn modelId="{D89009D2-026E-4AAB-9AD8-8C70801FE861}" type="presParOf" srcId="{D2ACEBAB-96AA-4215-BAB5-9D9773CAC543}" destId="{C5BBF9AF-5467-408D-B311-1127515CE483}" srcOrd="2" destOrd="0" presId="urn:microsoft.com/office/officeart/2005/8/layout/hList7"/>
    <dgm:cxn modelId="{D45F6049-0FB5-467C-8AAF-C3692F4FC93A}" type="presParOf" srcId="{C5BBF9AF-5467-408D-B311-1127515CE483}" destId="{36DAFC1F-FCD8-4F54-9B99-D320C3611407}" srcOrd="0" destOrd="0" presId="urn:microsoft.com/office/officeart/2005/8/layout/hList7"/>
    <dgm:cxn modelId="{195216B1-6CDE-4F08-84B3-9B9858DBFFBE}" type="presParOf" srcId="{C5BBF9AF-5467-408D-B311-1127515CE483}" destId="{566CEE8C-002B-478C-9EA8-EDBD3D8D7311}" srcOrd="1" destOrd="0" presId="urn:microsoft.com/office/officeart/2005/8/layout/hList7"/>
    <dgm:cxn modelId="{C507203D-764A-446F-912A-BF3D42566C18}" type="presParOf" srcId="{C5BBF9AF-5467-408D-B311-1127515CE483}" destId="{C0EF454D-2BED-4FB3-95E7-ED7E05129833}" srcOrd="2" destOrd="0" presId="urn:microsoft.com/office/officeart/2005/8/layout/hList7"/>
    <dgm:cxn modelId="{D130E688-E32A-40CE-B263-820FB7803001}" type="presParOf" srcId="{C5BBF9AF-5467-408D-B311-1127515CE483}" destId="{83A7D83D-BC43-49FD-8871-E6F044C2AA5A}" srcOrd="3" destOrd="0" presId="urn:microsoft.com/office/officeart/2005/8/layout/hList7"/>
    <dgm:cxn modelId="{06C543CA-542B-4A67-89BF-9739A8856150}" type="presParOf" srcId="{D2ACEBAB-96AA-4215-BAB5-9D9773CAC543}" destId="{147DE199-E55C-4AA4-BF22-7429D852D60F}" srcOrd="3" destOrd="0" presId="urn:microsoft.com/office/officeart/2005/8/layout/hList7"/>
    <dgm:cxn modelId="{D8D86F61-B5AF-4EEE-9C2D-DC283B0E79A4}" type="presParOf" srcId="{D2ACEBAB-96AA-4215-BAB5-9D9773CAC543}" destId="{E60DC1B1-BB49-406F-B834-BDD9BEB7514B}" srcOrd="4" destOrd="0" presId="urn:microsoft.com/office/officeart/2005/8/layout/hList7"/>
    <dgm:cxn modelId="{27423E37-ECC3-4BB7-99B1-9EAF2D17B7A8}" type="presParOf" srcId="{E60DC1B1-BB49-406F-B834-BDD9BEB7514B}" destId="{3DD8CF27-7724-4FBA-A2FA-697DD83A8050}" srcOrd="0" destOrd="0" presId="urn:microsoft.com/office/officeart/2005/8/layout/hList7"/>
    <dgm:cxn modelId="{3AA73AC4-C7E1-4160-B4DB-B6452AFEB62C}" type="presParOf" srcId="{E60DC1B1-BB49-406F-B834-BDD9BEB7514B}" destId="{B0CFCF04-1CFC-4283-9006-2FA2F88DC8AE}" srcOrd="1" destOrd="0" presId="urn:microsoft.com/office/officeart/2005/8/layout/hList7"/>
    <dgm:cxn modelId="{384F935F-62E3-45D1-BE96-A5AD7992A15D}" type="presParOf" srcId="{E60DC1B1-BB49-406F-B834-BDD9BEB7514B}" destId="{A7169EAB-6E69-4522-8C44-742487F3210E}" srcOrd="2" destOrd="0" presId="urn:microsoft.com/office/officeart/2005/8/layout/hList7"/>
    <dgm:cxn modelId="{51A604C3-6D0A-4785-95FB-3AB6C1891B6B}" type="presParOf" srcId="{E60DC1B1-BB49-406F-B834-BDD9BEB7514B}" destId="{1A4921B4-52A3-4C97-AE50-BADCEA85D4E6}" srcOrd="3" destOrd="0" presId="urn:microsoft.com/office/officeart/2005/8/layout/hList7"/>
    <dgm:cxn modelId="{6D996108-976F-4B31-AE17-496B6D8C97A0}" type="presParOf" srcId="{D2ACEBAB-96AA-4215-BAB5-9D9773CAC543}" destId="{E8838392-AC77-4059-8714-90D3A3AA28B7}" srcOrd="5" destOrd="0" presId="urn:microsoft.com/office/officeart/2005/8/layout/hList7"/>
    <dgm:cxn modelId="{FC16A308-B728-46C5-8494-DD17720DD729}" type="presParOf" srcId="{D2ACEBAB-96AA-4215-BAB5-9D9773CAC543}" destId="{FCCB800F-60D5-4D59-A3CA-484ECDFF5FAE}" srcOrd="6" destOrd="0" presId="urn:microsoft.com/office/officeart/2005/8/layout/hList7"/>
    <dgm:cxn modelId="{B30AE361-2559-494A-B6A0-195FD93BD7F7}" type="presParOf" srcId="{FCCB800F-60D5-4D59-A3CA-484ECDFF5FAE}" destId="{3E62C521-284E-4A52-B794-F4E584B4B3EB}" srcOrd="0" destOrd="0" presId="urn:microsoft.com/office/officeart/2005/8/layout/hList7"/>
    <dgm:cxn modelId="{2D2200DF-C933-4715-ACBC-CB3D17496AA7}" type="presParOf" srcId="{FCCB800F-60D5-4D59-A3CA-484ECDFF5FAE}" destId="{DDF421F8-6E44-41D1-A09C-0A1F782FD047}" srcOrd="1" destOrd="0" presId="urn:microsoft.com/office/officeart/2005/8/layout/hList7"/>
    <dgm:cxn modelId="{CFD0FBCC-BCA3-42C0-9376-7808360A8AAF}" type="presParOf" srcId="{FCCB800F-60D5-4D59-A3CA-484ECDFF5FAE}" destId="{1BC91B0C-BD16-4AA0-9285-43CA57DD0F44}" srcOrd="2" destOrd="0" presId="urn:microsoft.com/office/officeart/2005/8/layout/hList7"/>
    <dgm:cxn modelId="{9583A1E4-4D2E-40FE-8AB9-20A21636C4BB}" type="presParOf" srcId="{FCCB800F-60D5-4D59-A3CA-484ECDFF5FAE}" destId="{13653DC9-BDD9-4093-AD71-FFE0AC07D4C1}" srcOrd="3" destOrd="0" presId="urn:microsoft.com/office/officeart/2005/8/layout/hList7"/>
    <dgm:cxn modelId="{6683309E-E8A9-47D8-B227-CCFFF22C3CBE}" type="presParOf" srcId="{D2ACEBAB-96AA-4215-BAB5-9D9773CAC543}" destId="{0A1529D5-64C0-45BC-B375-3E76DB9F923B}" srcOrd="7" destOrd="0" presId="urn:microsoft.com/office/officeart/2005/8/layout/hList7"/>
    <dgm:cxn modelId="{27FC4E87-2CE7-4DBF-8B0B-0502381437E4}" type="presParOf" srcId="{D2ACEBAB-96AA-4215-BAB5-9D9773CAC543}" destId="{E7E8329D-98FD-4CB8-A2D8-44807958A10A}" srcOrd="8" destOrd="0" presId="urn:microsoft.com/office/officeart/2005/8/layout/hList7"/>
    <dgm:cxn modelId="{A9CCBA44-BED8-4A47-821B-AAF5DFB047DC}" type="presParOf" srcId="{E7E8329D-98FD-4CB8-A2D8-44807958A10A}" destId="{C7C8BB1E-66C1-42BF-AA6E-C15C1E2EBE86}" srcOrd="0" destOrd="0" presId="urn:microsoft.com/office/officeart/2005/8/layout/hList7"/>
    <dgm:cxn modelId="{239D5101-D67E-4A45-A33C-FED21646C090}" type="presParOf" srcId="{E7E8329D-98FD-4CB8-A2D8-44807958A10A}" destId="{37241B17-250B-4655-8D25-8960B6FC99D4}" srcOrd="1" destOrd="0" presId="urn:microsoft.com/office/officeart/2005/8/layout/hList7"/>
    <dgm:cxn modelId="{9A93F39D-DE36-4454-BC32-C67847B0CE34}" type="presParOf" srcId="{E7E8329D-98FD-4CB8-A2D8-44807958A10A}" destId="{E30F790E-E432-4180-B7A1-CAC3E0BC13C1}" srcOrd="2" destOrd="0" presId="urn:microsoft.com/office/officeart/2005/8/layout/hList7"/>
    <dgm:cxn modelId="{3174DB65-7DB6-43D5-8A80-AE8A0B605654}" type="presParOf" srcId="{E7E8329D-98FD-4CB8-A2D8-44807958A10A}" destId="{DADA3B7A-1826-40BC-9112-20CAA5CF8B1D}" srcOrd="3" destOrd="0" presId="urn:microsoft.com/office/officeart/2005/8/layout/hList7"/>
    <dgm:cxn modelId="{1A6C813C-7DD9-4AA8-884F-E704BA2EC308}" type="presParOf" srcId="{D2ACEBAB-96AA-4215-BAB5-9D9773CAC543}" destId="{CBF76C42-5DCF-40A6-A23F-C8EFDD357902}" srcOrd="9" destOrd="0" presId="urn:microsoft.com/office/officeart/2005/8/layout/hList7"/>
    <dgm:cxn modelId="{033FB593-58C2-4967-882B-35B950B53F01}" type="presParOf" srcId="{D2ACEBAB-96AA-4215-BAB5-9D9773CAC543}" destId="{59BC3129-9448-444A-AF1E-EA9DA99ACA33}" srcOrd="10" destOrd="0" presId="urn:microsoft.com/office/officeart/2005/8/layout/hList7"/>
    <dgm:cxn modelId="{10BE60CD-449B-459C-BCF2-0128601EF4E3}" type="presParOf" srcId="{59BC3129-9448-444A-AF1E-EA9DA99ACA33}" destId="{CBC48C76-AFE2-41E0-8AB5-DA2FCB210E6C}" srcOrd="0" destOrd="0" presId="urn:microsoft.com/office/officeart/2005/8/layout/hList7"/>
    <dgm:cxn modelId="{426DE536-79FD-450C-BE24-94A442A8C448}" type="presParOf" srcId="{59BC3129-9448-444A-AF1E-EA9DA99ACA33}" destId="{53C933F1-E981-4CE2-BCB7-7FFDCAC6B064}" srcOrd="1" destOrd="0" presId="urn:microsoft.com/office/officeart/2005/8/layout/hList7"/>
    <dgm:cxn modelId="{ED670B70-E027-4BD4-8609-30834A03AEA3}" type="presParOf" srcId="{59BC3129-9448-444A-AF1E-EA9DA99ACA33}" destId="{03D20FC8-84BD-463C-857C-8D1DFAA3587A}" srcOrd="2" destOrd="0" presId="urn:microsoft.com/office/officeart/2005/8/layout/hList7"/>
    <dgm:cxn modelId="{43B5DC6F-ACD2-42DE-9950-51D43CD05D90}" type="presParOf" srcId="{59BC3129-9448-444A-AF1E-EA9DA99ACA33}" destId="{2AC67A04-2D8D-4035-9C8E-C216AF1D5A68}" srcOrd="3" destOrd="0" presId="urn:microsoft.com/office/officeart/2005/8/layout/hList7"/>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DA6D25B-AA27-4B7C-9E9C-04BF7A042DF7}">
      <dsp:nvSpPr>
        <dsp:cNvPr id="0" name=""/>
        <dsp:cNvSpPr/>
      </dsp:nvSpPr>
      <dsp:spPr>
        <a:xfrm>
          <a:off x="4114800" y="1699638"/>
          <a:ext cx="3426050" cy="286910"/>
        </a:xfrm>
        <a:custGeom>
          <a:avLst/>
          <a:gdLst/>
          <a:ahLst/>
          <a:cxnLst/>
          <a:rect l="0" t="0" r="0" b="0"/>
          <a:pathLst>
            <a:path>
              <a:moveTo>
                <a:pt x="0" y="0"/>
              </a:moveTo>
              <a:lnTo>
                <a:pt x="0" y="143455"/>
              </a:lnTo>
              <a:lnTo>
                <a:pt x="3426050" y="143455"/>
              </a:lnTo>
              <a:lnTo>
                <a:pt x="3426050" y="2869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5B942E-D3D9-4C5E-8C24-16CD6B8AC1C1}">
      <dsp:nvSpPr>
        <dsp:cNvPr id="0" name=""/>
        <dsp:cNvSpPr/>
      </dsp:nvSpPr>
      <dsp:spPr>
        <a:xfrm>
          <a:off x="4114800" y="1699638"/>
          <a:ext cx="1772897" cy="286910"/>
        </a:xfrm>
        <a:custGeom>
          <a:avLst/>
          <a:gdLst/>
          <a:ahLst/>
          <a:cxnLst/>
          <a:rect l="0" t="0" r="0" b="0"/>
          <a:pathLst>
            <a:path>
              <a:moveTo>
                <a:pt x="0" y="0"/>
              </a:moveTo>
              <a:lnTo>
                <a:pt x="0" y="143455"/>
              </a:lnTo>
              <a:lnTo>
                <a:pt x="1772897" y="143455"/>
              </a:lnTo>
              <a:lnTo>
                <a:pt x="1772897" y="2869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A633F1-627C-49E5-A097-321EF71D3B29}">
      <dsp:nvSpPr>
        <dsp:cNvPr id="0" name=""/>
        <dsp:cNvSpPr/>
      </dsp:nvSpPr>
      <dsp:spPr>
        <a:xfrm>
          <a:off x="4114800" y="1699638"/>
          <a:ext cx="119744" cy="286910"/>
        </a:xfrm>
        <a:custGeom>
          <a:avLst/>
          <a:gdLst/>
          <a:ahLst/>
          <a:cxnLst/>
          <a:rect l="0" t="0" r="0" b="0"/>
          <a:pathLst>
            <a:path>
              <a:moveTo>
                <a:pt x="0" y="0"/>
              </a:moveTo>
              <a:lnTo>
                <a:pt x="0" y="143455"/>
              </a:lnTo>
              <a:lnTo>
                <a:pt x="119744" y="143455"/>
              </a:lnTo>
              <a:lnTo>
                <a:pt x="119744" y="2869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ACC58D-1373-4F9A-A7E5-BE9D306A7636}">
      <dsp:nvSpPr>
        <dsp:cNvPr id="0" name=""/>
        <dsp:cNvSpPr/>
      </dsp:nvSpPr>
      <dsp:spPr>
        <a:xfrm>
          <a:off x="2581391" y="1699638"/>
          <a:ext cx="1533408" cy="286910"/>
        </a:xfrm>
        <a:custGeom>
          <a:avLst/>
          <a:gdLst/>
          <a:ahLst/>
          <a:cxnLst/>
          <a:rect l="0" t="0" r="0" b="0"/>
          <a:pathLst>
            <a:path>
              <a:moveTo>
                <a:pt x="1533408" y="0"/>
              </a:moveTo>
              <a:lnTo>
                <a:pt x="1533408" y="143455"/>
              </a:lnTo>
              <a:lnTo>
                <a:pt x="0" y="143455"/>
              </a:lnTo>
              <a:lnTo>
                <a:pt x="0" y="2869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7CBA11-1CFF-4DBA-B308-0637FA917015}">
      <dsp:nvSpPr>
        <dsp:cNvPr id="0" name=""/>
        <dsp:cNvSpPr/>
      </dsp:nvSpPr>
      <dsp:spPr>
        <a:xfrm>
          <a:off x="808493" y="1699638"/>
          <a:ext cx="3306306" cy="286910"/>
        </a:xfrm>
        <a:custGeom>
          <a:avLst/>
          <a:gdLst/>
          <a:ahLst/>
          <a:cxnLst/>
          <a:rect l="0" t="0" r="0" b="0"/>
          <a:pathLst>
            <a:path>
              <a:moveTo>
                <a:pt x="3306306" y="0"/>
              </a:moveTo>
              <a:lnTo>
                <a:pt x="3306306" y="143455"/>
              </a:lnTo>
              <a:lnTo>
                <a:pt x="0" y="143455"/>
              </a:lnTo>
              <a:lnTo>
                <a:pt x="0" y="2869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992547-25E2-42EB-92D2-2A31425A98E4}">
      <dsp:nvSpPr>
        <dsp:cNvPr id="0" name=""/>
        <dsp:cNvSpPr/>
      </dsp:nvSpPr>
      <dsp:spPr>
        <a:xfrm>
          <a:off x="3431678" y="1016516"/>
          <a:ext cx="1366242" cy="683121"/>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smtClean="0"/>
            <a:t>GENEL MÜDÜR YARDIMCISI</a:t>
          </a:r>
          <a:endParaRPr lang="tr-TR" sz="1400" b="1" kern="1200" dirty="0"/>
        </a:p>
      </dsp:txBody>
      <dsp:txXfrm>
        <a:off x="3431678" y="1016516"/>
        <a:ext cx="1366242" cy="683121"/>
      </dsp:txXfrm>
    </dsp:sp>
    <dsp:sp modelId="{5A4F532A-B536-4119-9F2A-E752FC67BBE2}">
      <dsp:nvSpPr>
        <dsp:cNvPr id="0" name=""/>
        <dsp:cNvSpPr/>
      </dsp:nvSpPr>
      <dsp:spPr>
        <a:xfrm>
          <a:off x="5628" y="1986548"/>
          <a:ext cx="1605730" cy="683121"/>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smtClean="0"/>
            <a:t>Bireysel Bankacılık Pazarlama Bölümü</a:t>
          </a:r>
          <a:endParaRPr lang="tr-TR" sz="1400" b="1" kern="1200" dirty="0"/>
        </a:p>
      </dsp:txBody>
      <dsp:txXfrm>
        <a:off x="5628" y="1986548"/>
        <a:ext cx="1605730" cy="683121"/>
      </dsp:txXfrm>
    </dsp:sp>
    <dsp:sp modelId="{DDEE0296-C795-417F-8B8D-AEF1C57A245C}">
      <dsp:nvSpPr>
        <dsp:cNvPr id="0" name=""/>
        <dsp:cNvSpPr/>
      </dsp:nvSpPr>
      <dsp:spPr>
        <a:xfrm>
          <a:off x="1898270" y="1986548"/>
          <a:ext cx="1366242" cy="683121"/>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smtClean="0"/>
            <a:t>Bireysel Bankacılık Satış Bölümü</a:t>
          </a:r>
          <a:endParaRPr lang="tr-TR" sz="1400" b="1" kern="1200" dirty="0"/>
        </a:p>
      </dsp:txBody>
      <dsp:txXfrm>
        <a:off x="1898270" y="1986548"/>
        <a:ext cx="1366242" cy="683121"/>
      </dsp:txXfrm>
    </dsp:sp>
    <dsp:sp modelId="{08C06818-1F74-41B9-A7D5-AEABF543AD27}">
      <dsp:nvSpPr>
        <dsp:cNvPr id="0" name=""/>
        <dsp:cNvSpPr/>
      </dsp:nvSpPr>
      <dsp:spPr>
        <a:xfrm>
          <a:off x="3551423" y="1986548"/>
          <a:ext cx="1366242" cy="683121"/>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smtClean="0"/>
            <a:t>Bireysel Bankacılık Ürün Bölümü</a:t>
          </a:r>
        </a:p>
      </dsp:txBody>
      <dsp:txXfrm>
        <a:off x="3551423" y="1986548"/>
        <a:ext cx="1366242" cy="683121"/>
      </dsp:txXfrm>
    </dsp:sp>
    <dsp:sp modelId="{8343EA6E-73DE-40EC-B17E-CE43B02CE8C9}">
      <dsp:nvSpPr>
        <dsp:cNvPr id="0" name=""/>
        <dsp:cNvSpPr/>
      </dsp:nvSpPr>
      <dsp:spPr>
        <a:xfrm>
          <a:off x="5204576" y="1986548"/>
          <a:ext cx="1366242" cy="683121"/>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smtClean="0"/>
            <a:t>Bireysel Krediler Bölümü</a:t>
          </a:r>
        </a:p>
      </dsp:txBody>
      <dsp:txXfrm>
        <a:off x="5204576" y="1986548"/>
        <a:ext cx="1366242" cy="683121"/>
      </dsp:txXfrm>
    </dsp:sp>
    <dsp:sp modelId="{B5F25EA0-EE1C-4134-B70C-4EA5A6F0F914}">
      <dsp:nvSpPr>
        <dsp:cNvPr id="0" name=""/>
        <dsp:cNvSpPr/>
      </dsp:nvSpPr>
      <dsp:spPr>
        <a:xfrm>
          <a:off x="6857729" y="1986548"/>
          <a:ext cx="1366242" cy="683121"/>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smtClean="0"/>
            <a:t>Kartlı Ödeme Sistemleri Bölümü</a:t>
          </a:r>
        </a:p>
      </dsp:txBody>
      <dsp:txXfrm>
        <a:off x="6857729" y="1986548"/>
        <a:ext cx="1366242" cy="68312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499DFAF-BB16-447E-9453-405850D66161}">
      <dsp:nvSpPr>
        <dsp:cNvPr id="0" name=""/>
        <dsp:cNvSpPr/>
      </dsp:nvSpPr>
      <dsp:spPr>
        <a:xfrm>
          <a:off x="7573413" y="1352378"/>
          <a:ext cx="167595" cy="2100533"/>
        </a:xfrm>
        <a:custGeom>
          <a:avLst/>
          <a:gdLst/>
          <a:ahLst/>
          <a:cxnLst/>
          <a:rect l="0" t="0" r="0" b="0"/>
          <a:pathLst>
            <a:path>
              <a:moveTo>
                <a:pt x="0" y="0"/>
              </a:moveTo>
              <a:lnTo>
                <a:pt x="0" y="2100533"/>
              </a:lnTo>
              <a:lnTo>
                <a:pt x="167595" y="21005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B027A3-840E-4AF7-81AA-FFF2B0119146}">
      <dsp:nvSpPr>
        <dsp:cNvPr id="0" name=""/>
        <dsp:cNvSpPr/>
      </dsp:nvSpPr>
      <dsp:spPr>
        <a:xfrm>
          <a:off x="7573413" y="1352378"/>
          <a:ext cx="167595" cy="1307246"/>
        </a:xfrm>
        <a:custGeom>
          <a:avLst/>
          <a:gdLst/>
          <a:ahLst/>
          <a:cxnLst/>
          <a:rect l="0" t="0" r="0" b="0"/>
          <a:pathLst>
            <a:path>
              <a:moveTo>
                <a:pt x="0" y="0"/>
              </a:moveTo>
              <a:lnTo>
                <a:pt x="0" y="1307246"/>
              </a:lnTo>
              <a:lnTo>
                <a:pt x="167595" y="13072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C230CC-9093-427F-9F14-EB31280C36AC}">
      <dsp:nvSpPr>
        <dsp:cNvPr id="0" name=""/>
        <dsp:cNvSpPr/>
      </dsp:nvSpPr>
      <dsp:spPr>
        <a:xfrm>
          <a:off x="7573413" y="1352378"/>
          <a:ext cx="167595" cy="513960"/>
        </a:xfrm>
        <a:custGeom>
          <a:avLst/>
          <a:gdLst/>
          <a:ahLst/>
          <a:cxnLst/>
          <a:rect l="0" t="0" r="0" b="0"/>
          <a:pathLst>
            <a:path>
              <a:moveTo>
                <a:pt x="0" y="0"/>
              </a:moveTo>
              <a:lnTo>
                <a:pt x="0" y="513960"/>
              </a:lnTo>
              <a:lnTo>
                <a:pt x="167595" y="5139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A6D25B-AA27-4B7C-9E9C-04BF7A042DF7}">
      <dsp:nvSpPr>
        <dsp:cNvPr id="0" name=""/>
        <dsp:cNvSpPr/>
      </dsp:nvSpPr>
      <dsp:spPr>
        <a:xfrm>
          <a:off x="4614217" y="559091"/>
          <a:ext cx="3406117" cy="234634"/>
        </a:xfrm>
        <a:custGeom>
          <a:avLst/>
          <a:gdLst/>
          <a:ahLst/>
          <a:cxnLst/>
          <a:rect l="0" t="0" r="0" b="0"/>
          <a:pathLst>
            <a:path>
              <a:moveTo>
                <a:pt x="0" y="0"/>
              </a:moveTo>
              <a:lnTo>
                <a:pt x="0" y="117317"/>
              </a:lnTo>
              <a:lnTo>
                <a:pt x="3406117" y="117317"/>
              </a:lnTo>
              <a:lnTo>
                <a:pt x="3406117" y="234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3DD09A-17E3-4E6C-B688-2925E04E3A00}">
      <dsp:nvSpPr>
        <dsp:cNvPr id="0" name=""/>
        <dsp:cNvSpPr/>
      </dsp:nvSpPr>
      <dsp:spPr>
        <a:xfrm>
          <a:off x="6073219" y="1352378"/>
          <a:ext cx="167595" cy="2100533"/>
        </a:xfrm>
        <a:custGeom>
          <a:avLst/>
          <a:gdLst/>
          <a:ahLst/>
          <a:cxnLst/>
          <a:rect l="0" t="0" r="0" b="0"/>
          <a:pathLst>
            <a:path>
              <a:moveTo>
                <a:pt x="0" y="0"/>
              </a:moveTo>
              <a:lnTo>
                <a:pt x="0" y="2100533"/>
              </a:lnTo>
              <a:lnTo>
                <a:pt x="167595" y="21005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9863C9-A2D7-43F3-A23E-2D141FCC63EE}">
      <dsp:nvSpPr>
        <dsp:cNvPr id="0" name=""/>
        <dsp:cNvSpPr/>
      </dsp:nvSpPr>
      <dsp:spPr>
        <a:xfrm>
          <a:off x="6073219" y="1352378"/>
          <a:ext cx="167595" cy="1307246"/>
        </a:xfrm>
        <a:custGeom>
          <a:avLst/>
          <a:gdLst/>
          <a:ahLst/>
          <a:cxnLst/>
          <a:rect l="0" t="0" r="0" b="0"/>
          <a:pathLst>
            <a:path>
              <a:moveTo>
                <a:pt x="0" y="0"/>
              </a:moveTo>
              <a:lnTo>
                <a:pt x="0" y="1307246"/>
              </a:lnTo>
              <a:lnTo>
                <a:pt x="167595" y="13072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FF6820-39B0-4469-AB1F-A3D970E58CBB}">
      <dsp:nvSpPr>
        <dsp:cNvPr id="0" name=""/>
        <dsp:cNvSpPr/>
      </dsp:nvSpPr>
      <dsp:spPr>
        <a:xfrm>
          <a:off x="6073219" y="1352378"/>
          <a:ext cx="167595" cy="513960"/>
        </a:xfrm>
        <a:custGeom>
          <a:avLst/>
          <a:gdLst/>
          <a:ahLst/>
          <a:cxnLst/>
          <a:rect l="0" t="0" r="0" b="0"/>
          <a:pathLst>
            <a:path>
              <a:moveTo>
                <a:pt x="0" y="0"/>
              </a:moveTo>
              <a:lnTo>
                <a:pt x="0" y="513960"/>
              </a:lnTo>
              <a:lnTo>
                <a:pt x="167595" y="5139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5B942E-D3D9-4C5E-8C24-16CD6B8AC1C1}">
      <dsp:nvSpPr>
        <dsp:cNvPr id="0" name=""/>
        <dsp:cNvSpPr/>
      </dsp:nvSpPr>
      <dsp:spPr>
        <a:xfrm>
          <a:off x="4614217" y="559091"/>
          <a:ext cx="1905923" cy="234634"/>
        </a:xfrm>
        <a:custGeom>
          <a:avLst/>
          <a:gdLst/>
          <a:ahLst/>
          <a:cxnLst/>
          <a:rect l="0" t="0" r="0" b="0"/>
          <a:pathLst>
            <a:path>
              <a:moveTo>
                <a:pt x="0" y="0"/>
              </a:moveTo>
              <a:lnTo>
                <a:pt x="0" y="117317"/>
              </a:lnTo>
              <a:lnTo>
                <a:pt x="1905923" y="117317"/>
              </a:lnTo>
              <a:lnTo>
                <a:pt x="1905923" y="234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E96C1B-7C34-4718-9ACF-DA850B007067}">
      <dsp:nvSpPr>
        <dsp:cNvPr id="0" name=""/>
        <dsp:cNvSpPr/>
      </dsp:nvSpPr>
      <dsp:spPr>
        <a:xfrm>
          <a:off x="4573014" y="1352378"/>
          <a:ext cx="167595" cy="1307246"/>
        </a:xfrm>
        <a:custGeom>
          <a:avLst/>
          <a:gdLst/>
          <a:ahLst/>
          <a:cxnLst/>
          <a:rect l="0" t="0" r="0" b="0"/>
          <a:pathLst>
            <a:path>
              <a:moveTo>
                <a:pt x="0" y="0"/>
              </a:moveTo>
              <a:lnTo>
                <a:pt x="0" y="1307246"/>
              </a:lnTo>
              <a:lnTo>
                <a:pt x="167595" y="13072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A7E3B6-8A44-42EA-A21B-1033A2F30CC0}">
      <dsp:nvSpPr>
        <dsp:cNvPr id="0" name=""/>
        <dsp:cNvSpPr/>
      </dsp:nvSpPr>
      <dsp:spPr>
        <a:xfrm>
          <a:off x="4573014" y="1352378"/>
          <a:ext cx="167595" cy="513960"/>
        </a:xfrm>
        <a:custGeom>
          <a:avLst/>
          <a:gdLst/>
          <a:ahLst/>
          <a:cxnLst/>
          <a:rect l="0" t="0" r="0" b="0"/>
          <a:pathLst>
            <a:path>
              <a:moveTo>
                <a:pt x="0" y="0"/>
              </a:moveTo>
              <a:lnTo>
                <a:pt x="0" y="513960"/>
              </a:lnTo>
              <a:lnTo>
                <a:pt x="167595" y="5139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A633F1-627C-49E5-A097-321EF71D3B29}">
      <dsp:nvSpPr>
        <dsp:cNvPr id="0" name=""/>
        <dsp:cNvSpPr/>
      </dsp:nvSpPr>
      <dsp:spPr>
        <a:xfrm>
          <a:off x="4614217" y="559091"/>
          <a:ext cx="405718" cy="234634"/>
        </a:xfrm>
        <a:custGeom>
          <a:avLst/>
          <a:gdLst/>
          <a:ahLst/>
          <a:cxnLst/>
          <a:rect l="0" t="0" r="0" b="0"/>
          <a:pathLst>
            <a:path>
              <a:moveTo>
                <a:pt x="0" y="0"/>
              </a:moveTo>
              <a:lnTo>
                <a:pt x="0" y="117317"/>
              </a:lnTo>
              <a:lnTo>
                <a:pt x="405718" y="117317"/>
              </a:lnTo>
              <a:lnTo>
                <a:pt x="405718" y="234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3266E9-8001-472A-A3C9-A572E043EF70}">
      <dsp:nvSpPr>
        <dsp:cNvPr id="0" name=""/>
        <dsp:cNvSpPr/>
      </dsp:nvSpPr>
      <dsp:spPr>
        <a:xfrm>
          <a:off x="3144260" y="1352378"/>
          <a:ext cx="167595" cy="1307246"/>
        </a:xfrm>
        <a:custGeom>
          <a:avLst/>
          <a:gdLst/>
          <a:ahLst/>
          <a:cxnLst/>
          <a:rect l="0" t="0" r="0" b="0"/>
          <a:pathLst>
            <a:path>
              <a:moveTo>
                <a:pt x="0" y="0"/>
              </a:moveTo>
              <a:lnTo>
                <a:pt x="0" y="1307246"/>
              </a:lnTo>
              <a:lnTo>
                <a:pt x="167595" y="13072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B730C7-FF0B-4E95-9759-A58BE158BDCD}">
      <dsp:nvSpPr>
        <dsp:cNvPr id="0" name=""/>
        <dsp:cNvSpPr/>
      </dsp:nvSpPr>
      <dsp:spPr>
        <a:xfrm>
          <a:off x="3144260" y="1352378"/>
          <a:ext cx="167595" cy="513960"/>
        </a:xfrm>
        <a:custGeom>
          <a:avLst/>
          <a:gdLst/>
          <a:ahLst/>
          <a:cxnLst/>
          <a:rect l="0" t="0" r="0" b="0"/>
          <a:pathLst>
            <a:path>
              <a:moveTo>
                <a:pt x="0" y="0"/>
              </a:moveTo>
              <a:lnTo>
                <a:pt x="0" y="513960"/>
              </a:lnTo>
              <a:lnTo>
                <a:pt x="167595" y="5139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ACC58D-1373-4F9A-A7E5-BE9D306A7636}">
      <dsp:nvSpPr>
        <dsp:cNvPr id="0" name=""/>
        <dsp:cNvSpPr/>
      </dsp:nvSpPr>
      <dsp:spPr>
        <a:xfrm>
          <a:off x="3591182" y="559091"/>
          <a:ext cx="1023035" cy="234634"/>
        </a:xfrm>
        <a:custGeom>
          <a:avLst/>
          <a:gdLst/>
          <a:ahLst/>
          <a:cxnLst/>
          <a:rect l="0" t="0" r="0" b="0"/>
          <a:pathLst>
            <a:path>
              <a:moveTo>
                <a:pt x="1023035" y="0"/>
              </a:moveTo>
              <a:lnTo>
                <a:pt x="1023035" y="117317"/>
              </a:lnTo>
              <a:lnTo>
                <a:pt x="0" y="117317"/>
              </a:lnTo>
              <a:lnTo>
                <a:pt x="0" y="234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A4167F-EC0B-4BF2-95E5-D95ADF027794}">
      <dsp:nvSpPr>
        <dsp:cNvPr id="0" name=""/>
        <dsp:cNvSpPr/>
      </dsp:nvSpPr>
      <dsp:spPr>
        <a:xfrm>
          <a:off x="1344684" y="1352378"/>
          <a:ext cx="226958" cy="2893819"/>
        </a:xfrm>
        <a:custGeom>
          <a:avLst/>
          <a:gdLst/>
          <a:ahLst/>
          <a:cxnLst/>
          <a:rect l="0" t="0" r="0" b="0"/>
          <a:pathLst>
            <a:path>
              <a:moveTo>
                <a:pt x="226958" y="0"/>
              </a:moveTo>
              <a:lnTo>
                <a:pt x="226958" y="2893819"/>
              </a:lnTo>
              <a:lnTo>
                <a:pt x="0" y="28938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C5C388-F734-4FA7-B82B-D948C8AB1EA8}">
      <dsp:nvSpPr>
        <dsp:cNvPr id="0" name=""/>
        <dsp:cNvSpPr/>
      </dsp:nvSpPr>
      <dsp:spPr>
        <a:xfrm>
          <a:off x="1571642" y="1352378"/>
          <a:ext cx="227829" cy="2100533"/>
        </a:xfrm>
        <a:custGeom>
          <a:avLst/>
          <a:gdLst/>
          <a:ahLst/>
          <a:cxnLst/>
          <a:rect l="0" t="0" r="0" b="0"/>
          <a:pathLst>
            <a:path>
              <a:moveTo>
                <a:pt x="0" y="0"/>
              </a:moveTo>
              <a:lnTo>
                <a:pt x="0" y="2100533"/>
              </a:lnTo>
              <a:lnTo>
                <a:pt x="227829" y="21005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EE8B8D-D50B-4B49-8D5F-CEF603E5A711}">
      <dsp:nvSpPr>
        <dsp:cNvPr id="0" name=""/>
        <dsp:cNvSpPr/>
      </dsp:nvSpPr>
      <dsp:spPr>
        <a:xfrm>
          <a:off x="1344684" y="1352378"/>
          <a:ext cx="226958" cy="2100533"/>
        </a:xfrm>
        <a:custGeom>
          <a:avLst/>
          <a:gdLst/>
          <a:ahLst/>
          <a:cxnLst/>
          <a:rect l="0" t="0" r="0" b="0"/>
          <a:pathLst>
            <a:path>
              <a:moveTo>
                <a:pt x="226958" y="0"/>
              </a:moveTo>
              <a:lnTo>
                <a:pt x="226958" y="2100533"/>
              </a:lnTo>
              <a:lnTo>
                <a:pt x="0" y="21005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4AEA6E-4E38-40C8-907A-D72A052F4CD2}">
      <dsp:nvSpPr>
        <dsp:cNvPr id="0" name=""/>
        <dsp:cNvSpPr/>
      </dsp:nvSpPr>
      <dsp:spPr>
        <a:xfrm>
          <a:off x="1571642" y="1352378"/>
          <a:ext cx="227829" cy="1307246"/>
        </a:xfrm>
        <a:custGeom>
          <a:avLst/>
          <a:gdLst/>
          <a:ahLst/>
          <a:cxnLst/>
          <a:rect l="0" t="0" r="0" b="0"/>
          <a:pathLst>
            <a:path>
              <a:moveTo>
                <a:pt x="0" y="0"/>
              </a:moveTo>
              <a:lnTo>
                <a:pt x="0" y="1307246"/>
              </a:lnTo>
              <a:lnTo>
                <a:pt x="227829" y="13072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B41844-E212-422A-B774-E83E29145313}">
      <dsp:nvSpPr>
        <dsp:cNvPr id="0" name=""/>
        <dsp:cNvSpPr/>
      </dsp:nvSpPr>
      <dsp:spPr>
        <a:xfrm>
          <a:off x="1344684" y="1352378"/>
          <a:ext cx="226958" cy="1307246"/>
        </a:xfrm>
        <a:custGeom>
          <a:avLst/>
          <a:gdLst/>
          <a:ahLst/>
          <a:cxnLst/>
          <a:rect l="0" t="0" r="0" b="0"/>
          <a:pathLst>
            <a:path>
              <a:moveTo>
                <a:pt x="226958" y="0"/>
              </a:moveTo>
              <a:lnTo>
                <a:pt x="226958" y="1307246"/>
              </a:lnTo>
              <a:lnTo>
                <a:pt x="0" y="13072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B7DC4F-B40A-40C7-8854-3D646678FBCC}">
      <dsp:nvSpPr>
        <dsp:cNvPr id="0" name=""/>
        <dsp:cNvSpPr/>
      </dsp:nvSpPr>
      <dsp:spPr>
        <a:xfrm>
          <a:off x="1571642" y="1352378"/>
          <a:ext cx="227829" cy="513960"/>
        </a:xfrm>
        <a:custGeom>
          <a:avLst/>
          <a:gdLst/>
          <a:ahLst/>
          <a:cxnLst/>
          <a:rect l="0" t="0" r="0" b="0"/>
          <a:pathLst>
            <a:path>
              <a:moveTo>
                <a:pt x="0" y="0"/>
              </a:moveTo>
              <a:lnTo>
                <a:pt x="0" y="513960"/>
              </a:lnTo>
              <a:lnTo>
                <a:pt x="227829" y="5139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9FFCC1-2BB3-44F7-8675-3D31147724CF}">
      <dsp:nvSpPr>
        <dsp:cNvPr id="0" name=""/>
        <dsp:cNvSpPr/>
      </dsp:nvSpPr>
      <dsp:spPr>
        <a:xfrm>
          <a:off x="1344684" y="1352378"/>
          <a:ext cx="226958" cy="513960"/>
        </a:xfrm>
        <a:custGeom>
          <a:avLst/>
          <a:gdLst/>
          <a:ahLst/>
          <a:cxnLst/>
          <a:rect l="0" t="0" r="0" b="0"/>
          <a:pathLst>
            <a:path>
              <a:moveTo>
                <a:pt x="226958" y="0"/>
              </a:moveTo>
              <a:lnTo>
                <a:pt x="226958" y="513960"/>
              </a:lnTo>
              <a:lnTo>
                <a:pt x="0" y="51396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7CBA11-1CFF-4DBA-B308-0637FA917015}">
      <dsp:nvSpPr>
        <dsp:cNvPr id="0" name=""/>
        <dsp:cNvSpPr/>
      </dsp:nvSpPr>
      <dsp:spPr>
        <a:xfrm>
          <a:off x="1571642" y="559091"/>
          <a:ext cx="3042574" cy="234634"/>
        </a:xfrm>
        <a:custGeom>
          <a:avLst/>
          <a:gdLst/>
          <a:ahLst/>
          <a:cxnLst/>
          <a:rect l="0" t="0" r="0" b="0"/>
          <a:pathLst>
            <a:path>
              <a:moveTo>
                <a:pt x="3042574" y="0"/>
              </a:moveTo>
              <a:lnTo>
                <a:pt x="3042574" y="117317"/>
              </a:lnTo>
              <a:lnTo>
                <a:pt x="0" y="117317"/>
              </a:lnTo>
              <a:lnTo>
                <a:pt x="0" y="234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992547-25E2-42EB-92D2-2A31425A98E4}">
      <dsp:nvSpPr>
        <dsp:cNvPr id="0" name=""/>
        <dsp:cNvSpPr/>
      </dsp:nvSpPr>
      <dsp:spPr>
        <a:xfrm>
          <a:off x="4055565" y="439"/>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GENEL MÜDÜR YARDIMCISI</a:t>
          </a:r>
          <a:endParaRPr lang="tr-TR" sz="1200" b="1" kern="1200" dirty="0"/>
        </a:p>
      </dsp:txBody>
      <dsp:txXfrm>
        <a:off x="4055565" y="439"/>
        <a:ext cx="1117304" cy="558652"/>
      </dsp:txXfrm>
    </dsp:sp>
    <dsp:sp modelId="{5A4F532A-B536-4119-9F2A-E752FC67BBE2}">
      <dsp:nvSpPr>
        <dsp:cNvPr id="0" name=""/>
        <dsp:cNvSpPr/>
      </dsp:nvSpPr>
      <dsp:spPr>
        <a:xfrm>
          <a:off x="915064" y="793725"/>
          <a:ext cx="1313157"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Bireysel Bankacılık Pazarlama Bölümü</a:t>
          </a:r>
          <a:endParaRPr lang="tr-TR" sz="1200" b="1" kern="1200" dirty="0"/>
        </a:p>
      </dsp:txBody>
      <dsp:txXfrm>
        <a:off x="915064" y="793725"/>
        <a:ext cx="1313157" cy="558652"/>
      </dsp:txXfrm>
    </dsp:sp>
    <dsp:sp modelId="{564E1CE8-C0B9-479A-A1A1-88DE36D9CAE3}">
      <dsp:nvSpPr>
        <dsp:cNvPr id="0" name=""/>
        <dsp:cNvSpPr/>
      </dsp:nvSpPr>
      <dsp:spPr>
        <a:xfrm>
          <a:off x="227379" y="1587012"/>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Müşteri ve Pazar Araştırmaları Birimi</a:t>
          </a:r>
          <a:endParaRPr lang="tr-TR" sz="1200" b="1" kern="1200" dirty="0"/>
        </a:p>
      </dsp:txBody>
      <dsp:txXfrm>
        <a:off x="227379" y="1587012"/>
        <a:ext cx="1117304" cy="558652"/>
      </dsp:txXfrm>
    </dsp:sp>
    <dsp:sp modelId="{115820E8-9796-4A31-8BA5-AA38A926B700}">
      <dsp:nvSpPr>
        <dsp:cNvPr id="0" name=""/>
        <dsp:cNvSpPr/>
      </dsp:nvSpPr>
      <dsp:spPr>
        <a:xfrm>
          <a:off x="1799472" y="1587012"/>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Pazarlama İletişimi Birimi</a:t>
          </a:r>
          <a:endParaRPr lang="tr-TR" sz="1200" b="1" kern="1200" dirty="0"/>
        </a:p>
      </dsp:txBody>
      <dsp:txXfrm>
        <a:off x="1799472" y="1587012"/>
        <a:ext cx="1117304" cy="558652"/>
      </dsp:txXfrm>
    </dsp:sp>
    <dsp:sp modelId="{0BDDB2F4-E5D6-4408-806A-F3857E9F3A45}">
      <dsp:nvSpPr>
        <dsp:cNvPr id="0" name=""/>
        <dsp:cNvSpPr/>
      </dsp:nvSpPr>
      <dsp:spPr>
        <a:xfrm>
          <a:off x="227379" y="2380298"/>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Kitlesel Müşteri Grubu Yönetimi Birimi</a:t>
          </a:r>
        </a:p>
      </dsp:txBody>
      <dsp:txXfrm>
        <a:off x="227379" y="2380298"/>
        <a:ext cx="1117304" cy="558652"/>
      </dsp:txXfrm>
    </dsp:sp>
    <dsp:sp modelId="{299627F1-C812-47AF-A726-764071B619EE}">
      <dsp:nvSpPr>
        <dsp:cNvPr id="0" name=""/>
        <dsp:cNvSpPr/>
      </dsp:nvSpPr>
      <dsp:spPr>
        <a:xfrm>
          <a:off x="1799472" y="2380298"/>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Mikro Bireysel Müşteri Grubu Yönetimi Birimi</a:t>
          </a:r>
        </a:p>
      </dsp:txBody>
      <dsp:txXfrm>
        <a:off x="1799472" y="2380298"/>
        <a:ext cx="1117304" cy="558652"/>
      </dsp:txXfrm>
    </dsp:sp>
    <dsp:sp modelId="{CD668D3F-5DD4-4B5F-AA30-41D699C79260}">
      <dsp:nvSpPr>
        <dsp:cNvPr id="0" name=""/>
        <dsp:cNvSpPr/>
      </dsp:nvSpPr>
      <dsp:spPr>
        <a:xfrm>
          <a:off x="227379" y="3173584"/>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Kitlesel Varlıklı Müşteri Grubu Yönetimi Birimi</a:t>
          </a:r>
          <a:endParaRPr lang="tr-TR" sz="1200" b="1" kern="1200" dirty="0"/>
        </a:p>
      </dsp:txBody>
      <dsp:txXfrm>
        <a:off x="227379" y="3173584"/>
        <a:ext cx="1117304" cy="558652"/>
      </dsp:txXfrm>
    </dsp:sp>
    <dsp:sp modelId="{6E97586C-5E99-4340-8DE6-E84F6CC8FF84}">
      <dsp:nvSpPr>
        <dsp:cNvPr id="0" name=""/>
        <dsp:cNvSpPr/>
      </dsp:nvSpPr>
      <dsp:spPr>
        <a:xfrm>
          <a:off x="1799472" y="3173584"/>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Varlıklı Müşteri Grubu Yönetimi Birimi</a:t>
          </a:r>
          <a:endParaRPr lang="tr-TR" sz="1200" b="1" kern="1200" dirty="0"/>
        </a:p>
      </dsp:txBody>
      <dsp:txXfrm>
        <a:off x="1799472" y="3173584"/>
        <a:ext cx="1117304" cy="558652"/>
      </dsp:txXfrm>
    </dsp:sp>
    <dsp:sp modelId="{B75D53CF-4193-47CC-9FEA-64205FCF28CC}">
      <dsp:nvSpPr>
        <dsp:cNvPr id="0" name=""/>
        <dsp:cNvSpPr/>
      </dsp:nvSpPr>
      <dsp:spPr>
        <a:xfrm>
          <a:off x="227379" y="3966871"/>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İş Ortaklıkları Birimi</a:t>
          </a:r>
          <a:endParaRPr lang="tr-TR" sz="1200" b="1" kern="1200" dirty="0"/>
        </a:p>
      </dsp:txBody>
      <dsp:txXfrm>
        <a:off x="227379" y="3966871"/>
        <a:ext cx="1117304" cy="558652"/>
      </dsp:txXfrm>
    </dsp:sp>
    <dsp:sp modelId="{DDEE0296-C795-417F-8B8D-AEF1C57A245C}">
      <dsp:nvSpPr>
        <dsp:cNvPr id="0" name=""/>
        <dsp:cNvSpPr/>
      </dsp:nvSpPr>
      <dsp:spPr>
        <a:xfrm>
          <a:off x="3032530" y="793725"/>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Bireysel Bankacılık Satış Bölümü</a:t>
          </a:r>
          <a:endParaRPr lang="tr-TR" sz="1200" b="1" kern="1200" dirty="0"/>
        </a:p>
      </dsp:txBody>
      <dsp:txXfrm>
        <a:off x="3032530" y="793725"/>
        <a:ext cx="1117304" cy="558652"/>
      </dsp:txXfrm>
    </dsp:sp>
    <dsp:sp modelId="{3B465B04-76B4-42FE-8C10-45DA0C62AF4C}">
      <dsp:nvSpPr>
        <dsp:cNvPr id="0" name=""/>
        <dsp:cNvSpPr/>
      </dsp:nvSpPr>
      <dsp:spPr>
        <a:xfrm>
          <a:off x="3311856" y="1587012"/>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Satış Merkezi Birimi</a:t>
          </a:r>
          <a:endParaRPr lang="tr-TR" sz="1200" b="1" kern="1200" dirty="0"/>
        </a:p>
      </dsp:txBody>
      <dsp:txXfrm>
        <a:off x="3311856" y="1587012"/>
        <a:ext cx="1117304" cy="558652"/>
      </dsp:txXfrm>
    </dsp:sp>
    <dsp:sp modelId="{DE963DCB-8B36-44C3-B6C7-79A22C160403}">
      <dsp:nvSpPr>
        <dsp:cNvPr id="0" name=""/>
        <dsp:cNvSpPr/>
      </dsp:nvSpPr>
      <dsp:spPr>
        <a:xfrm>
          <a:off x="3311856" y="2380298"/>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Direktörlükler</a:t>
          </a:r>
          <a:endParaRPr lang="tr-TR" sz="1200" b="1" kern="1200" dirty="0"/>
        </a:p>
      </dsp:txBody>
      <dsp:txXfrm>
        <a:off x="3311856" y="2380298"/>
        <a:ext cx="1117304" cy="558652"/>
      </dsp:txXfrm>
    </dsp:sp>
    <dsp:sp modelId="{08C06818-1F74-41B9-A7D5-AEABF543AD27}">
      <dsp:nvSpPr>
        <dsp:cNvPr id="0" name=""/>
        <dsp:cNvSpPr/>
      </dsp:nvSpPr>
      <dsp:spPr>
        <a:xfrm>
          <a:off x="4461283" y="793725"/>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Bireysel Bankacılık Ürün Bölümü</a:t>
          </a:r>
        </a:p>
      </dsp:txBody>
      <dsp:txXfrm>
        <a:off x="4461283" y="793725"/>
        <a:ext cx="1117304" cy="558652"/>
      </dsp:txXfrm>
    </dsp:sp>
    <dsp:sp modelId="{FDEB9B82-6937-4DBF-93F9-0701098CC648}">
      <dsp:nvSpPr>
        <dsp:cNvPr id="0" name=""/>
        <dsp:cNvSpPr/>
      </dsp:nvSpPr>
      <dsp:spPr>
        <a:xfrm>
          <a:off x="4740609" y="1587012"/>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Ürün Yönetimi Birimi</a:t>
          </a:r>
          <a:endParaRPr lang="tr-TR" sz="1200" b="1" kern="1200" dirty="0"/>
        </a:p>
      </dsp:txBody>
      <dsp:txXfrm>
        <a:off x="4740609" y="1587012"/>
        <a:ext cx="1117304" cy="558652"/>
      </dsp:txXfrm>
    </dsp:sp>
    <dsp:sp modelId="{2A61B87C-2450-4C27-BE7D-31E269AD7ACE}">
      <dsp:nvSpPr>
        <dsp:cNvPr id="0" name=""/>
        <dsp:cNvSpPr/>
      </dsp:nvSpPr>
      <dsp:spPr>
        <a:xfrm>
          <a:off x="4740609" y="2380298"/>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Fiyatlama Birimi</a:t>
          </a:r>
          <a:endParaRPr lang="tr-TR" sz="1200" b="1" kern="1200" dirty="0"/>
        </a:p>
      </dsp:txBody>
      <dsp:txXfrm>
        <a:off x="4740609" y="2380298"/>
        <a:ext cx="1117304" cy="558652"/>
      </dsp:txXfrm>
    </dsp:sp>
    <dsp:sp modelId="{8343EA6E-73DE-40EC-B17E-CE43B02CE8C9}">
      <dsp:nvSpPr>
        <dsp:cNvPr id="0" name=""/>
        <dsp:cNvSpPr/>
      </dsp:nvSpPr>
      <dsp:spPr>
        <a:xfrm>
          <a:off x="5961488" y="793725"/>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Bireysel Krediler Bölümü</a:t>
          </a:r>
        </a:p>
      </dsp:txBody>
      <dsp:txXfrm>
        <a:off x="5961488" y="793725"/>
        <a:ext cx="1117304" cy="558652"/>
      </dsp:txXfrm>
    </dsp:sp>
    <dsp:sp modelId="{BB0004C9-A863-4591-8935-16615E424ADA}">
      <dsp:nvSpPr>
        <dsp:cNvPr id="0" name=""/>
        <dsp:cNvSpPr/>
      </dsp:nvSpPr>
      <dsp:spPr>
        <a:xfrm>
          <a:off x="6240814" y="1587012"/>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Taşıt ve Nakit Kredi Birimi</a:t>
          </a:r>
          <a:endParaRPr lang="tr-TR" sz="1200" b="1" kern="1200" dirty="0"/>
        </a:p>
      </dsp:txBody>
      <dsp:txXfrm>
        <a:off x="6240814" y="1587012"/>
        <a:ext cx="1117304" cy="558652"/>
      </dsp:txXfrm>
    </dsp:sp>
    <dsp:sp modelId="{5B55558A-611F-4AD2-AB51-401401A9ED86}">
      <dsp:nvSpPr>
        <dsp:cNvPr id="0" name=""/>
        <dsp:cNvSpPr/>
      </dsp:nvSpPr>
      <dsp:spPr>
        <a:xfrm>
          <a:off x="6240814" y="2380298"/>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Konut Finansmanı Birimi</a:t>
          </a:r>
          <a:endParaRPr lang="tr-TR" sz="1200" b="1" kern="1200" dirty="0"/>
        </a:p>
      </dsp:txBody>
      <dsp:txXfrm>
        <a:off x="6240814" y="2380298"/>
        <a:ext cx="1117304" cy="558652"/>
      </dsp:txXfrm>
    </dsp:sp>
    <dsp:sp modelId="{5AB8C86F-15BB-40B5-BBB0-08F8E92C2029}">
      <dsp:nvSpPr>
        <dsp:cNvPr id="0" name=""/>
        <dsp:cNvSpPr/>
      </dsp:nvSpPr>
      <dsp:spPr>
        <a:xfrm>
          <a:off x="6240814" y="3173584"/>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Tahsis Birimi</a:t>
          </a:r>
          <a:endParaRPr lang="tr-TR" sz="1200" b="1" kern="1200" dirty="0"/>
        </a:p>
      </dsp:txBody>
      <dsp:txXfrm>
        <a:off x="6240814" y="3173584"/>
        <a:ext cx="1117304" cy="558652"/>
      </dsp:txXfrm>
    </dsp:sp>
    <dsp:sp modelId="{B5F25EA0-EE1C-4134-B70C-4EA5A6F0F914}">
      <dsp:nvSpPr>
        <dsp:cNvPr id="0" name=""/>
        <dsp:cNvSpPr/>
      </dsp:nvSpPr>
      <dsp:spPr>
        <a:xfrm>
          <a:off x="7461682" y="793725"/>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Kartlı Ödeme Sistemleri Bölümü</a:t>
          </a:r>
        </a:p>
      </dsp:txBody>
      <dsp:txXfrm>
        <a:off x="7461682" y="793725"/>
        <a:ext cx="1117304" cy="558652"/>
      </dsp:txXfrm>
    </dsp:sp>
    <dsp:sp modelId="{8454589A-0676-4612-9764-771FE98A71AB}">
      <dsp:nvSpPr>
        <dsp:cNvPr id="0" name=""/>
        <dsp:cNvSpPr/>
      </dsp:nvSpPr>
      <dsp:spPr>
        <a:xfrm>
          <a:off x="7741008" y="1587012"/>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Kart Çıkarma Birimi</a:t>
          </a:r>
          <a:endParaRPr lang="tr-TR" sz="1200" b="1" kern="1200" dirty="0"/>
        </a:p>
      </dsp:txBody>
      <dsp:txXfrm>
        <a:off x="7741008" y="1587012"/>
        <a:ext cx="1117304" cy="558652"/>
      </dsp:txXfrm>
    </dsp:sp>
    <dsp:sp modelId="{B3435FC7-178B-4082-92DF-7F8123E110AE}">
      <dsp:nvSpPr>
        <dsp:cNvPr id="0" name=""/>
        <dsp:cNvSpPr/>
      </dsp:nvSpPr>
      <dsp:spPr>
        <a:xfrm>
          <a:off x="7741008" y="2380298"/>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Kart Kabul Birimi</a:t>
          </a:r>
          <a:endParaRPr lang="tr-TR" sz="1200" b="1" kern="1200" dirty="0"/>
        </a:p>
      </dsp:txBody>
      <dsp:txXfrm>
        <a:off x="7741008" y="2380298"/>
        <a:ext cx="1117304" cy="558652"/>
      </dsp:txXfrm>
    </dsp:sp>
    <dsp:sp modelId="{2C403AF8-857B-4FC7-A0B9-DCD9CAF65AB0}">
      <dsp:nvSpPr>
        <dsp:cNvPr id="0" name=""/>
        <dsp:cNvSpPr/>
      </dsp:nvSpPr>
      <dsp:spPr>
        <a:xfrm>
          <a:off x="7741008" y="3173584"/>
          <a:ext cx="1117304" cy="558652"/>
        </a:xfrm>
        <a:prstGeom prst="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b="1" kern="1200" dirty="0" smtClean="0"/>
            <a:t>Tahsis Birimi</a:t>
          </a:r>
          <a:endParaRPr lang="tr-TR" sz="1200" b="1" kern="1200" dirty="0"/>
        </a:p>
      </dsp:txBody>
      <dsp:txXfrm>
        <a:off x="7741008" y="3173584"/>
        <a:ext cx="1117304" cy="55865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81E50F-55D6-4934-ACAD-41ACB236D5F1}">
      <dsp:nvSpPr>
        <dsp:cNvPr id="0" name=""/>
        <dsp:cNvSpPr/>
      </dsp:nvSpPr>
      <dsp:spPr>
        <a:xfrm>
          <a:off x="4580" y="1071571"/>
          <a:ext cx="1599307" cy="2382820"/>
        </a:xfrm>
        <a:prstGeom prst="roundRect">
          <a:avLst>
            <a:gd name="adj" fmla="val 5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54864" rIns="71120" bIns="0" numCol="1" spcCol="1270" anchor="t" anchorCtr="0">
          <a:noAutofit/>
        </a:bodyPr>
        <a:lstStyle/>
        <a:p>
          <a:pPr lvl="0" algn="l" defTabSz="711200">
            <a:lnSpc>
              <a:spcPct val="90000"/>
            </a:lnSpc>
            <a:spcBef>
              <a:spcPct val="0"/>
            </a:spcBef>
            <a:spcAft>
              <a:spcPct val="35000"/>
            </a:spcAft>
          </a:pPr>
          <a:r>
            <a:rPr lang="tr-TR" sz="1600" b="1" kern="1200" dirty="0" smtClean="0"/>
            <a:t>İlk %20’lik Dilim</a:t>
          </a:r>
          <a:endParaRPr lang="tr-TR" sz="1600" b="1" kern="1200" dirty="0"/>
        </a:p>
      </dsp:txBody>
      <dsp:txXfrm rot="16200000">
        <a:off x="-812444" y="1888596"/>
        <a:ext cx="1953912" cy="319861"/>
      </dsp:txXfrm>
    </dsp:sp>
    <dsp:sp modelId="{7F19DFCD-44ED-4246-B7FA-AFAB9E955126}">
      <dsp:nvSpPr>
        <dsp:cNvPr id="0" name=""/>
        <dsp:cNvSpPr/>
      </dsp:nvSpPr>
      <dsp:spPr>
        <a:xfrm>
          <a:off x="1659863" y="1071571"/>
          <a:ext cx="1599307" cy="2382820"/>
        </a:xfrm>
        <a:prstGeom prst="roundRect">
          <a:avLst>
            <a:gd name="adj" fmla="val 5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54864" rIns="71120" bIns="0" numCol="1" spcCol="1270" anchor="t" anchorCtr="0">
          <a:noAutofit/>
        </a:bodyPr>
        <a:lstStyle/>
        <a:p>
          <a:pPr lvl="0" algn="l" defTabSz="711200">
            <a:lnSpc>
              <a:spcPct val="90000"/>
            </a:lnSpc>
            <a:spcBef>
              <a:spcPct val="0"/>
            </a:spcBef>
            <a:spcAft>
              <a:spcPct val="35000"/>
            </a:spcAft>
          </a:pPr>
          <a:r>
            <a:rPr lang="tr-TR" sz="1600" b="1" kern="1200" dirty="0" smtClean="0"/>
            <a:t>İkinci %20’lik Dilim</a:t>
          </a:r>
          <a:endParaRPr lang="tr-TR" sz="1600" b="1" kern="1200" dirty="0"/>
        </a:p>
      </dsp:txBody>
      <dsp:txXfrm rot="16200000">
        <a:off x="842838" y="1888596"/>
        <a:ext cx="1953912" cy="319861"/>
      </dsp:txXfrm>
    </dsp:sp>
    <dsp:sp modelId="{64E09652-8FF4-481C-9A88-E46F66F5FB82}">
      <dsp:nvSpPr>
        <dsp:cNvPr id="0" name=""/>
        <dsp:cNvSpPr/>
      </dsp:nvSpPr>
      <dsp:spPr>
        <a:xfrm rot="5400000">
          <a:off x="1526844" y="3096622"/>
          <a:ext cx="282032" cy="239896"/>
        </a:xfrm>
        <a:prstGeom prst="flowChartExtra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989B9FF8-820A-4BAA-B34B-FBF8613B959E}">
      <dsp:nvSpPr>
        <dsp:cNvPr id="0" name=""/>
        <dsp:cNvSpPr/>
      </dsp:nvSpPr>
      <dsp:spPr>
        <a:xfrm>
          <a:off x="3315146" y="1071571"/>
          <a:ext cx="1599307" cy="2382820"/>
        </a:xfrm>
        <a:prstGeom prst="roundRect">
          <a:avLst>
            <a:gd name="adj" fmla="val 5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54864" rIns="71120" bIns="0" numCol="1" spcCol="1270" anchor="t" anchorCtr="0">
          <a:noAutofit/>
        </a:bodyPr>
        <a:lstStyle/>
        <a:p>
          <a:pPr lvl="0" algn="l" defTabSz="711200">
            <a:lnSpc>
              <a:spcPct val="90000"/>
            </a:lnSpc>
            <a:spcBef>
              <a:spcPct val="0"/>
            </a:spcBef>
            <a:spcAft>
              <a:spcPct val="35000"/>
            </a:spcAft>
          </a:pPr>
          <a:r>
            <a:rPr lang="tr-TR" sz="1600" b="1" kern="1200" dirty="0" smtClean="0"/>
            <a:t>Üçüncü %20’lik Dilim</a:t>
          </a:r>
          <a:endParaRPr lang="tr-TR" sz="1600" b="1" kern="1200" dirty="0"/>
        </a:p>
      </dsp:txBody>
      <dsp:txXfrm rot="16200000">
        <a:off x="2498120" y="1888596"/>
        <a:ext cx="1953912" cy="319861"/>
      </dsp:txXfrm>
    </dsp:sp>
    <dsp:sp modelId="{8ED69F9C-A49D-47BF-A99E-E3572ED311A7}">
      <dsp:nvSpPr>
        <dsp:cNvPr id="0" name=""/>
        <dsp:cNvSpPr/>
      </dsp:nvSpPr>
      <dsp:spPr>
        <a:xfrm rot="5400000">
          <a:off x="3182126" y="3096622"/>
          <a:ext cx="282032" cy="239896"/>
        </a:xfrm>
        <a:prstGeom prst="flowChartExtra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4446A627-9CA0-4650-8E22-BF41B76A6A6A}">
      <dsp:nvSpPr>
        <dsp:cNvPr id="0" name=""/>
        <dsp:cNvSpPr/>
      </dsp:nvSpPr>
      <dsp:spPr>
        <a:xfrm>
          <a:off x="4970429" y="1071571"/>
          <a:ext cx="1599307" cy="2382820"/>
        </a:xfrm>
        <a:prstGeom prst="roundRect">
          <a:avLst>
            <a:gd name="adj" fmla="val 5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54864" rIns="71120" bIns="0" numCol="1" spcCol="1270" anchor="t" anchorCtr="0">
          <a:noAutofit/>
        </a:bodyPr>
        <a:lstStyle/>
        <a:p>
          <a:pPr lvl="0" algn="l" defTabSz="711200">
            <a:lnSpc>
              <a:spcPct val="90000"/>
            </a:lnSpc>
            <a:spcBef>
              <a:spcPct val="0"/>
            </a:spcBef>
            <a:spcAft>
              <a:spcPct val="35000"/>
            </a:spcAft>
          </a:pPr>
          <a:r>
            <a:rPr lang="tr-TR" sz="1600" b="1" kern="1200" dirty="0" smtClean="0"/>
            <a:t>Dördüncü %20’lik Dilim</a:t>
          </a:r>
          <a:endParaRPr lang="tr-TR" sz="1600" b="1" kern="1200" dirty="0"/>
        </a:p>
      </dsp:txBody>
      <dsp:txXfrm rot="16200000">
        <a:off x="4153403" y="1888596"/>
        <a:ext cx="1953912" cy="319861"/>
      </dsp:txXfrm>
    </dsp:sp>
    <dsp:sp modelId="{611111D6-FF10-47AA-A92C-4FF005BA2FBE}">
      <dsp:nvSpPr>
        <dsp:cNvPr id="0" name=""/>
        <dsp:cNvSpPr/>
      </dsp:nvSpPr>
      <dsp:spPr>
        <a:xfrm rot="5400000">
          <a:off x="4837409" y="3096622"/>
          <a:ext cx="282032" cy="239896"/>
        </a:xfrm>
        <a:prstGeom prst="flowChartExtra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FCC239EA-43F0-4422-AF6D-89E24EB3605A}">
      <dsp:nvSpPr>
        <dsp:cNvPr id="0" name=""/>
        <dsp:cNvSpPr/>
      </dsp:nvSpPr>
      <dsp:spPr>
        <a:xfrm>
          <a:off x="6625712" y="1071571"/>
          <a:ext cx="1599307" cy="2382820"/>
        </a:xfrm>
        <a:prstGeom prst="roundRect">
          <a:avLst>
            <a:gd name="adj" fmla="val 5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54864" rIns="71120" bIns="0" numCol="1" spcCol="1270" anchor="t" anchorCtr="0">
          <a:noAutofit/>
        </a:bodyPr>
        <a:lstStyle/>
        <a:p>
          <a:pPr lvl="0" algn="l" defTabSz="711200">
            <a:lnSpc>
              <a:spcPct val="90000"/>
            </a:lnSpc>
            <a:spcBef>
              <a:spcPct val="0"/>
            </a:spcBef>
            <a:spcAft>
              <a:spcPct val="35000"/>
            </a:spcAft>
          </a:pPr>
          <a:r>
            <a:rPr lang="tr-TR" sz="1600" b="1" kern="1200" dirty="0" smtClean="0"/>
            <a:t>Beşinci %20’lik Dilim</a:t>
          </a:r>
          <a:endParaRPr lang="tr-TR" sz="1600" b="1" kern="1200" dirty="0"/>
        </a:p>
      </dsp:txBody>
      <dsp:txXfrm rot="16200000">
        <a:off x="5808686" y="1888596"/>
        <a:ext cx="1953912" cy="319861"/>
      </dsp:txXfrm>
    </dsp:sp>
    <dsp:sp modelId="{8930B8A9-E826-4769-B514-15DB83CE1F43}">
      <dsp:nvSpPr>
        <dsp:cNvPr id="0" name=""/>
        <dsp:cNvSpPr/>
      </dsp:nvSpPr>
      <dsp:spPr>
        <a:xfrm rot="5400000">
          <a:off x="6492692" y="3096622"/>
          <a:ext cx="282032" cy="239896"/>
        </a:xfrm>
        <a:prstGeom prst="flowChartExtra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0ADC42-4D50-45BA-B7FB-CDB3A7D86408}">
      <dsp:nvSpPr>
        <dsp:cNvPr id="0" name=""/>
        <dsp:cNvSpPr/>
      </dsp:nvSpPr>
      <dsp:spPr>
        <a:xfrm>
          <a:off x="99" y="0"/>
          <a:ext cx="1324184" cy="250033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tr-TR" sz="1400" b="1" kern="1200" dirty="0" smtClean="0"/>
            <a:t>Önceden Giden Müşteri</a:t>
          </a:r>
          <a:endParaRPr lang="tr-TR" sz="1400" kern="1200" dirty="0"/>
        </a:p>
      </dsp:txBody>
      <dsp:txXfrm>
        <a:off x="99" y="1000132"/>
        <a:ext cx="1324184" cy="1000132"/>
      </dsp:txXfrm>
    </dsp:sp>
    <dsp:sp modelId="{CC804A8F-BE47-4BAA-9B74-11F9100A3010}">
      <dsp:nvSpPr>
        <dsp:cNvPr id="0" name=""/>
        <dsp:cNvSpPr/>
      </dsp:nvSpPr>
      <dsp:spPr>
        <a:xfrm>
          <a:off x="245886" y="150019"/>
          <a:ext cx="832609" cy="832609"/>
        </a:xfrm>
        <a:prstGeom prst="ellipse">
          <a:avLst/>
        </a:prstGeom>
        <a:solidFill>
          <a:schemeClr val="bg1">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36DAFC1F-FCD8-4F54-9B99-D320C3611407}">
      <dsp:nvSpPr>
        <dsp:cNvPr id="0" name=""/>
        <dsp:cNvSpPr/>
      </dsp:nvSpPr>
      <dsp:spPr>
        <a:xfrm>
          <a:off x="1364009" y="0"/>
          <a:ext cx="1324184" cy="250033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tr-TR" sz="1400" b="1" kern="1200" dirty="0" smtClean="0"/>
            <a:t>Yeni Gelen Müşteri</a:t>
          </a:r>
          <a:endParaRPr lang="tr-TR" sz="1400" kern="1200" dirty="0"/>
        </a:p>
      </dsp:txBody>
      <dsp:txXfrm>
        <a:off x="1364009" y="1000132"/>
        <a:ext cx="1324184" cy="1000132"/>
      </dsp:txXfrm>
    </dsp:sp>
    <dsp:sp modelId="{83A7D83D-BC43-49FD-8871-E6F044C2AA5A}">
      <dsp:nvSpPr>
        <dsp:cNvPr id="0" name=""/>
        <dsp:cNvSpPr/>
      </dsp:nvSpPr>
      <dsp:spPr>
        <a:xfrm>
          <a:off x="1609796" y="150019"/>
          <a:ext cx="832609" cy="832609"/>
        </a:xfrm>
        <a:prstGeom prst="ellipse">
          <a:avLst/>
        </a:prstGeom>
        <a:solidFill>
          <a:schemeClr val="bg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3DD8CF27-7724-4FBA-A2FA-697DD83A8050}">
      <dsp:nvSpPr>
        <dsp:cNvPr id="0" name=""/>
        <dsp:cNvSpPr/>
      </dsp:nvSpPr>
      <dsp:spPr>
        <a:xfrm>
          <a:off x="2727918" y="0"/>
          <a:ext cx="1324184" cy="250033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tr-TR" sz="1400" b="1" kern="1200" dirty="0" smtClean="0"/>
            <a:t>Kaybolan/İleri Seviyede Erime Gösteren Müşteri</a:t>
          </a:r>
          <a:endParaRPr lang="tr-TR" sz="1400" b="1" kern="1200" dirty="0"/>
        </a:p>
      </dsp:txBody>
      <dsp:txXfrm>
        <a:off x="2727918" y="1000132"/>
        <a:ext cx="1324184" cy="1000132"/>
      </dsp:txXfrm>
    </dsp:sp>
    <dsp:sp modelId="{1A4921B4-52A3-4C97-AE50-BADCEA85D4E6}">
      <dsp:nvSpPr>
        <dsp:cNvPr id="0" name=""/>
        <dsp:cNvSpPr/>
      </dsp:nvSpPr>
      <dsp:spPr>
        <a:xfrm>
          <a:off x="2973706" y="150019"/>
          <a:ext cx="832609" cy="832609"/>
        </a:xfrm>
        <a:prstGeom prst="ellipse">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3E62C521-284E-4A52-B794-F4E584B4B3EB}">
      <dsp:nvSpPr>
        <dsp:cNvPr id="0" name=""/>
        <dsp:cNvSpPr/>
      </dsp:nvSpPr>
      <dsp:spPr>
        <a:xfrm>
          <a:off x="4091828" y="0"/>
          <a:ext cx="1324184" cy="250033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tr-TR" sz="1400" b="1" kern="1200" dirty="0" smtClean="0"/>
            <a:t>Orta Seviyede Erime Gösteren Müşteri</a:t>
          </a:r>
          <a:endParaRPr lang="tr-TR" sz="1400" b="1" kern="1200" dirty="0"/>
        </a:p>
      </dsp:txBody>
      <dsp:txXfrm>
        <a:off x="4091828" y="1000132"/>
        <a:ext cx="1324184" cy="1000132"/>
      </dsp:txXfrm>
    </dsp:sp>
    <dsp:sp modelId="{13653DC9-BDD9-4093-AD71-FFE0AC07D4C1}">
      <dsp:nvSpPr>
        <dsp:cNvPr id="0" name=""/>
        <dsp:cNvSpPr/>
      </dsp:nvSpPr>
      <dsp:spPr>
        <a:xfrm>
          <a:off x="4337615" y="150019"/>
          <a:ext cx="832609" cy="832609"/>
        </a:xfrm>
        <a:prstGeom prst="ellipse">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C7C8BB1E-66C1-42BF-AA6E-C15C1E2EBE86}">
      <dsp:nvSpPr>
        <dsp:cNvPr id="0" name=""/>
        <dsp:cNvSpPr/>
      </dsp:nvSpPr>
      <dsp:spPr>
        <a:xfrm>
          <a:off x="5455738" y="0"/>
          <a:ext cx="1324184" cy="250033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tr-TR" sz="1400" b="1" kern="1200" dirty="0" smtClean="0"/>
            <a:t>Düşük Seviyede Erime Gösteren Müşteri</a:t>
          </a:r>
          <a:endParaRPr lang="tr-TR" sz="1400" b="1" kern="1200" dirty="0"/>
        </a:p>
      </dsp:txBody>
      <dsp:txXfrm>
        <a:off x="5455738" y="1000132"/>
        <a:ext cx="1324184" cy="1000132"/>
      </dsp:txXfrm>
    </dsp:sp>
    <dsp:sp modelId="{DADA3B7A-1826-40BC-9112-20CAA5CF8B1D}">
      <dsp:nvSpPr>
        <dsp:cNvPr id="0" name=""/>
        <dsp:cNvSpPr/>
      </dsp:nvSpPr>
      <dsp:spPr>
        <a:xfrm>
          <a:off x="5701525" y="150019"/>
          <a:ext cx="832609" cy="832609"/>
        </a:xfrm>
        <a:prstGeom prst="ellipse">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CBC48C76-AFE2-41E0-8AB5-DA2FCB210E6C}">
      <dsp:nvSpPr>
        <dsp:cNvPr id="0" name=""/>
        <dsp:cNvSpPr/>
      </dsp:nvSpPr>
      <dsp:spPr>
        <a:xfrm>
          <a:off x="6819648" y="0"/>
          <a:ext cx="1324184" cy="2500330"/>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tr-TR" sz="1400" b="1" kern="1200" dirty="0" smtClean="0"/>
            <a:t>Düzgün Giden Müşteri</a:t>
          </a:r>
          <a:endParaRPr lang="tr-TR" sz="1400" b="1" kern="1200" dirty="0"/>
        </a:p>
      </dsp:txBody>
      <dsp:txXfrm>
        <a:off x="6819648" y="1000132"/>
        <a:ext cx="1324184" cy="1000132"/>
      </dsp:txXfrm>
    </dsp:sp>
    <dsp:sp modelId="{2AC67A04-2D8D-4035-9C8E-C216AF1D5A68}">
      <dsp:nvSpPr>
        <dsp:cNvPr id="0" name=""/>
        <dsp:cNvSpPr/>
      </dsp:nvSpPr>
      <dsp:spPr>
        <a:xfrm>
          <a:off x="7065435" y="150019"/>
          <a:ext cx="832609" cy="832609"/>
        </a:xfrm>
        <a:prstGeom prst="ellipse">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61CE0424-22A4-424D-B180-AAEEBA240683}">
      <dsp:nvSpPr>
        <dsp:cNvPr id="0" name=""/>
        <dsp:cNvSpPr/>
      </dsp:nvSpPr>
      <dsp:spPr>
        <a:xfrm>
          <a:off x="325757" y="2000264"/>
          <a:ext cx="7492417" cy="375049"/>
        </a:xfrm>
        <a:prstGeom prst="leftRightArrow">
          <a:avLst/>
        </a:prstGeom>
        <a:solidFill>
          <a:srgbClr val="FF006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2C6657-1381-4840-8E95-BF4BDA2CA187}" type="datetimeFigureOut">
              <a:rPr lang="tr-TR" smtClean="0"/>
              <a:pPr/>
              <a:t>03.05.2010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12D296-6F61-4EC4-917B-48A0BC076148}"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8417" name="Rectangle 7"/>
          <p:cNvSpPr>
            <a:spLocks noGrp="1" noChangeArrowheads="1"/>
          </p:cNvSpPr>
          <p:nvPr>
            <p:ph type="sldNum" sz="quarter" idx="5"/>
          </p:nvPr>
        </p:nvSpPr>
        <p:spPr>
          <a:noFill/>
        </p:spPr>
        <p:txBody>
          <a:bodyPr/>
          <a:lstStyle/>
          <a:p>
            <a:fld id="{C03613F3-3EAD-40C3-8AF0-31AE71E485F5}" type="slidenum">
              <a:rPr lang="en-US" smtClean="0">
                <a:solidFill>
                  <a:prstClr val="black"/>
                </a:solidFill>
              </a:rPr>
              <a:pPr/>
              <a:t>1</a:t>
            </a:fld>
            <a:endParaRPr lang="en-US" dirty="0" smtClean="0">
              <a:solidFill>
                <a:prstClr val="black"/>
              </a:solidFill>
            </a:endParaRPr>
          </a:p>
        </p:txBody>
      </p:sp>
      <p:sp>
        <p:nvSpPr>
          <p:cNvPr id="828418" name="Rectangle 2"/>
          <p:cNvSpPr>
            <a:spLocks noGrp="1" noRot="1" noChangeAspect="1" noChangeArrowheads="1" noTextEdit="1"/>
          </p:cNvSpPr>
          <p:nvPr>
            <p:ph type="sldImg"/>
          </p:nvPr>
        </p:nvSpPr>
        <p:spPr>
          <a:ln/>
        </p:spPr>
      </p:sp>
      <p:sp>
        <p:nvSpPr>
          <p:cNvPr id="828419" name="Rectangle 3"/>
          <p:cNvSpPr>
            <a:spLocks noGrp="1" noChangeArrowheads="1"/>
          </p:cNvSpPr>
          <p:nvPr>
            <p:ph type="body" idx="1"/>
          </p:nvPr>
        </p:nvSpPr>
        <p:spPr>
          <a:noFill/>
          <a:ln/>
        </p:spPr>
        <p:txBody>
          <a:bodyPr/>
          <a:lstStyle/>
          <a:p>
            <a:pPr eaLnBrk="1" hangingPunct="1"/>
            <a:endParaRPr lang="tr-TR" dirty="0"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850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1" kern="1200" dirty="0" smtClean="0">
                <a:solidFill>
                  <a:schemeClr val="tx1"/>
                </a:solidFill>
                <a:latin typeface="+mn-lt"/>
                <a:ea typeface="+mn-ea"/>
                <a:cs typeface="+mn-cs"/>
              </a:rPr>
              <a:t>Pazarlama Bölümü: </a:t>
            </a:r>
            <a:r>
              <a:rPr lang="tr-TR" sz="1200" kern="1200" dirty="0" smtClean="0">
                <a:solidFill>
                  <a:schemeClr val="tx1"/>
                </a:solidFill>
                <a:latin typeface="+mn-lt"/>
                <a:ea typeface="+mn-ea"/>
                <a:cs typeface="+mn-cs"/>
              </a:rPr>
              <a:t>Bankanın ana stratejisi ve politikaları ile müşteri odaklılık anlayışı doğrultusunda; bireysel bankacılık pazarlama stratejisini oluşturmak, müşteri ve pazar araştırmaları yaparak Bireysel Bankacılık İş Birimi için tanımlanmış müşteri kriterlerine uygun mevcut ve yeni müşterilerin bankacılık potansiyelinden azami ölçüde yararlanılmasını sağlamak suretiyle Bireysel Bankacılıktaki etkinliğin arttırılmasını sağlamak.</a:t>
            </a:r>
          </a:p>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Satış Bölümü: </a:t>
            </a:r>
            <a:r>
              <a:rPr lang="tr-TR" sz="1200" kern="1200" dirty="0" smtClean="0">
                <a:solidFill>
                  <a:schemeClr val="tx1"/>
                </a:solidFill>
                <a:latin typeface="+mn-lt"/>
                <a:ea typeface="+mn-ea"/>
                <a:cs typeface="+mn-cs"/>
              </a:rPr>
              <a:t>Bankanın ana stratejisi ve politikaları ile müşteri odaklılık anlayışı doğrultusunda, Bireysel Bankacılık satış stratejisi ve satış planını hazırlamak, ilgili birimlerle paylaşmak ve uygulamak, satış faaliyetlerinin Banka ve İş Birimi genel stratejileri doğrultusunda yürütülmesini, bölge/şube ağı içerisinde ulaşılmak istenen müşteri odaklı satış kültürünün geliştirilmesini sağlamak, satış ekipleri performansını izlemek, değerlendirmek ve performansların artırılması için yöntemler geliştirmek, bölge/şube ağı içinde doğrudan raporlarla performans yönetimi süreçlerini uygulamak.</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b="1" kern="1200" dirty="0" smtClean="0">
                <a:solidFill>
                  <a:schemeClr val="tx1"/>
                </a:solidFill>
                <a:latin typeface="+mn-lt"/>
                <a:ea typeface="+mn-ea"/>
                <a:cs typeface="+mn-cs"/>
              </a:rPr>
              <a:t>BB Ürün Bölümü: </a:t>
            </a:r>
            <a:r>
              <a:rPr lang="tr-TR" sz="1200" kern="1200" dirty="0" smtClean="0">
                <a:solidFill>
                  <a:schemeClr val="tx1"/>
                </a:solidFill>
                <a:latin typeface="+mn-lt"/>
                <a:ea typeface="+mn-ea"/>
                <a:cs typeface="+mn-cs"/>
              </a:rPr>
              <a:t>Banka strateji ve politikaları ile müşteri odaklılık anlayışı doğrultusunda, Bireysel Bankacılık İş Birimine bağlı olarak ürün stratejisini oluşturmak ve İş Birimi Yönetimi’yle mutabakat sağlanarak tüm İş Birimi Bölümleriyle paylaşılmasını sağlamak, ürün portföyü içindeki ürün grubunun performansını yönetmek ve geliştirmek, ürün performansını artırmak için uygulanması gereken kilit etkinlikler hakkında bilgi sağlamak, karlılık hedeflerine ve kısıtlarına bağlı kalınarak </a:t>
            </a:r>
            <a:r>
              <a:rPr lang="tr-TR" sz="1200" kern="1200" dirty="0" err="1" smtClean="0">
                <a:solidFill>
                  <a:schemeClr val="tx1"/>
                </a:solidFill>
                <a:latin typeface="+mn-lt"/>
                <a:ea typeface="+mn-ea"/>
                <a:cs typeface="+mn-cs"/>
              </a:rPr>
              <a:t>ilani</a:t>
            </a:r>
            <a:r>
              <a:rPr lang="tr-TR" sz="1200" kern="1200" dirty="0" smtClean="0">
                <a:solidFill>
                  <a:schemeClr val="tx1"/>
                </a:solidFill>
                <a:latin typeface="+mn-lt"/>
                <a:ea typeface="+mn-ea"/>
                <a:cs typeface="+mn-cs"/>
              </a:rPr>
              <a:t> fiyatlama yapmak, gerekli durumlarda standart dışı fiyatlama yapmak.</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b="1" kern="1200" dirty="0" smtClean="0">
                <a:solidFill>
                  <a:schemeClr val="tx1"/>
                </a:solidFill>
                <a:latin typeface="+mn-lt"/>
                <a:ea typeface="+mn-ea"/>
                <a:cs typeface="+mn-cs"/>
              </a:rPr>
              <a:t>Bireysel</a:t>
            </a:r>
            <a:r>
              <a:rPr lang="tr-TR" sz="1200" b="1" kern="1200" baseline="0" dirty="0" smtClean="0">
                <a:solidFill>
                  <a:schemeClr val="tx1"/>
                </a:solidFill>
                <a:latin typeface="+mn-lt"/>
                <a:ea typeface="+mn-ea"/>
                <a:cs typeface="+mn-cs"/>
              </a:rPr>
              <a:t> Krediler Bölümü: </a:t>
            </a:r>
            <a:r>
              <a:rPr lang="tr-TR" sz="1200" kern="1200" dirty="0" smtClean="0">
                <a:solidFill>
                  <a:schemeClr val="tx1"/>
                </a:solidFill>
                <a:latin typeface="+mn-lt"/>
                <a:ea typeface="+mn-ea"/>
                <a:cs typeface="+mn-cs"/>
              </a:rPr>
              <a:t>Banka strateji ve politikaları ile müşteri odaklılık anlayışı doğrultusunda, Bireysel Bankacılık İş Birimine bağlı olarak ürün stratejisini oluşturmak ve İş Birimi Yönetimi’yle mutabakat sağlayarak tüm İş Birimi bölümleriyle paylaşmak, ürün portföyü içindeki ürün grubunun performansını yönetmek ve geliştirmek, ürün performansını artırmak için uygulanması gereken kilit etkinlikler hakkında bilgi sağlamak, karlılık hedeflerine ve kısıtlarına bağlı kalınarak </a:t>
            </a:r>
            <a:r>
              <a:rPr lang="tr-TR" sz="1200" kern="1200" dirty="0" err="1" smtClean="0">
                <a:solidFill>
                  <a:schemeClr val="tx1"/>
                </a:solidFill>
                <a:latin typeface="+mn-lt"/>
                <a:ea typeface="+mn-ea"/>
                <a:cs typeface="+mn-cs"/>
              </a:rPr>
              <a:t>ilani</a:t>
            </a:r>
            <a:r>
              <a:rPr lang="tr-TR" sz="1200" kern="1200" dirty="0" smtClean="0">
                <a:solidFill>
                  <a:schemeClr val="tx1"/>
                </a:solidFill>
                <a:latin typeface="+mn-lt"/>
                <a:ea typeface="+mn-ea"/>
                <a:cs typeface="+mn-cs"/>
              </a:rPr>
              <a:t> fiyatlama yapmak, gerekli durumlarda özel fiyat vermek, şubelerin bireysel kredi taleplerini inceleyerek yetkisi içinde olanları karara bağlamak, yetkisi dışındakilerin kabul veya reddine ilişkin kararı Genel Müdürlük onayına sunmak, ilgili pazarlama bölümü tarafından sonuçlandırılan anlaşmalar ile ilgili kredi tahsis ve takip işlemlerini yürütmek, </a:t>
            </a:r>
            <a:r>
              <a:rPr lang="tr-TR" sz="1200" kern="1200" dirty="0" err="1" smtClean="0">
                <a:solidFill>
                  <a:schemeClr val="tx1"/>
                </a:solidFill>
                <a:latin typeface="+mn-lt"/>
                <a:ea typeface="+mn-ea"/>
                <a:cs typeface="+mn-cs"/>
              </a:rPr>
              <a:t>skorkartların</a:t>
            </a:r>
            <a:r>
              <a:rPr lang="tr-TR" sz="1200" kern="1200" dirty="0" smtClean="0">
                <a:solidFill>
                  <a:schemeClr val="tx1"/>
                </a:solidFill>
                <a:latin typeface="+mn-lt"/>
                <a:ea typeface="+mn-ea"/>
                <a:cs typeface="+mn-cs"/>
              </a:rPr>
              <a:t> sağlıklı karar üretebilmesi için </a:t>
            </a:r>
            <a:r>
              <a:rPr lang="tr-TR" sz="1200" kern="1200" dirty="0" err="1" smtClean="0">
                <a:solidFill>
                  <a:schemeClr val="tx1"/>
                </a:solidFill>
                <a:latin typeface="+mn-lt"/>
                <a:ea typeface="+mn-ea"/>
                <a:cs typeface="+mn-cs"/>
              </a:rPr>
              <a:t>skorkartları</a:t>
            </a:r>
            <a:r>
              <a:rPr lang="tr-TR" sz="1200" kern="1200" dirty="0" smtClean="0">
                <a:solidFill>
                  <a:schemeClr val="tx1"/>
                </a:solidFill>
                <a:latin typeface="+mn-lt"/>
                <a:ea typeface="+mn-ea"/>
                <a:cs typeface="+mn-cs"/>
              </a:rPr>
              <a:t> izlemek ve güncellemek, bireysel kredi mevzuatını belirlemek, bireysel kredi çalışmalarını ve şubelerin kredi tahsis uygulamalarını izleyerek denetlemek ve bu konuda gerekli tedbirleri almak.</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b="1" kern="1200" dirty="0" smtClean="0">
                <a:solidFill>
                  <a:schemeClr val="tx1"/>
                </a:solidFill>
                <a:latin typeface="+mn-lt"/>
                <a:ea typeface="+mn-ea"/>
                <a:cs typeface="+mn-cs"/>
              </a:rPr>
              <a:t>Kartlı Ödeme Sistemleri Bölümü: </a:t>
            </a:r>
            <a:r>
              <a:rPr lang="tr-TR" sz="1200" kern="1200" dirty="0" smtClean="0">
                <a:solidFill>
                  <a:schemeClr val="tx1"/>
                </a:solidFill>
                <a:latin typeface="+mn-lt"/>
                <a:ea typeface="+mn-ea"/>
                <a:cs typeface="+mn-cs"/>
              </a:rPr>
              <a:t>Banka strateji ve politikaları ile müşteri odaklılık anlayışı doğrultusunda, Bireysel Bankacılık İş Birimi’ne bağlı olarak ürün stratejisini oluşturmak ve İş Birimi Yönetimi’yle mutabakat sağlanarak tüm İş Birimi bölümleriyle paylaşılmasını sağlamak, ürün portföyü içindeki ürün grubunun performansını yönetmek ve geliştirmek, ürün performansını artırmak için uygulanması gereken kilit etkinlikler hakkında bilgi sağlamak, karlılık hedeflerine ve kısıtlarına bağlı kalınarak </a:t>
            </a:r>
            <a:r>
              <a:rPr lang="tr-TR" sz="1200" kern="1200" dirty="0" err="1" smtClean="0">
                <a:solidFill>
                  <a:schemeClr val="tx1"/>
                </a:solidFill>
                <a:latin typeface="+mn-lt"/>
                <a:ea typeface="+mn-ea"/>
                <a:cs typeface="+mn-cs"/>
              </a:rPr>
              <a:t>ilani</a:t>
            </a:r>
            <a:r>
              <a:rPr lang="tr-TR" sz="1200" kern="1200" dirty="0" smtClean="0">
                <a:solidFill>
                  <a:schemeClr val="tx1"/>
                </a:solidFill>
                <a:latin typeface="+mn-lt"/>
                <a:ea typeface="+mn-ea"/>
                <a:cs typeface="+mn-cs"/>
              </a:rPr>
              <a:t> fiyatlama yapmak, kredi ve banka kartı dahili mevzuatını oluşturmak, kredi kartı tahsis faaliyetlerini yürütmek, Bankanın kredi kartı ve banka kartı uygulamalarını, ulusal kuralları ve anlaşma imzalamış olduğu uluslararası kart kuruluşlarının kurallarını da dikkate alarak yürütmek ve geliştirmek.</a:t>
            </a:r>
            <a:endParaRPr lang="tr-TR" dirty="0"/>
          </a:p>
        </p:txBody>
      </p:sp>
      <p:sp>
        <p:nvSpPr>
          <p:cNvPr id="4" name="3 Slayt Numarası Yer Tutucusu"/>
          <p:cNvSpPr>
            <a:spLocks noGrp="1"/>
          </p:cNvSpPr>
          <p:nvPr>
            <p:ph type="sldNum" sz="quarter" idx="10"/>
          </p:nvPr>
        </p:nvSpPr>
        <p:spPr/>
        <p:txBody>
          <a:bodyPr/>
          <a:lstStyle/>
          <a:p>
            <a:fld id="{3E12D296-6F61-4EC4-917B-48A0BC076148}" type="slidenum">
              <a:rPr lang="tr-TR" smtClean="0"/>
              <a:pPr/>
              <a:t>10</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850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1" kern="1200" dirty="0" smtClean="0">
                <a:solidFill>
                  <a:schemeClr val="tx1"/>
                </a:solidFill>
                <a:latin typeface="+mn-lt"/>
                <a:ea typeface="+mn-ea"/>
                <a:cs typeface="+mn-cs"/>
              </a:rPr>
              <a:t>Pazarlama Bölümü: </a:t>
            </a:r>
            <a:r>
              <a:rPr lang="tr-TR" sz="1200" kern="1200" dirty="0" smtClean="0">
                <a:solidFill>
                  <a:schemeClr val="tx1"/>
                </a:solidFill>
                <a:latin typeface="+mn-lt"/>
                <a:ea typeface="+mn-ea"/>
                <a:cs typeface="+mn-cs"/>
              </a:rPr>
              <a:t>Bankanın ana stratejisi ve politikaları ile müşteri odaklılık anlayışı doğrultusunda; bireysel bankacılık pazarlama stratejisini oluşturmak, müşteri ve pazar araştırmaları yaparak Bireysel Bankacılık İş Birimi için tanımlanmış müşteri kriterlerine uygun mevcut ve yeni müşterilerin bankacılık potansiyelinden azami ölçüde yararlanılmasını sağlamak suretiyle Bireysel Bankacılıktaki etkinliğin arttırılmasını sağlamak.</a:t>
            </a:r>
          </a:p>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Satış Bölümü: </a:t>
            </a:r>
            <a:r>
              <a:rPr lang="tr-TR" sz="1200" kern="1200" dirty="0" smtClean="0">
                <a:solidFill>
                  <a:schemeClr val="tx1"/>
                </a:solidFill>
                <a:latin typeface="+mn-lt"/>
                <a:ea typeface="+mn-ea"/>
                <a:cs typeface="+mn-cs"/>
              </a:rPr>
              <a:t>Bankanın ana stratejisi ve politikaları ile müşteri odaklılık anlayışı doğrultusunda, Bireysel Bankacılık satış stratejisi ve satış planını hazırlamak, ilgili birimlerle paylaşmak ve uygulamak, satış faaliyetlerinin Banka ve İş Birimi genel stratejileri doğrultusunda yürütülmesini, bölge/şube ağı içerisinde ulaşılmak istenen müşteri odaklı satış kültürünün geliştirilmesini sağlamak, satış ekipleri performansını izlemek, değerlendirmek ve performansların artırılması için yöntemler geliştirmek, bölge/şube ağı içinde doğrudan raporlarla performans yönetimi süreçlerini uygulamak.</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b="1" kern="1200" dirty="0" smtClean="0">
                <a:solidFill>
                  <a:schemeClr val="tx1"/>
                </a:solidFill>
                <a:latin typeface="+mn-lt"/>
                <a:ea typeface="+mn-ea"/>
                <a:cs typeface="+mn-cs"/>
              </a:rPr>
              <a:t>BB Ürün Bölümü: </a:t>
            </a:r>
            <a:r>
              <a:rPr lang="tr-TR" sz="1200" kern="1200" dirty="0" smtClean="0">
                <a:solidFill>
                  <a:schemeClr val="tx1"/>
                </a:solidFill>
                <a:latin typeface="+mn-lt"/>
                <a:ea typeface="+mn-ea"/>
                <a:cs typeface="+mn-cs"/>
              </a:rPr>
              <a:t>Banka strateji ve politikaları ile müşteri odaklılık anlayışı doğrultusunda, Bireysel Bankacılık İş Birimine bağlı olarak ürün stratejisini oluşturmak ve İş Birimi Yönetimi’yle mutabakat sağlanarak tüm İş Birimi Bölümleriyle paylaşılmasını sağlamak, ürün portföyü içindeki ürün grubunun performansını yönetmek ve geliştirmek, ürün performansını artırmak için uygulanması gereken kilit etkinlikler hakkında bilgi sağlamak, karlılık hedeflerine ve kısıtlarına bağlı kalınarak </a:t>
            </a:r>
            <a:r>
              <a:rPr lang="tr-TR" sz="1200" kern="1200" dirty="0" err="1" smtClean="0">
                <a:solidFill>
                  <a:schemeClr val="tx1"/>
                </a:solidFill>
                <a:latin typeface="+mn-lt"/>
                <a:ea typeface="+mn-ea"/>
                <a:cs typeface="+mn-cs"/>
              </a:rPr>
              <a:t>ilani</a:t>
            </a:r>
            <a:r>
              <a:rPr lang="tr-TR" sz="1200" kern="1200" dirty="0" smtClean="0">
                <a:solidFill>
                  <a:schemeClr val="tx1"/>
                </a:solidFill>
                <a:latin typeface="+mn-lt"/>
                <a:ea typeface="+mn-ea"/>
                <a:cs typeface="+mn-cs"/>
              </a:rPr>
              <a:t> fiyatlama yapmak, gerekli durumlarda standart dışı fiyatlama yapmak.</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b="1" kern="1200" dirty="0" smtClean="0">
                <a:solidFill>
                  <a:schemeClr val="tx1"/>
                </a:solidFill>
                <a:latin typeface="+mn-lt"/>
                <a:ea typeface="+mn-ea"/>
                <a:cs typeface="+mn-cs"/>
              </a:rPr>
              <a:t>Bireysel</a:t>
            </a:r>
            <a:r>
              <a:rPr lang="tr-TR" sz="1200" b="1" kern="1200" baseline="0" dirty="0" smtClean="0">
                <a:solidFill>
                  <a:schemeClr val="tx1"/>
                </a:solidFill>
                <a:latin typeface="+mn-lt"/>
                <a:ea typeface="+mn-ea"/>
                <a:cs typeface="+mn-cs"/>
              </a:rPr>
              <a:t> Krediler Bölümü: </a:t>
            </a:r>
            <a:r>
              <a:rPr lang="tr-TR" sz="1200" kern="1200" dirty="0" smtClean="0">
                <a:solidFill>
                  <a:schemeClr val="tx1"/>
                </a:solidFill>
                <a:latin typeface="+mn-lt"/>
                <a:ea typeface="+mn-ea"/>
                <a:cs typeface="+mn-cs"/>
              </a:rPr>
              <a:t>Banka strateji ve politikaları ile müşteri odaklılık anlayışı doğrultusunda, Bireysel Bankacılık İş Birimine bağlı olarak ürün stratejisini oluşturmak ve İş Birimi Yönetimi’yle mutabakat sağlayarak tüm İş Birimi bölümleriyle paylaşmak, ürün portföyü içindeki ürün grubunun performansını yönetmek ve geliştirmek, ürün performansını artırmak için uygulanması gereken kilit etkinlikler hakkında bilgi sağlamak, karlılık hedeflerine ve kısıtlarına bağlı kalınarak </a:t>
            </a:r>
            <a:r>
              <a:rPr lang="tr-TR" sz="1200" kern="1200" dirty="0" err="1" smtClean="0">
                <a:solidFill>
                  <a:schemeClr val="tx1"/>
                </a:solidFill>
                <a:latin typeface="+mn-lt"/>
                <a:ea typeface="+mn-ea"/>
                <a:cs typeface="+mn-cs"/>
              </a:rPr>
              <a:t>ilani</a:t>
            </a:r>
            <a:r>
              <a:rPr lang="tr-TR" sz="1200" kern="1200" dirty="0" smtClean="0">
                <a:solidFill>
                  <a:schemeClr val="tx1"/>
                </a:solidFill>
                <a:latin typeface="+mn-lt"/>
                <a:ea typeface="+mn-ea"/>
                <a:cs typeface="+mn-cs"/>
              </a:rPr>
              <a:t> fiyatlama yapmak, gerekli durumlarda özel fiyat vermek, şubelerin bireysel kredi taleplerini inceleyerek yetkisi içinde olanları karara bağlamak, yetkisi dışındakilerin kabul veya reddine ilişkin kararı Genel Müdürlük onayına sunmak, ilgili pazarlama bölümü tarafından sonuçlandırılan anlaşmalar ile ilgili kredi tahsis ve takip işlemlerini yürütmek, </a:t>
            </a:r>
            <a:r>
              <a:rPr lang="tr-TR" sz="1200" kern="1200" dirty="0" err="1" smtClean="0">
                <a:solidFill>
                  <a:schemeClr val="tx1"/>
                </a:solidFill>
                <a:latin typeface="+mn-lt"/>
                <a:ea typeface="+mn-ea"/>
                <a:cs typeface="+mn-cs"/>
              </a:rPr>
              <a:t>skorkartların</a:t>
            </a:r>
            <a:r>
              <a:rPr lang="tr-TR" sz="1200" kern="1200" dirty="0" smtClean="0">
                <a:solidFill>
                  <a:schemeClr val="tx1"/>
                </a:solidFill>
                <a:latin typeface="+mn-lt"/>
                <a:ea typeface="+mn-ea"/>
                <a:cs typeface="+mn-cs"/>
              </a:rPr>
              <a:t> sağlıklı karar üretebilmesi için </a:t>
            </a:r>
            <a:r>
              <a:rPr lang="tr-TR" sz="1200" kern="1200" dirty="0" err="1" smtClean="0">
                <a:solidFill>
                  <a:schemeClr val="tx1"/>
                </a:solidFill>
                <a:latin typeface="+mn-lt"/>
                <a:ea typeface="+mn-ea"/>
                <a:cs typeface="+mn-cs"/>
              </a:rPr>
              <a:t>skorkartları</a:t>
            </a:r>
            <a:r>
              <a:rPr lang="tr-TR" sz="1200" kern="1200" dirty="0" smtClean="0">
                <a:solidFill>
                  <a:schemeClr val="tx1"/>
                </a:solidFill>
                <a:latin typeface="+mn-lt"/>
                <a:ea typeface="+mn-ea"/>
                <a:cs typeface="+mn-cs"/>
              </a:rPr>
              <a:t> izlemek ve güncellemek, bireysel kredi mevzuatını belirlemek, bireysel kredi çalışmalarını ve şubelerin kredi tahsis uygulamalarını izleyerek denetlemek ve bu konuda gerekli tedbirleri almak.</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b="1" kern="1200" dirty="0" smtClean="0">
                <a:solidFill>
                  <a:schemeClr val="tx1"/>
                </a:solidFill>
                <a:latin typeface="+mn-lt"/>
                <a:ea typeface="+mn-ea"/>
                <a:cs typeface="+mn-cs"/>
              </a:rPr>
              <a:t>Kartlı Ödeme Sistemleri Bölümü: </a:t>
            </a:r>
            <a:r>
              <a:rPr lang="tr-TR" sz="1200" kern="1200" dirty="0" smtClean="0">
                <a:solidFill>
                  <a:schemeClr val="tx1"/>
                </a:solidFill>
                <a:latin typeface="+mn-lt"/>
                <a:ea typeface="+mn-ea"/>
                <a:cs typeface="+mn-cs"/>
              </a:rPr>
              <a:t>Banka strateji ve politikaları ile müşteri odaklılık anlayışı doğrultusunda, Bireysel Bankacılık İş Birimi’ne bağlı olarak ürün stratejisini oluşturmak ve İş Birimi Yönetimi’yle mutabakat sağlanarak tüm İş Birimi bölümleriyle paylaşılmasını sağlamak, ürün portföyü içindeki ürün grubunun performansını yönetmek ve geliştirmek, ürün performansını artırmak için uygulanması gereken kilit etkinlikler hakkında bilgi sağlamak, karlılık hedeflerine ve kısıtlarına bağlı kalınarak </a:t>
            </a:r>
            <a:r>
              <a:rPr lang="tr-TR" sz="1200" kern="1200" dirty="0" err="1" smtClean="0">
                <a:solidFill>
                  <a:schemeClr val="tx1"/>
                </a:solidFill>
                <a:latin typeface="+mn-lt"/>
                <a:ea typeface="+mn-ea"/>
                <a:cs typeface="+mn-cs"/>
              </a:rPr>
              <a:t>ilani</a:t>
            </a:r>
            <a:r>
              <a:rPr lang="tr-TR" sz="1200" kern="1200" dirty="0" smtClean="0">
                <a:solidFill>
                  <a:schemeClr val="tx1"/>
                </a:solidFill>
                <a:latin typeface="+mn-lt"/>
                <a:ea typeface="+mn-ea"/>
                <a:cs typeface="+mn-cs"/>
              </a:rPr>
              <a:t> fiyatlama yapmak, kredi ve banka kartı dahili mevzuatını oluşturmak, kredi kartı tahsis faaliyetlerini yürütmek, Bankanın kredi kartı ve banka kartı uygulamalarını, ulusal kuralları ve anlaşma imzalamış olduğu uluslararası kart kuruluşlarının kurallarını da dikkate alarak yürütmek ve geliştirmek.</a:t>
            </a:r>
            <a:endParaRPr lang="tr-TR" dirty="0"/>
          </a:p>
        </p:txBody>
      </p:sp>
      <p:sp>
        <p:nvSpPr>
          <p:cNvPr id="4" name="3 Slayt Numarası Yer Tutucusu"/>
          <p:cNvSpPr>
            <a:spLocks noGrp="1"/>
          </p:cNvSpPr>
          <p:nvPr>
            <p:ph type="sldNum" sz="quarter" idx="10"/>
          </p:nvPr>
        </p:nvSpPr>
        <p:spPr/>
        <p:txBody>
          <a:bodyPr/>
          <a:lstStyle/>
          <a:p>
            <a:fld id="{3E12D296-6F61-4EC4-917B-48A0BC076148}" type="slidenum">
              <a:rPr lang="tr-TR" smtClean="0"/>
              <a:pPr/>
              <a:t>11</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B8EF1D-AFAB-4039-816F-7AC2B0DECCBF}" type="slidenum">
              <a:rPr lang="en-US"/>
              <a:pPr/>
              <a:t>12</a:t>
            </a:fld>
            <a:endParaRPr lang="en-US"/>
          </a:p>
        </p:txBody>
      </p:sp>
      <p:sp>
        <p:nvSpPr>
          <p:cNvPr id="1397762" name="Rectangle 2"/>
          <p:cNvSpPr>
            <a:spLocks noGrp="1" noRot="1" noChangeAspect="1" noChangeArrowheads="1" noTextEdit="1"/>
          </p:cNvSpPr>
          <p:nvPr>
            <p:ph type="sldImg"/>
          </p:nvPr>
        </p:nvSpPr>
        <p:spPr>
          <a:ln/>
        </p:spPr>
      </p:sp>
      <p:sp>
        <p:nvSpPr>
          <p:cNvPr id="1397763" name="Rectangle 3"/>
          <p:cNvSpPr>
            <a:spLocks noGrp="1" noChangeArrowheads="1"/>
          </p:cNvSpPr>
          <p:nvPr>
            <p:ph type="body" idx="1"/>
          </p:nvPr>
        </p:nvSpPr>
        <p:spPr/>
        <p:txBody>
          <a:bodyPr/>
          <a:lstStyle/>
          <a:p>
            <a:pPr hangingPunct="0"/>
            <a:r>
              <a:rPr lang="tr-TR" sz="1200" kern="1200" dirty="0" smtClean="0">
                <a:solidFill>
                  <a:schemeClr val="tx1"/>
                </a:solidFill>
                <a:latin typeface="+mn-lt"/>
                <a:ea typeface="+mn-ea"/>
                <a:cs typeface="+mn-cs"/>
              </a:rPr>
              <a:t>Her bir müşterimizin yaşamları boyunca Bankamıza sağlayacağı değerin ölçümü Müşteri Yaşam Boyu Değer Modeli-LTV aracılığıyla gerçekleştirilmektedir. Müşteri Yaşam Boyu Değer Modeli ile müşterilerin ilişki süresi boyunca Bankamıza katacağı değer, mevcut ve gelecekteki ürün kullanımlarının projeksiyonu aracılığıyla tahmin edilmektedir.</a:t>
            </a:r>
          </a:p>
          <a:p>
            <a:pPr hangingPunct="0"/>
            <a:r>
              <a:rPr lang="tr-TR" sz="1200" kern="1200" dirty="0" smtClean="0">
                <a:solidFill>
                  <a:schemeClr val="tx1"/>
                </a:solidFill>
                <a:latin typeface="+mn-lt"/>
                <a:ea typeface="+mn-ea"/>
                <a:cs typeface="+mn-cs"/>
              </a:rPr>
              <a:t> </a:t>
            </a:r>
          </a:p>
          <a:p>
            <a:pPr hangingPunct="0"/>
            <a:r>
              <a:rPr lang="tr-TR" sz="1200" kern="1200" dirty="0" smtClean="0">
                <a:solidFill>
                  <a:schemeClr val="tx1"/>
                </a:solidFill>
                <a:latin typeface="+mn-lt"/>
                <a:ea typeface="+mn-ea"/>
                <a:cs typeface="+mn-cs"/>
              </a:rPr>
              <a:t>Müşteri Yaşam Boyu Değer Modeli’nin temel bileşenleri Baz Değer ve Potansiyel Değer olarak adlandırılmaktadır. Baz Değerde, müşterilerin ellerinde bulundurdukları ürünleri daha ne kadar süre kullanacaklarının tahmini de dikkate alınarak, bugünkü koşulların devam etmesi durumunda, müşterilerin mevcut ürünlerinden elde edilmesi beklenen kâr hesaplanmaktadır. Potansiyel Değerde ise, müşterilerin hâlihazırda sahip olmadıkları ürünleri, ileriki yıllarda kullanmaya başlama olasılıkları hesaplanmakta ve müşterilerin ürünlere sahip olmaları durumunda elde edilecek kâr tahmin edilmektedir.</a:t>
            </a:r>
          </a:p>
          <a:p>
            <a:pPr hangingPunct="0"/>
            <a:r>
              <a:rPr lang="tr-TR" sz="1200" kern="1200" dirty="0" smtClean="0">
                <a:solidFill>
                  <a:schemeClr val="tx1"/>
                </a:solidFill>
                <a:latin typeface="+mn-lt"/>
                <a:ea typeface="+mn-ea"/>
                <a:cs typeface="+mn-cs"/>
              </a:rPr>
              <a:t> </a:t>
            </a:r>
          </a:p>
          <a:p>
            <a:pPr hangingPunct="0"/>
            <a:r>
              <a:rPr lang="tr-TR" sz="1200" kern="1200" dirty="0" smtClean="0">
                <a:solidFill>
                  <a:schemeClr val="tx1"/>
                </a:solidFill>
                <a:latin typeface="+mn-lt"/>
                <a:ea typeface="+mn-ea"/>
                <a:cs typeface="+mn-cs"/>
              </a:rPr>
              <a:t>Baz Değer; Vadesiz TL, Vadesiz YP, Vadeli TP ve YP, Yatırım Hesabı, Nakdi Krediler, Kredi Kartı, Ek Hesap, Diğer Bankacılık Hizmetleri, Sigorta, İhracat, İthalat, </a:t>
            </a:r>
            <a:r>
              <a:rPr lang="tr-TR" sz="1200" kern="1200" dirty="0" err="1" smtClean="0">
                <a:solidFill>
                  <a:schemeClr val="tx1"/>
                </a:solidFill>
                <a:latin typeface="+mn-lt"/>
                <a:ea typeface="+mn-ea"/>
                <a:cs typeface="+mn-cs"/>
              </a:rPr>
              <a:t>Gayrinakdi</a:t>
            </a:r>
            <a:r>
              <a:rPr lang="tr-TR" sz="1200" kern="1200" dirty="0" smtClean="0">
                <a:solidFill>
                  <a:schemeClr val="tx1"/>
                </a:solidFill>
                <a:latin typeface="+mn-lt"/>
                <a:ea typeface="+mn-ea"/>
                <a:cs typeface="+mn-cs"/>
              </a:rPr>
              <a:t> Kredi ürün kârları dikkate alınarak hesaplanmaktadır. (Ticari ürünler sadece Mikro Bireysel müşteriler için dikkate alınmaktadır.)</a:t>
            </a:r>
          </a:p>
          <a:p>
            <a:pPr hangingPunct="0"/>
            <a:r>
              <a:rPr lang="tr-TR" sz="1200" kern="1200" dirty="0" smtClean="0">
                <a:solidFill>
                  <a:schemeClr val="tx1"/>
                </a:solidFill>
                <a:latin typeface="+mn-lt"/>
                <a:ea typeface="+mn-ea"/>
                <a:cs typeface="+mn-cs"/>
              </a:rPr>
              <a:t> </a:t>
            </a:r>
          </a:p>
          <a:p>
            <a:pPr hangingPunct="0"/>
            <a:r>
              <a:rPr lang="tr-TR" sz="1200" kern="1200" dirty="0" smtClean="0">
                <a:solidFill>
                  <a:schemeClr val="tx1"/>
                </a:solidFill>
                <a:latin typeface="+mn-lt"/>
                <a:ea typeface="+mn-ea"/>
                <a:cs typeface="+mn-cs"/>
              </a:rPr>
              <a:t>Potansiyel Değer; Vadesiz TL, Vadesiz YP, Vadeli TP ve YP, Yatırım Hesabı, Nakdi Krediler, Kredi Kartı, Ek Hesap ürünleri bazında tahmin edilmektedir.</a:t>
            </a:r>
          </a:p>
          <a:p>
            <a:pPr hangingPunct="0"/>
            <a:r>
              <a:rPr lang="tr-TR" sz="1200" kern="1200" dirty="0" smtClean="0">
                <a:solidFill>
                  <a:schemeClr val="tx1"/>
                </a:solidFill>
                <a:latin typeface="+mn-lt"/>
                <a:ea typeface="+mn-ea"/>
                <a:cs typeface="+mn-cs"/>
              </a:rPr>
              <a:t> </a:t>
            </a:r>
          </a:p>
          <a:p>
            <a:pPr hangingPunct="0"/>
            <a:r>
              <a:rPr lang="tr-TR" sz="1200" kern="1200" dirty="0" smtClean="0">
                <a:solidFill>
                  <a:schemeClr val="tx1"/>
                </a:solidFill>
                <a:latin typeface="+mn-lt"/>
                <a:ea typeface="+mn-ea"/>
                <a:cs typeface="+mn-cs"/>
              </a:rPr>
              <a:t>Müşterinin gelecekte oluşturacağı değer, benzer sosyoekonomik özelliklere sahip müşterilerin benzer yaş-kıdem (Bankamız müşterisi olma süresi)  dönemlerinde izlediği değişim ile incelenmektedir.</a:t>
            </a:r>
          </a:p>
          <a:p>
            <a:pPr hangingPunct="0"/>
            <a:r>
              <a:rPr lang="tr-TR" sz="1200" kern="1200" dirty="0" smtClean="0">
                <a:solidFill>
                  <a:schemeClr val="tx1"/>
                </a:solidFill>
                <a:latin typeface="+mn-lt"/>
                <a:ea typeface="+mn-ea"/>
                <a:cs typeface="+mn-cs"/>
              </a:rPr>
              <a:t> </a:t>
            </a:r>
          </a:p>
          <a:p>
            <a:pPr hangingPunct="0"/>
            <a:r>
              <a:rPr lang="tr-TR" sz="1200" kern="1200" dirty="0" smtClean="0">
                <a:solidFill>
                  <a:schemeClr val="tx1"/>
                </a:solidFill>
                <a:latin typeface="+mn-lt"/>
                <a:ea typeface="+mn-ea"/>
                <a:cs typeface="+mn-cs"/>
              </a:rPr>
              <a:t>Müşteriler öncelikle meslek, öğrenim durumu ve sahip şubesinin dahil olduğu Satış Bölgesi bazında kümelenmektedir. Benzer sosyoekonomik özelliklere sahip müşterilerin aynı yaş-kıdem evrelerinde benzer ürün kullanımları olacağı varsayımından yola çıkılmaktadır.</a:t>
            </a:r>
          </a:p>
          <a:p>
            <a:pPr hangingPunct="0"/>
            <a:r>
              <a:rPr lang="tr-TR" sz="1200" kern="1200" dirty="0" smtClean="0">
                <a:solidFill>
                  <a:schemeClr val="tx1"/>
                </a:solidFill>
                <a:latin typeface="+mn-lt"/>
                <a:ea typeface="+mn-ea"/>
                <a:cs typeface="+mn-cs"/>
              </a:rPr>
              <a:t>Banka ile ilişkisine aynı yaşta başlayan müşterilerin hesaplama yapılan ürünler bazında ortalama baz değer (kâr) ve ortalama potansiyel değer eğrileri oluşturulmaktadır. Müşterilerin ürün kârının mevcut gruplarının ortalamasından farkının, ileriki yıllarda dahil olacakları gruplar için de aynı düzeyde olacağı varsayımıyla, ilgili ürününün ileriki yıllarda oluşturacağı kâr / potansiyel kâr hesaplanmaktadır.</a:t>
            </a:r>
          </a:p>
          <a:p>
            <a:pPr hangingPunct="0"/>
            <a:r>
              <a:rPr lang="tr-TR" sz="1200" kern="1200" dirty="0" smtClean="0">
                <a:solidFill>
                  <a:schemeClr val="tx1"/>
                </a:solidFill>
                <a:latin typeface="+mn-lt"/>
                <a:ea typeface="+mn-ea"/>
                <a:cs typeface="+mn-cs"/>
              </a:rPr>
              <a:t> </a:t>
            </a:r>
          </a:p>
          <a:p>
            <a:pPr hangingPunct="0"/>
            <a:r>
              <a:rPr lang="tr-TR" sz="1200" kern="1200" dirty="0" smtClean="0">
                <a:solidFill>
                  <a:schemeClr val="tx1"/>
                </a:solidFill>
                <a:latin typeface="+mn-lt"/>
                <a:ea typeface="+mn-ea"/>
                <a:cs typeface="+mn-cs"/>
              </a:rPr>
              <a:t>Müşterilerin Bankamız ile ilişkilerini sona erdirme ihtimalleri de, müşterilerin ileriki yıllarda benzetilecekleri gruplardaki erime oranları dikkate alınarak hesaplamaya dahil edilmektedir.</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latin typeface="+mn-lt"/>
                <a:ea typeface="+mn-ea"/>
                <a:cs typeface="+mn-cs"/>
              </a:rPr>
              <a:t>Ürün kârları kullanılarak gerçekleştirilen Yaşam Boyu Değer Hesaplamasında, ekonomik büyüme faktörü dikkate alınmakta ve yıllar bazında hesaplanan yaşam boyu değer, </a:t>
            </a:r>
            <a:r>
              <a:rPr lang="tr-TR" sz="1200" kern="1200" dirty="0" err="1" smtClean="0">
                <a:solidFill>
                  <a:schemeClr val="tx1"/>
                </a:solidFill>
                <a:latin typeface="+mn-lt"/>
                <a:ea typeface="+mn-ea"/>
                <a:cs typeface="+mn-cs"/>
              </a:rPr>
              <a:t>iskonto</a:t>
            </a:r>
            <a:r>
              <a:rPr lang="tr-TR" sz="1200" kern="1200" dirty="0" smtClean="0">
                <a:solidFill>
                  <a:schemeClr val="tx1"/>
                </a:solidFill>
                <a:latin typeface="+mn-lt"/>
                <a:ea typeface="+mn-ea"/>
                <a:cs typeface="+mn-cs"/>
              </a:rPr>
              <a:t> faktörü ile bugünkü değere indirgenmektedir.</a:t>
            </a: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pPr hangingPunct="0"/>
            <a:r>
              <a:rPr lang="tr-TR" sz="1200" kern="1200" dirty="0" smtClean="0">
                <a:solidFill>
                  <a:schemeClr val="tx1"/>
                </a:solidFill>
                <a:latin typeface="+mn-lt"/>
                <a:ea typeface="+mn-ea"/>
                <a:cs typeface="+mn-cs"/>
              </a:rPr>
              <a:t>Bankamızda müşteri kârı MÜVE hesaplaması ile ölçülmekte olup, MÜVE müşterinin geçmiş dönemde gerçekleşen kârlılığını göstermektedir. Müşteri Yaşam Boyu Değeri, MÜVE ürün kârları baz alınarak yapılan bir hesaplama olup, gelecekte müşterinin Bankamız ile ilişkisini sürdürdüğü sürece elde edilecek kârın bugünkü değerini tahmin etmektedir.</a:t>
            </a:r>
          </a:p>
          <a:p>
            <a:pPr hangingPunct="0"/>
            <a:r>
              <a:rPr lang="tr-TR" sz="1200" kern="1200" dirty="0" smtClean="0">
                <a:solidFill>
                  <a:schemeClr val="tx1"/>
                </a:solidFill>
                <a:latin typeface="+mn-lt"/>
                <a:ea typeface="+mn-ea"/>
                <a:cs typeface="+mn-cs"/>
              </a:rPr>
              <a:t> </a:t>
            </a:r>
          </a:p>
          <a:p>
            <a:pPr hangingPunct="0"/>
            <a:r>
              <a:rPr lang="tr-TR" sz="1200" kern="1200" dirty="0" smtClean="0">
                <a:solidFill>
                  <a:schemeClr val="tx1"/>
                </a:solidFill>
                <a:latin typeface="+mn-lt"/>
                <a:ea typeface="+mn-ea"/>
                <a:cs typeface="+mn-cs"/>
              </a:rPr>
              <a:t>Örneğin Müşteri Yaşam Boyu Değeri Hesaplaması sonucunda, 25 yaşında ve müşteri kârlılığı çok yüksek olmayan bir müşterimizin yaşam boyu değeri, hesaplama yapılan yılların uzunluğu nedeniyle (68 yaşına kadar hesaplama yapılmaktadır), müşteri kârlılığı yüksek olan, 60 yaşındaki bir müşterimizden daha yüksek çıkabilir. Yaşam Boyu Değer hesaplaması sayesinde, MÜVE aracılığıyla izleyebildiğimiz mevcut kârlı müşterilerimizin yanı sıra, gelecekte Bankamıza katacağı değer yüksek olan müşterilerimizi de tespit edebilmemiz mümkün olmaktadır.</a:t>
            </a:r>
          </a:p>
          <a:p>
            <a:pPr hangingPunct="0"/>
            <a:r>
              <a:rPr lang="tr-TR" sz="1200" kern="1200" dirty="0" smtClean="0">
                <a:solidFill>
                  <a:schemeClr val="tx1"/>
                </a:solidFill>
                <a:latin typeface="+mn-lt"/>
                <a:ea typeface="+mn-ea"/>
                <a:cs typeface="+mn-cs"/>
              </a:rPr>
              <a:t> </a:t>
            </a:r>
          </a:p>
          <a:p>
            <a:pPr hangingPunct="0"/>
            <a:r>
              <a:rPr lang="tr-TR" sz="1200" kern="1200" dirty="0" smtClean="0">
                <a:solidFill>
                  <a:schemeClr val="tx1"/>
                </a:solidFill>
                <a:latin typeface="+mn-lt"/>
                <a:ea typeface="+mn-ea"/>
                <a:cs typeface="+mn-cs"/>
              </a:rPr>
              <a:t>Müşteri Yaşam Boyu Değeri, MIYU-Müşteri Tanıma Ekranı aracılığıyla Şubelerimizin kullanımına açılmıştır. Müşteriler yarattıkları değer büyüklüğü itibariyle beşli bir skalaya tabi tutulmakta olup, sonuçlar ilgili ekranda yıldızlarla temsil edilmektedir. 5 yıldız, en yüksek Yaşam Boyu Değer grubunu, tek yıldız ise en düşük değere sahip grubu ifade etmektedir. Müşterilerimizle ilgili yapılan her türlü değerlendirmede, Müşteri Yaşam Boyu Değeri’nden faydalanılması, özellikle Yaşam Boyu Değeri ilk %20’de olan (5 yıldızlı) müşterilerin Bankamıza olan sadakatlerinin artırılması yönünde çalışmalar yapılması, kullandıkları ürün sayısının artırılması, satış ve pazarlama faaliyetlerimizde bu müşterilerimizin üzerinde durulması önem taşımaktadır. </a:t>
            </a:r>
          </a:p>
          <a:p>
            <a:pPr hangingPunct="0"/>
            <a:r>
              <a:rPr lang="tr-TR" sz="1200" kern="1200" dirty="0" smtClean="0">
                <a:solidFill>
                  <a:schemeClr val="tx1"/>
                </a:solidFill>
                <a:latin typeface="+mn-lt"/>
                <a:ea typeface="+mn-ea"/>
                <a:cs typeface="+mn-cs"/>
              </a:rPr>
              <a:t/>
            </a:r>
            <a:br>
              <a:rPr lang="tr-TR" sz="1200" kern="1200" dirty="0" smtClean="0">
                <a:solidFill>
                  <a:schemeClr val="tx1"/>
                </a:solidFill>
                <a:latin typeface="+mn-lt"/>
                <a:ea typeface="+mn-ea"/>
                <a:cs typeface="+mn-cs"/>
              </a:rPr>
            </a:br>
            <a:r>
              <a:rPr lang="tr-TR" sz="1200" kern="1200" dirty="0" smtClean="0">
                <a:solidFill>
                  <a:schemeClr val="tx1"/>
                </a:solidFill>
                <a:latin typeface="+mn-lt"/>
                <a:ea typeface="+mn-ea"/>
                <a:cs typeface="+mn-cs"/>
              </a:rPr>
              <a:t>Yaşam Boyu Değer belirli varsayımlara dayanarak müşterilerin gelecekteki kâr yaratma potansiyelini tahmin etmektedir. Söz konusu kârın gerçekleşebilmesi, müşterilerin halen kullanmakta oldukları ürünlerimizden verimli bir şekilde yararlanmaya devam etmelerinin yanı sıra henüz sahip olmadıkları ürünlerin satılmasına bağlıdır. Yüksek yaşam boyu değere sahip müşterilerle olan </a:t>
            </a:r>
            <a:r>
              <a:rPr lang="tr-TR" sz="1200" u="sng" kern="1200" dirty="0" smtClean="0">
                <a:solidFill>
                  <a:schemeClr val="tx1"/>
                </a:solidFill>
                <a:latin typeface="+mn-lt"/>
                <a:ea typeface="+mn-ea"/>
                <a:cs typeface="+mn-cs"/>
              </a:rPr>
              <a:t>ilişkilerimizin devamlılığının sağlanması</a:t>
            </a:r>
            <a:r>
              <a:rPr lang="tr-TR" sz="1200" kern="1200" dirty="0" smtClean="0">
                <a:solidFill>
                  <a:schemeClr val="tx1"/>
                </a:solidFill>
                <a:latin typeface="+mn-lt"/>
                <a:ea typeface="+mn-ea"/>
                <a:cs typeface="+mn-cs"/>
              </a:rPr>
              <a:t>, söz konusu müşterilere kullanmadıkları ürünlerimizin satılması için gayret gösterilmesi gerekmektedir. Benzer şekilde, düşük yaşam boyu değere sahip müşterilerle olan ilişkilerde müşteri kârlılığını olumlu etkileyecek işlemlere ağırlık verilmesi, bu müşterilerimize </a:t>
            </a:r>
            <a:r>
              <a:rPr lang="tr-TR" sz="1200" u="sng" kern="1200" dirty="0" smtClean="0">
                <a:solidFill>
                  <a:schemeClr val="tx1"/>
                </a:solidFill>
                <a:latin typeface="+mn-lt"/>
                <a:ea typeface="+mn-ea"/>
                <a:cs typeface="+mn-cs"/>
              </a:rPr>
              <a:t>kullanmadıkları ürünlerimizin satılarak verimliliklerinin artırılmasına çalışılması</a:t>
            </a:r>
            <a:r>
              <a:rPr lang="tr-TR" sz="1200" kern="1200" dirty="0" smtClean="0">
                <a:solidFill>
                  <a:schemeClr val="tx1"/>
                </a:solidFill>
                <a:latin typeface="+mn-lt"/>
                <a:ea typeface="+mn-ea"/>
                <a:cs typeface="+mn-cs"/>
              </a:rPr>
              <a:t> beklenmektedir. Bu amaçla, Bölümümüzce düzenlenen satış kampanyalarında Müşteri Yaşam Boyu Değeri verilerinden müşteri seçim kriteri olarak faydalanılmaktadır.</a:t>
            </a:r>
          </a:p>
          <a:p>
            <a:endParaRPr lang="tr-T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cs typeface="Times New Roman" pitchFamily="18" charset="0"/>
              </a:rPr>
              <a:t>Yıllık olarak hesaplanan LTV beşlik bir skala dahilinde MIYU-Müşteri Tanıma Ekranı’ndan izlenebilmektedir.</a:t>
            </a:r>
          </a:p>
          <a:p>
            <a:endParaRPr lang="tr-T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eaLnBrk="1" hangingPunct="1">
              <a:spcBef>
                <a:spcPct val="0"/>
              </a:spcBef>
            </a:pPr>
            <a:r>
              <a:rPr lang="tr-TR" b="1" dirty="0" smtClean="0"/>
              <a:t>Önceden Giden Müşteri (GRİ): </a:t>
            </a:r>
            <a:r>
              <a:rPr lang="tr-TR" dirty="0" smtClean="0"/>
              <a:t>SFO, KFO ve aylık işlem adedi verileri son 6 aydan daha önceki bir tarihte tamamen sıfırlanmış ve bu seviyede kalmış müşteriler</a:t>
            </a:r>
          </a:p>
          <a:p>
            <a:pPr eaLnBrk="1" hangingPunct="1">
              <a:spcBef>
                <a:spcPct val="0"/>
              </a:spcBef>
            </a:pPr>
            <a:r>
              <a:rPr lang="tr-TR" b="1" dirty="0" smtClean="0"/>
              <a:t>Yeni Gelen Müşteri (BEYAZ): </a:t>
            </a:r>
            <a:r>
              <a:rPr lang="tr-TR" dirty="0" smtClean="0"/>
              <a:t>Son 6 ay içinde Bankamız müşterisi olanlar</a:t>
            </a:r>
          </a:p>
          <a:p>
            <a:pPr eaLnBrk="1" hangingPunct="1">
              <a:spcBef>
                <a:spcPct val="0"/>
              </a:spcBef>
            </a:pPr>
            <a:r>
              <a:rPr lang="tr-TR" b="1" dirty="0" smtClean="0"/>
              <a:t>Kaybedilen/İleri Seviyede Erime Gösteren Müşteri (KIRMIZI): </a:t>
            </a:r>
            <a:r>
              <a:rPr lang="tr-TR" dirty="0" smtClean="0"/>
              <a:t>SFO, KFO ve aylık işlem adedi verilerinden üçü de son 6 ay içinde sıfırlanan ya da azalan müşteriler</a:t>
            </a:r>
          </a:p>
          <a:p>
            <a:pPr eaLnBrk="1" hangingPunct="1">
              <a:spcBef>
                <a:spcPct val="0"/>
              </a:spcBef>
            </a:pPr>
            <a:r>
              <a:rPr lang="tr-TR" b="1" dirty="0" smtClean="0"/>
              <a:t>Orta Seviyede Erime Gösteren Müşteri (TURUNCU): </a:t>
            </a:r>
            <a:r>
              <a:rPr lang="tr-TR" dirty="0" smtClean="0"/>
              <a:t>Son 6 ay içinde SFO, KFO, aylık işlem adedi verilerinden ikisi azalan ya da sıfırlanan müşteriler</a:t>
            </a:r>
          </a:p>
          <a:p>
            <a:pPr eaLnBrk="1" hangingPunct="1">
              <a:spcBef>
                <a:spcPct val="0"/>
              </a:spcBef>
            </a:pPr>
            <a:r>
              <a:rPr lang="tr-TR" b="1" dirty="0" smtClean="0"/>
              <a:t>Düşük Seviyede Erime Gösteren Müşteri (SARI): </a:t>
            </a:r>
            <a:r>
              <a:rPr lang="tr-TR" dirty="0" smtClean="0"/>
              <a:t>Son 6 ayda SFO, KFO, aylık işlem adedi verilerinden en az biri azalan ya da sıfırlanan müşteriler</a:t>
            </a:r>
          </a:p>
          <a:p>
            <a:pPr eaLnBrk="1" hangingPunct="1">
              <a:spcBef>
                <a:spcPct val="0"/>
              </a:spcBef>
            </a:pPr>
            <a:r>
              <a:rPr lang="tr-TR" b="1" dirty="0" smtClean="0"/>
              <a:t>Düzgün Giden Müşteri (YEŞİL): </a:t>
            </a:r>
            <a:r>
              <a:rPr lang="tr-TR" dirty="0" smtClean="0"/>
              <a:t>Yukarıdaki erime tanımlarından herhangi birine uymayan ve Bankamızla olan ilişkisini sürdüren müşteriler</a:t>
            </a:r>
          </a:p>
        </p:txBody>
      </p:sp>
      <p:sp>
        <p:nvSpPr>
          <p:cNvPr id="4" name="3 Slayt Numarası Yer Tutucusu"/>
          <p:cNvSpPr>
            <a:spLocks noGrp="1"/>
          </p:cNvSpPr>
          <p:nvPr>
            <p:ph type="sldNum" sz="quarter" idx="10"/>
          </p:nvPr>
        </p:nvSpPr>
        <p:spPr/>
        <p:txBody>
          <a:bodyPr/>
          <a:lstStyle/>
          <a:p>
            <a:fld id="{3E12D296-6F61-4EC4-917B-48A0BC076148}" type="slidenum">
              <a:rPr lang="tr-TR" smtClean="0"/>
              <a:pPr/>
              <a:t>14</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850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3 Slayt Numarası Yer Tutucusu"/>
          <p:cNvSpPr>
            <a:spLocks noGrp="1"/>
          </p:cNvSpPr>
          <p:nvPr>
            <p:ph type="sldNum" sz="quarter" idx="10"/>
          </p:nvPr>
        </p:nvSpPr>
        <p:spPr/>
        <p:txBody>
          <a:bodyPr/>
          <a:lstStyle/>
          <a:p>
            <a:fld id="{3E12D296-6F61-4EC4-917B-48A0BC076148}" type="slidenum">
              <a:rPr lang="tr-TR" smtClean="0"/>
              <a:pPr/>
              <a:t>15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 name="Rectangle 41"/>
          <p:cNvSpPr>
            <a:spLocks noChangeArrowheads="1"/>
          </p:cNvSpPr>
          <p:nvPr/>
        </p:nvSpPr>
        <p:spPr bwMode="auto">
          <a:xfrm>
            <a:off x="0" y="0"/>
            <a:ext cx="9144000" cy="4899025"/>
          </a:xfrm>
          <a:prstGeom prst="rect">
            <a:avLst/>
          </a:prstGeom>
          <a:solidFill>
            <a:srgbClr val="002060"/>
          </a:solidFill>
          <a:ln w="9525" algn="ctr">
            <a:solidFill>
              <a:schemeClr val="tx1"/>
            </a:solidFill>
            <a:miter lim="800000"/>
            <a:headEnd/>
            <a:tailEnd/>
          </a:ln>
        </p:spPr>
        <p:txBody>
          <a:bodyPr wrap="none" lIns="91428" tIns="45714" rIns="91428" bIns="45714" anchor="ctr"/>
          <a:lstStyle/>
          <a:p>
            <a:pPr algn="ctr" fontAlgn="base">
              <a:spcBef>
                <a:spcPct val="0"/>
              </a:spcBef>
              <a:spcAft>
                <a:spcPct val="0"/>
              </a:spcAft>
              <a:defRPr/>
            </a:pPr>
            <a:endParaRPr lang="en-GB" sz="1000" dirty="0">
              <a:solidFill>
                <a:srgbClr val="000000"/>
              </a:solidFill>
              <a:cs typeface="Arial" pitchFamily="34" charset="0"/>
            </a:endParaRPr>
          </a:p>
        </p:txBody>
      </p:sp>
      <p:sp>
        <p:nvSpPr>
          <p:cNvPr id="22544" name="Rectangle 16"/>
          <p:cNvSpPr>
            <a:spLocks noGrp="1" noChangeArrowheads="1"/>
          </p:cNvSpPr>
          <p:nvPr>
            <p:ph type="ctrTitle"/>
          </p:nvPr>
        </p:nvSpPr>
        <p:spPr>
          <a:xfrm>
            <a:off x="112713" y="5013325"/>
            <a:ext cx="6732587" cy="1038225"/>
          </a:xfrm>
        </p:spPr>
        <p:txBody>
          <a:bodyPr anchor="t"/>
          <a:lstStyle>
            <a:lvl1pPr>
              <a:defRPr sz="2500">
                <a:solidFill>
                  <a:schemeClr val="tx1"/>
                </a:solidFill>
                <a:latin typeface="Futura" pitchFamily="34" charset="0"/>
              </a:defRPr>
            </a:lvl1pPr>
          </a:lstStyle>
          <a:p>
            <a:r>
              <a:rPr lang="en-US"/>
              <a:t>Click to edit Master title style</a:t>
            </a:r>
          </a:p>
        </p:txBody>
      </p:sp>
      <p:sp>
        <p:nvSpPr>
          <p:cNvPr id="22545" name="Rectangle 17"/>
          <p:cNvSpPr>
            <a:spLocks noGrp="1" noChangeArrowheads="1"/>
          </p:cNvSpPr>
          <p:nvPr>
            <p:ph type="subTitle" idx="1"/>
          </p:nvPr>
        </p:nvSpPr>
        <p:spPr>
          <a:xfrm>
            <a:off x="112713" y="6221413"/>
            <a:ext cx="6400800" cy="344487"/>
          </a:xfrm>
        </p:spPr>
        <p:txBody>
          <a:bodyPr/>
          <a:lstStyle>
            <a:lvl1pPr marL="0" indent="0">
              <a:buFont typeface="Wingdings 3" pitchFamily="18" charset="2"/>
              <a:buNone/>
              <a:defRPr sz="1500">
                <a:latin typeface="Futura" pitchFamily="34" charset="0"/>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5"/>
          <p:cNvSpPr>
            <a:spLocks noGrp="1" noChangeArrowheads="1"/>
          </p:cNvSpPr>
          <p:nvPr>
            <p:ph type="sldNum" sz="quarter" idx="10"/>
          </p:nvPr>
        </p:nvSpPr>
        <p:spPr>
          <a:ln/>
        </p:spPr>
        <p:txBody>
          <a:bodyPr/>
          <a:lstStyle>
            <a:lvl1pPr>
              <a:defRPr/>
            </a:lvl1pPr>
          </a:lstStyle>
          <a:p>
            <a:pPr>
              <a:defRPr/>
            </a:pPr>
            <a:fld id="{DA5F0993-EB83-42F9-8071-ACDD00FD6F47}"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750"/>
            <a:ext cx="2057400" cy="60944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31750"/>
            <a:ext cx="6019800" cy="6094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5"/>
          <p:cNvSpPr>
            <a:spLocks noGrp="1" noChangeArrowheads="1"/>
          </p:cNvSpPr>
          <p:nvPr>
            <p:ph type="sldNum" sz="quarter" idx="10"/>
          </p:nvPr>
        </p:nvSpPr>
        <p:spPr>
          <a:ln/>
        </p:spPr>
        <p:txBody>
          <a:bodyPr/>
          <a:lstStyle>
            <a:lvl1pPr>
              <a:defRPr/>
            </a:lvl1pPr>
          </a:lstStyle>
          <a:p>
            <a:pPr>
              <a:defRPr/>
            </a:pPr>
            <a:fld id="{45A3ACBD-1D68-463F-A5A1-891429ACAFEC}"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1750"/>
            <a:ext cx="6732588" cy="92551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165225"/>
            <a:ext cx="8229600" cy="4960938"/>
          </a:xfrm>
        </p:spPr>
        <p:txBody>
          <a:bodyPr lIns="91377" tIns="45690" rIns="91377" bIns="45690"/>
          <a:lstStyle/>
          <a:p>
            <a:pPr lvl="0"/>
            <a:endParaRPr lang="en-GB" noProof="0" dirty="0" smtClean="0"/>
          </a:p>
        </p:txBody>
      </p:sp>
      <p:sp>
        <p:nvSpPr>
          <p:cNvPr id="4" name="Rectangle 35"/>
          <p:cNvSpPr>
            <a:spLocks noGrp="1" noChangeArrowheads="1"/>
          </p:cNvSpPr>
          <p:nvPr>
            <p:ph type="sldNum" sz="quarter" idx="10"/>
          </p:nvPr>
        </p:nvSpPr>
        <p:spPr>
          <a:ln/>
        </p:spPr>
        <p:txBody>
          <a:bodyPr/>
          <a:lstStyle>
            <a:lvl1pPr>
              <a:defRPr/>
            </a:lvl1pPr>
          </a:lstStyle>
          <a:p>
            <a:pPr>
              <a:defRPr/>
            </a:pPr>
            <a:fld id="{E168C6AA-94D5-4B9A-AC72-5308A439F759}"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5"/>
          <p:cNvSpPr>
            <a:spLocks noGrp="1" noChangeArrowheads="1"/>
          </p:cNvSpPr>
          <p:nvPr>
            <p:ph type="sldNum" sz="quarter" idx="10"/>
          </p:nvPr>
        </p:nvSpPr>
        <p:spPr>
          <a:ln/>
        </p:spPr>
        <p:txBody>
          <a:bodyPr/>
          <a:lstStyle>
            <a:lvl1pPr>
              <a:defRPr/>
            </a:lvl1pPr>
          </a:lstStyle>
          <a:p>
            <a:pPr>
              <a:defRPr/>
            </a:pPr>
            <a:fld id="{40443D14-73DD-4612-BB00-5997AC923E28}"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İçerik">
    <p:spTree>
      <p:nvGrpSpPr>
        <p:cNvPr id="1" name=""/>
        <p:cNvGrpSpPr/>
        <p:nvPr/>
      </p:nvGrpSpPr>
      <p:grpSpPr>
        <a:xfrm>
          <a:off x="0" y="0"/>
          <a:ext cx="0" cy="0"/>
          <a:chOff x="0" y="0"/>
          <a:chExt cx="0" cy="0"/>
        </a:xfrm>
      </p:grpSpPr>
      <p:sp>
        <p:nvSpPr>
          <p:cNvPr id="5" name="Rectangle 6"/>
          <p:cNvSpPr/>
          <p:nvPr userDrawn="1"/>
        </p:nvSpPr>
        <p:spPr>
          <a:xfrm>
            <a:off x="0" y="5"/>
            <a:ext cx="9144000" cy="71439"/>
          </a:xfrm>
          <a:prstGeom prst="rect">
            <a:avLst/>
          </a:prstGeom>
          <a:gradFill flip="none" rotWithShape="1">
            <a:gsLst>
              <a:gs pos="0">
                <a:srgbClr val="92D050"/>
              </a:gs>
              <a:gs pos="25000">
                <a:srgbClr val="21D6E0"/>
              </a:gs>
              <a:gs pos="75000">
                <a:srgbClr val="0087E6"/>
              </a:gs>
              <a:gs pos="100000">
                <a:srgbClr val="005CB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7" name="Straight Connector 16"/>
          <p:cNvCxnSpPr/>
          <p:nvPr userDrawn="1"/>
        </p:nvCxnSpPr>
        <p:spPr>
          <a:xfrm>
            <a:off x="223838" y="1073155"/>
            <a:ext cx="8534400"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6" name="Content Placeholder 2"/>
          <p:cNvSpPr>
            <a:spLocks noGrp="1"/>
          </p:cNvSpPr>
          <p:nvPr>
            <p:ph idx="1"/>
          </p:nvPr>
        </p:nvSpPr>
        <p:spPr>
          <a:xfrm>
            <a:off x="223813" y="1144593"/>
            <a:ext cx="8563035" cy="5070491"/>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27" name="Title 1"/>
          <p:cNvSpPr>
            <a:spLocks noGrp="1"/>
          </p:cNvSpPr>
          <p:nvPr>
            <p:ph type="title"/>
          </p:nvPr>
        </p:nvSpPr>
        <p:spPr>
          <a:xfrm>
            <a:off x="223809" y="154008"/>
            <a:ext cx="7286676" cy="419080"/>
          </a:xfrm>
        </p:spPr>
        <p:txBody>
          <a:bodyPr>
            <a:normAutofit/>
          </a:bodyPr>
          <a:lstStyle>
            <a:lvl1pPr>
              <a:defRPr sz="3600"/>
            </a:lvl1pPr>
          </a:lstStyle>
          <a:p>
            <a:r>
              <a:rPr lang="tr-TR" dirty="0" smtClean="0"/>
              <a:t>Asıl başlık stili için tıklatın</a:t>
            </a:r>
            <a:endParaRPr lang="en-US" dirty="0"/>
          </a:p>
        </p:txBody>
      </p:sp>
      <p:sp>
        <p:nvSpPr>
          <p:cNvPr id="28" name="Text Placeholder 2"/>
          <p:cNvSpPr>
            <a:spLocks noGrp="1"/>
          </p:cNvSpPr>
          <p:nvPr>
            <p:ph type="body" idx="13"/>
          </p:nvPr>
        </p:nvSpPr>
        <p:spPr>
          <a:xfrm>
            <a:off x="223809" y="573091"/>
            <a:ext cx="7286676" cy="428628"/>
          </a:xfrm>
        </p:spPr>
        <p:txBody>
          <a:bodyPr>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Asıl metin stillerini düzenlemek için tıklatın</a:t>
            </a:r>
          </a:p>
        </p:txBody>
      </p:sp>
      <p:sp>
        <p:nvSpPr>
          <p:cNvPr id="8" name="Date Placeholder 3"/>
          <p:cNvSpPr>
            <a:spLocks noGrp="1"/>
          </p:cNvSpPr>
          <p:nvPr>
            <p:ph type="dt" sz="half" idx="14"/>
          </p:nvPr>
        </p:nvSpPr>
        <p:spPr/>
        <p:txBody>
          <a:bodyPr/>
          <a:lstStyle>
            <a:lvl1pPr algn="l" fontAlgn="auto">
              <a:spcBef>
                <a:spcPts val="0"/>
              </a:spcBef>
              <a:spcAft>
                <a:spcPts val="0"/>
              </a:spcAft>
              <a:defRPr sz="1200">
                <a:solidFill>
                  <a:schemeClr val="tx1">
                    <a:tint val="75000"/>
                  </a:schemeClr>
                </a:solidFill>
                <a:latin typeface="+mn-lt"/>
                <a:cs typeface="+mn-cs"/>
              </a:defRPr>
            </a:lvl1pPr>
          </a:lstStyle>
          <a:p>
            <a:pPr>
              <a:defRPr/>
            </a:pPr>
            <a:fld id="{E78FE32D-6B3A-4EE2-904C-86A7CD8F1EC5}" type="datetime1">
              <a:rPr lang="tr-TR" smtClean="0">
                <a:solidFill>
                  <a:prstClr val="black">
                    <a:tint val="75000"/>
                  </a:prstClr>
                </a:solidFill>
              </a:rPr>
              <a:pPr>
                <a:defRPr/>
              </a:pPr>
              <a:t>03.05.2010</a:t>
            </a:fld>
            <a:endParaRPr lang="en-US" dirty="0">
              <a:solidFill>
                <a:prstClr val="black">
                  <a:tint val="75000"/>
                </a:prstClr>
              </a:solidFill>
            </a:endParaRPr>
          </a:p>
        </p:txBody>
      </p:sp>
      <p:sp>
        <p:nvSpPr>
          <p:cNvPr id="9" name="Slide Number Placeholder 5"/>
          <p:cNvSpPr>
            <a:spLocks noGrp="1"/>
          </p:cNvSpPr>
          <p:nvPr>
            <p:ph type="sldNum" sz="quarter" idx="15"/>
          </p:nvPr>
        </p:nvSpPr>
        <p:spPr/>
        <p:txBody>
          <a:bodyPr/>
          <a:lstStyle>
            <a:lvl1pPr algn="r" fontAlgn="auto">
              <a:spcBef>
                <a:spcPts val="0"/>
              </a:spcBef>
              <a:spcAft>
                <a:spcPts val="0"/>
              </a:spcAft>
              <a:defRPr sz="900">
                <a:solidFill>
                  <a:schemeClr val="tx1">
                    <a:lumMod val="50000"/>
                    <a:lumOff val="50000"/>
                  </a:schemeClr>
                </a:solidFill>
                <a:latin typeface="Century Gothic" pitchFamily="34" charset="0"/>
                <a:cs typeface="+mn-cs"/>
              </a:defRPr>
            </a:lvl1pPr>
          </a:lstStyle>
          <a:p>
            <a:pPr>
              <a:defRPr/>
            </a:pPr>
            <a:fld id="{ECA4C053-FF17-4C93-9620-D718AC5A6625}" type="slidenum">
              <a:rPr lang="en-US">
                <a:solidFill>
                  <a:prstClr val="black">
                    <a:lumMod val="50000"/>
                    <a:lumOff val="50000"/>
                  </a:prstClr>
                </a:solidFill>
              </a:rPr>
              <a:pPr>
                <a:defRPr/>
              </a:pPr>
              <a:t>‹#›</a:t>
            </a:fld>
            <a:endParaRPr lang="en-US" dirty="0">
              <a:solidFill>
                <a:prstClr val="black">
                  <a:lumMod val="50000"/>
                  <a:lumOff val="50000"/>
                </a:prstClr>
              </a:solidFill>
            </a:endParaRPr>
          </a:p>
        </p:txBody>
      </p:sp>
      <p:sp>
        <p:nvSpPr>
          <p:cNvPr id="10" name="Footer Placeholder 4"/>
          <p:cNvSpPr>
            <a:spLocks noGrp="1"/>
          </p:cNvSpPr>
          <p:nvPr>
            <p:ph type="ftr" sz="quarter" idx="16"/>
          </p:nvPr>
        </p:nvSpPr>
        <p:spPr/>
        <p:txBody>
          <a:bodyP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solidFill>
                  <a:prstClr val="black">
                    <a:tint val="75000"/>
                  </a:prstClr>
                </a:solidFill>
              </a:rPr>
              <a:t>ADK Strateji Bölümü</a:t>
            </a:r>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5"/>
          <p:cNvSpPr>
            <a:spLocks noGrp="1" noChangeArrowheads="1"/>
          </p:cNvSpPr>
          <p:nvPr>
            <p:ph type="sldNum" sz="quarter" idx="10"/>
          </p:nvPr>
        </p:nvSpPr>
        <p:spPr>
          <a:ln/>
        </p:spPr>
        <p:txBody>
          <a:bodyPr/>
          <a:lstStyle>
            <a:lvl1pPr>
              <a:defRPr/>
            </a:lvl1pPr>
          </a:lstStyle>
          <a:p>
            <a:pPr>
              <a:defRPr/>
            </a:pPr>
            <a:fld id="{BEA47FCD-F041-4281-8266-FD0567CF3D48}"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İçerik">
    <p:spTree>
      <p:nvGrpSpPr>
        <p:cNvPr id="1" name=""/>
        <p:cNvGrpSpPr/>
        <p:nvPr/>
      </p:nvGrpSpPr>
      <p:grpSpPr>
        <a:xfrm>
          <a:off x="0" y="0"/>
          <a:ext cx="0" cy="0"/>
          <a:chOff x="0" y="0"/>
          <a:chExt cx="0" cy="0"/>
        </a:xfrm>
      </p:grpSpPr>
      <p:sp>
        <p:nvSpPr>
          <p:cNvPr id="5" name="Rectangle 6"/>
          <p:cNvSpPr/>
          <p:nvPr userDrawn="1"/>
        </p:nvSpPr>
        <p:spPr>
          <a:xfrm>
            <a:off x="0" y="5"/>
            <a:ext cx="9144000" cy="71439"/>
          </a:xfrm>
          <a:prstGeom prst="rect">
            <a:avLst/>
          </a:prstGeom>
          <a:gradFill flip="none" rotWithShape="1">
            <a:gsLst>
              <a:gs pos="0">
                <a:srgbClr val="92D050"/>
              </a:gs>
              <a:gs pos="25000">
                <a:srgbClr val="21D6E0"/>
              </a:gs>
              <a:gs pos="75000">
                <a:srgbClr val="0087E6"/>
              </a:gs>
              <a:gs pos="100000">
                <a:srgbClr val="005CB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7" name="Straight Connector 16"/>
          <p:cNvCxnSpPr/>
          <p:nvPr userDrawn="1"/>
        </p:nvCxnSpPr>
        <p:spPr>
          <a:xfrm>
            <a:off x="223838" y="1073155"/>
            <a:ext cx="8534400"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6" name="Content Placeholder 2"/>
          <p:cNvSpPr>
            <a:spLocks noGrp="1"/>
          </p:cNvSpPr>
          <p:nvPr>
            <p:ph idx="1"/>
          </p:nvPr>
        </p:nvSpPr>
        <p:spPr>
          <a:xfrm>
            <a:off x="223813" y="1144593"/>
            <a:ext cx="8563035" cy="5070491"/>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27" name="Title 1"/>
          <p:cNvSpPr>
            <a:spLocks noGrp="1"/>
          </p:cNvSpPr>
          <p:nvPr>
            <p:ph type="title"/>
          </p:nvPr>
        </p:nvSpPr>
        <p:spPr>
          <a:xfrm>
            <a:off x="223809" y="154008"/>
            <a:ext cx="7286676" cy="419080"/>
          </a:xfrm>
        </p:spPr>
        <p:txBody>
          <a:bodyPr>
            <a:normAutofit/>
          </a:bodyPr>
          <a:lstStyle>
            <a:lvl1pPr>
              <a:defRPr sz="3600"/>
            </a:lvl1pPr>
          </a:lstStyle>
          <a:p>
            <a:r>
              <a:rPr lang="tr-TR" dirty="0" smtClean="0"/>
              <a:t>Asıl başlık stili için tıklatın</a:t>
            </a:r>
            <a:endParaRPr lang="en-US" dirty="0"/>
          </a:p>
        </p:txBody>
      </p:sp>
      <p:sp>
        <p:nvSpPr>
          <p:cNvPr id="28" name="Text Placeholder 2"/>
          <p:cNvSpPr>
            <a:spLocks noGrp="1"/>
          </p:cNvSpPr>
          <p:nvPr>
            <p:ph type="body" idx="13"/>
          </p:nvPr>
        </p:nvSpPr>
        <p:spPr>
          <a:xfrm>
            <a:off x="223809" y="573091"/>
            <a:ext cx="7286676" cy="428628"/>
          </a:xfrm>
        </p:spPr>
        <p:txBody>
          <a:bodyPr>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Asıl metin stillerini düzenlemek için tıklatın</a:t>
            </a:r>
          </a:p>
        </p:txBody>
      </p:sp>
      <p:sp>
        <p:nvSpPr>
          <p:cNvPr id="8" name="Date Placeholder 3"/>
          <p:cNvSpPr>
            <a:spLocks noGrp="1"/>
          </p:cNvSpPr>
          <p:nvPr>
            <p:ph type="dt" sz="half" idx="14"/>
          </p:nvPr>
        </p:nvSpPr>
        <p:spPr/>
        <p:txBody>
          <a:bodyPr/>
          <a:lstStyle>
            <a:lvl1pPr algn="l" fontAlgn="auto">
              <a:spcBef>
                <a:spcPts val="0"/>
              </a:spcBef>
              <a:spcAft>
                <a:spcPts val="0"/>
              </a:spcAft>
              <a:defRPr sz="1200">
                <a:solidFill>
                  <a:schemeClr val="tx1">
                    <a:tint val="75000"/>
                  </a:schemeClr>
                </a:solidFill>
                <a:latin typeface="+mn-lt"/>
                <a:cs typeface="+mn-cs"/>
              </a:defRPr>
            </a:lvl1pPr>
          </a:lstStyle>
          <a:p>
            <a:pPr>
              <a:defRPr/>
            </a:pPr>
            <a:fld id="{E78FE32D-6B3A-4EE2-904C-86A7CD8F1EC5}" type="datetime1">
              <a:rPr lang="tr-TR" smtClean="0">
                <a:solidFill>
                  <a:prstClr val="black">
                    <a:tint val="75000"/>
                  </a:prstClr>
                </a:solidFill>
              </a:rPr>
              <a:pPr>
                <a:defRPr/>
              </a:pPr>
              <a:t>03.05.2010</a:t>
            </a:fld>
            <a:endParaRPr lang="en-US" dirty="0">
              <a:solidFill>
                <a:prstClr val="black">
                  <a:tint val="75000"/>
                </a:prstClr>
              </a:solidFill>
            </a:endParaRPr>
          </a:p>
        </p:txBody>
      </p:sp>
      <p:sp>
        <p:nvSpPr>
          <p:cNvPr id="9" name="Slide Number Placeholder 5"/>
          <p:cNvSpPr>
            <a:spLocks noGrp="1"/>
          </p:cNvSpPr>
          <p:nvPr>
            <p:ph type="sldNum" sz="quarter" idx="15"/>
          </p:nvPr>
        </p:nvSpPr>
        <p:spPr/>
        <p:txBody>
          <a:bodyPr/>
          <a:lstStyle>
            <a:lvl1pPr algn="r" fontAlgn="auto">
              <a:spcBef>
                <a:spcPts val="0"/>
              </a:spcBef>
              <a:spcAft>
                <a:spcPts val="0"/>
              </a:spcAft>
              <a:defRPr sz="900">
                <a:solidFill>
                  <a:schemeClr val="tx1">
                    <a:lumMod val="50000"/>
                    <a:lumOff val="50000"/>
                  </a:schemeClr>
                </a:solidFill>
                <a:latin typeface="Century Gothic" pitchFamily="34" charset="0"/>
                <a:cs typeface="+mn-cs"/>
              </a:defRPr>
            </a:lvl1pPr>
          </a:lstStyle>
          <a:p>
            <a:pPr>
              <a:defRPr/>
            </a:pPr>
            <a:fld id="{ECA4C053-FF17-4C93-9620-D718AC5A6625}" type="slidenum">
              <a:rPr lang="en-US">
                <a:solidFill>
                  <a:prstClr val="black">
                    <a:lumMod val="50000"/>
                    <a:lumOff val="50000"/>
                  </a:prstClr>
                </a:solidFill>
              </a:rPr>
              <a:pPr>
                <a:defRPr/>
              </a:pPr>
              <a:t>‹#›</a:t>
            </a:fld>
            <a:endParaRPr lang="en-US" dirty="0">
              <a:solidFill>
                <a:prstClr val="black">
                  <a:lumMod val="50000"/>
                  <a:lumOff val="50000"/>
                </a:prstClr>
              </a:solidFill>
            </a:endParaRPr>
          </a:p>
        </p:txBody>
      </p:sp>
      <p:sp>
        <p:nvSpPr>
          <p:cNvPr id="10" name="Footer Placeholder 4"/>
          <p:cNvSpPr>
            <a:spLocks noGrp="1"/>
          </p:cNvSpPr>
          <p:nvPr>
            <p:ph type="ftr" sz="quarter" idx="16"/>
          </p:nvPr>
        </p:nvSpPr>
        <p:spPr/>
        <p:txBody>
          <a:bodyP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solidFill>
                  <a:prstClr val="black">
                    <a:tint val="75000"/>
                  </a:prstClr>
                </a:solidFill>
              </a:rPr>
              <a:t>ADK Strateji Bölümü</a:t>
            </a:r>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165225"/>
            <a:ext cx="4038600" cy="4960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165225"/>
            <a:ext cx="4038600" cy="4960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5"/>
          <p:cNvSpPr>
            <a:spLocks noGrp="1" noChangeArrowheads="1"/>
          </p:cNvSpPr>
          <p:nvPr>
            <p:ph type="sldNum" sz="quarter" idx="10"/>
          </p:nvPr>
        </p:nvSpPr>
        <p:spPr>
          <a:ln/>
        </p:spPr>
        <p:txBody>
          <a:bodyPr/>
          <a:lstStyle>
            <a:lvl1pPr>
              <a:defRPr/>
            </a:lvl1pPr>
          </a:lstStyle>
          <a:p>
            <a:pPr>
              <a:defRPr/>
            </a:pPr>
            <a:fld id="{81A689E6-7FD8-4E06-B265-A3C1DFE01977}"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206500"/>
            <a:ext cx="4040188" cy="9683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206500"/>
            <a:ext cx="4041775" cy="9683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5"/>
          <p:cNvSpPr>
            <a:spLocks noGrp="1" noChangeArrowheads="1"/>
          </p:cNvSpPr>
          <p:nvPr>
            <p:ph type="sldNum" sz="quarter" idx="10"/>
          </p:nvPr>
        </p:nvSpPr>
        <p:spPr>
          <a:ln/>
        </p:spPr>
        <p:txBody>
          <a:bodyPr/>
          <a:lstStyle>
            <a:lvl1pPr>
              <a:defRPr/>
            </a:lvl1pPr>
          </a:lstStyle>
          <a:p>
            <a:pPr>
              <a:defRPr/>
            </a:pPr>
            <a:fld id="{4AB703CC-0016-449F-B657-143F6BE357AB}"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5"/>
          <p:cNvSpPr>
            <a:spLocks noGrp="1" noChangeArrowheads="1"/>
          </p:cNvSpPr>
          <p:nvPr>
            <p:ph type="sldNum" sz="quarter" idx="10"/>
          </p:nvPr>
        </p:nvSpPr>
        <p:spPr>
          <a:ln/>
        </p:spPr>
        <p:txBody>
          <a:bodyPr/>
          <a:lstStyle>
            <a:lvl1pPr>
              <a:defRPr/>
            </a:lvl1pPr>
          </a:lstStyle>
          <a:p>
            <a:pPr>
              <a:defRPr/>
            </a:pPr>
            <a:fld id="{AE034EC6-5165-4E4F-9059-A894455B738D}"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5"/>
          <p:cNvSpPr>
            <a:spLocks noGrp="1" noChangeArrowheads="1"/>
          </p:cNvSpPr>
          <p:nvPr>
            <p:ph type="sldNum" sz="quarter" idx="10"/>
          </p:nvPr>
        </p:nvSpPr>
        <p:spPr>
          <a:ln/>
        </p:spPr>
        <p:txBody>
          <a:bodyPr/>
          <a:lstStyle>
            <a:lvl1pPr>
              <a:defRPr/>
            </a:lvl1pPr>
          </a:lstStyle>
          <a:p>
            <a:pPr>
              <a:defRPr/>
            </a:pPr>
            <a:fld id="{F6C9E413-C680-4B8B-B8DD-7061DFF881A5}"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765800" cy="5016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231900"/>
            <a:ext cx="5111750" cy="48942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231900"/>
            <a:ext cx="3008313" cy="48942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35"/>
          <p:cNvSpPr>
            <a:spLocks noGrp="1" noChangeArrowheads="1"/>
          </p:cNvSpPr>
          <p:nvPr>
            <p:ph type="sldNum" sz="quarter" idx="10"/>
          </p:nvPr>
        </p:nvSpPr>
        <p:spPr>
          <a:ln/>
        </p:spPr>
        <p:txBody>
          <a:bodyPr/>
          <a:lstStyle>
            <a:lvl1pPr>
              <a:defRPr/>
            </a:lvl1pPr>
          </a:lstStyle>
          <a:p>
            <a:pPr>
              <a:defRPr/>
            </a:pPr>
            <a:fld id="{87098F79-00F8-4D42-804C-4874F7A539AB}"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1346199"/>
            <a:ext cx="5486400" cy="3381375"/>
          </a:xfrm>
        </p:spPr>
        <p:txBody>
          <a:bodyPr lIns="91377" tIns="45690" rIns="91377" bIns="4569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5"/>
          <p:cNvSpPr>
            <a:spLocks noGrp="1" noChangeArrowheads="1"/>
          </p:cNvSpPr>
          <p:nvPr>
            <p:ph type="sldNum" sz="quarter" idx="10"/>
          </p:nvPr>
        </p:nvSpPr>
        <p:spPr>
          <a:ln/>
        </p:spPr>
        <p:txBody>
          <a:bodyPr/>
          <a:lstStyle>
            <a:lvl1pPr>
              <a:defRPr/>
            </a:lvl1pPr>
          </a:lstStyle>
          <a:p>
            <a:pPr>
              <a:defRPr/>
            </a:pPr>
            <a:fld id="{82FF3857-A6CB-4EF7-82B7-2C72F784A570}" type="slidenum">
              <a:rPr lang="en-US">
                <a:solidFill>
                  <a:srgbClr val="FFFFFF"/>
                </a:solidFill>
              </a:rPr>
              <a:pPr>
                <a:defRPr/>
              </a:pPr>
              <a:t>‹#›</a:t>
            </a:fld>
            <a:endParaRPr lang="en-US" dirty="0">
              <a:solidFill>
                <a:srgbClr val="FFFFFF"/>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0"/>
            <a:ext cx="9144000" cy="1000125"/>
          </a:xfrm>
          <a:prstGeom prst="rect">
            <a:avLst/>
          </a:prstGeom>
          <a:solidFill>
            <a:srgbClr val="002060"/>
          </a:solidFill>
          <a:ln w="9525">
            <a:solidFill>
              <a:schemeClr val="tx1"/>
            </a:solidFill>
            <a:miter lim="800000"/>
            <a:headEnd/>
            <a:tailEnd/>
          </a:ln>
        </p:spPr>
        <p:txBody>
          <a:bodyPr wrap="none" lIns="91428" tIns="45714" rIns="91428" bIns="45714" anchor="ctr"/>
          <a:lstStyle/>
          <a:p>
            <a:pPr algn="ctr" fontAlgn="base">
              <a:spcBef>
                <a:spcPct val="0"/>
              </a:spcBef>
              <a:spcAft>
                <a:spcPct val="0"/>
              </a:spcAft>
              <a:defRPr/>
            </a:pPr>
            <a:endParaRPr lang="en-GB" sz="1000" dirty="0">
              <a:solidFill>
                <a:srgbClr val="000000"/>
              </a:solidFill>
              <a:cs typeface="Arial" pitchFamily="34" charset="0"/>
            </a:endParaRPr>
          </a:p>
        </p:txBody>
      </p:sp>
      <p:sp>
        <p:nvSpPr>
          <p:cNvPr id="1029" name="Rectangle 33"/>
          <p:cNvSpPr>
            <a:spLocks noGrp="1" noChangeArrowheads="1"/>
          </p:cNvSpPr>
          <p:nvPr>
            <p:ph type="title"/>
          </p:nvPr>
        </p:nvSpPr>
        <p:spPr bwMode="auto">
          <a:xfrm>
            <a:off x="457200" y="31750"/>
            <a:ext cx="6732588" cy="925513"/>
          </a:xfrm>
          <a:prstGeom prst="rect">
            <a:avLst/>
          </a:prstGeom>
          <a:noFill/>
          <a:ln w="9525">
            <a:noFill/>
            <a:miter lim="800000"/>
            <a:headEnd/>
            <a:tailEnd/>
          </a:ln>
        </p:spPr>
        <p:txBody>
          <a:bodyPr vert="horz" wrap="square" lIns="91365" tIns="45684" rIns="91365" bIns="45684" numCol="1" anchor="ctr" anchorCtr="0" compatLnSpc="1">
            <a:prstTxWarp prst="textNoShape">
              <a:avLst/>
            </a:prstTxWarp>
          </a:bodyPr>
          <a:lstStyle/>
          <a:p>
            <a:pPr lvl="0"/>
            <a:r>
              <a:rPr lang="en-US" dirty="0" smtClean="0"/>
              <a:t>Click to edit Master title style</a:t>
            </a:r>
          </a:p>
        </p:txBody>
      </p:sp>
      <p:sp>
        <p:nvSpPr>
          <p:cNvPr id="1030" name="Rectangle 34"/>
          <p:cNvSpPr>
            <a:spLocks noGrp="1" noChangeArrowheads="1"/>
          </p:cNvSpPr>
          <p:nvPr>
            <p:ph type="body" idx="1"/>
          </p:nvPr>
        </p:nvSpPr>
        <p:spPr bwMode="auto">
          <a:xfrm>
            <a:off x="457200" y="1165225"/>
            <a:ext cx="8229600" cy="4960938"/>
          </a:xfrm>
          <a:prstGeom prst="rect">
            <a:avLst/>
          </a:prstGeom>
          <a:noFill/>
          <a:ln w="9525">
            <a:noFill/>
            <a:miter lim="800000"/>
            <a:headEnd/>
            <a:tailEnd/>
          </a:ln>
        </p:spPr>
        <p:txBody>
          <a:bodyPr vert="horz" wrap="square" lIns="91365" tIns="45684" rIns="91365" bIns="45684"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1539" name="Rectangle 35"/>
          <p:cNvSpPr>
            <a:spLocks noGrp="1" noChangeArrowheads="1"/>
          </p:cNvSpPr>
          <p:nvPr>
            <p:ph type="sldNum" sz="quarter" idx="4"/>
          </p:nvPr>
        </p:nvSpPr>
        <p:spPr bwMode="auto">
          <a:xfrm>
            <a:off x="7010400" y="6653213"/>
            <a:ext cx="2133600" cy="204787"/>
          </a:xfrm>
          <a:prstGeom prst="rect">
            <a:avLst/>
          </a:prstGeom>
          <a:noFill/>
          <a:ln w="9525">
            <a:noFill/>
            <a:miter lim="800000"/>
            <a:headEnd/>
            <a:tailEnd/>
          </a:ln>
        </p:spPr>
        <p:txBody>
          <a:bodyPr vert="horz" wrap="square" lIns="91365" tIns="45684" rIns="91365" bIns="45684" numCol="1" anchor="t" anchorCtr="0" compatLnSpc="1">
            <a:prstTxWarp prst="textNoShape">
              <a:avLst/>
            </a:prstTxWarp>
          </a:bodyPr>
          <a:lstStyle>
            <a:lvl1pPr algn="r">
              <a:spcBef>
                <a:spcPct val="0"/>
              </a:spcBef>
              <a:buFontTx/>
              <a:buNone/>
              <a:defRPr sz="900" i="0">
                <a:solidFill>
                  <a:schemeClr val="bg1"/>
                </a:solidFill>
                <a:latin typeface="Arial" pitchFamily="34" charset="0"/>
                <a:cs typeface="Arial" pitchFamily="34" charset="0"/>
              </a:defRPr>
            </a:lvl1pPr>
          </a:lstStyle>
          <a:p>
            <a:pPr fontAlgn="base">
              <a:spcAft>
                <a:spcPct val="0"/>
              </a:spcAft>
              <a:defRPr/>
            </a:pPr>
            <a:fld id="{5AC28005-BEB6-422A-B23C-62FB111AD584}" type="slidenum">
              <a:rPr lang="en-US">
                <a:solidFill>
                  <a:srgbClr val="FFFFFF"/>
                </a:solidFill>
              </a:rPr>
              <a:pPr fontAlgn="base">
                <a:spcAft>
                  <a:spcPct val="0"/>
                </a:spcAft>
                <a:defRPr/>
              </a:pPr>
              <a:t>‹#›</a:t>
            </a:fld>
            <a:endParaRPr lang="en-US"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pitchFamily="34" charset="0"/>
          <a:cs typeface="Arial" pitchFamily="34" charset="0"/>
        </a:defRPr>
      </a:lvl2pPr>
      <a:lvl3pPr algn="l" rtl="0" eaLnBrk="0" fontAlgn="base" hangingPunct="0">
        <a:spcBef>
          <a:spcPct val="0"/>
        </a:spcBef>
        <a:spcAft>
          <a:spcPct val="0"/>
        </a:spcAft>
        <a:defRPr sz="2400">
          <a:solidFill>
            <a:schemeClr val="bg1"/>
          </a:solidFill>
          <a:latin typeface="Arial" pitchFamily="34" charset="0"/>
          <a:cs typeface="Arial" pitchFamily="34" charset="0"/>
        </a:defRPr>
      </a:lvl3pPr>
      <a:lvl4pPr algn="l" rtl="0" eaLnBrk="0" fontAlgn="base" hangingPunct="0">
        <a:spcBef>
          <a:spcPct val="0"/>
        </a:spcBef>
        <a:spcAft>
          <a:spcPct val="0"/>
        </a:spcAft>
        <a:defRPr sz="2400">
          <a:solidFill>
            <a:schemeClr val="bg1"/>
          </a:solidFill>
          <a:latin typeface="Arial" pitchFamily="34" charset="0"/>
          <a:cs typeface="Arial" pitchFamily="34" charset="0"/>
        </a:defRPr>
      </a:lvl4pPr>
      <a:lvl5pPr algn="l" rtl="0" eaLnBrk="0" fontAlgn="base" hangingPunct="0">
        <a:spcBef>
          <a:spcPct val="0"/>
        </a:spcBef>
        <a:spcAft>
          <a:spcPct val="0"/>
        </a:spcAft>
        <a:defRPr sz="2400">
          <a:solidFill>
            <a:schemeClr val="bg1"/>
          </a:solidFill>
          <a:latin typeface="Arial" pitchFamily="34" charset="0"/>
          <a:cs typeface="Arial" pitchFamily="34" charset="0"/>
        </a:defRPr>
      </a:lvl5pPr>
      <a:lvl6pPr marL="457200" algn="l" rtl="0" fontAlgn="base">
        <a:spcBef>
          <a:spcPct val="0"/>
        </a:spcBef>
        <a:spcAft>
          <a:spcPct val="0"/>
        </a:spcAft>
        <a:defRPr sz="2400">
          <a:solidFill>
            <a:schemeClr val="bg1"/>
          </a:solidFill>
          <a:latin typeface="Arial" pitchFamily="34" charset="0"/>
          <a:cs typeface="Arial" pitchFamily="34" charset="0"/>
        </a:defRPr>
      </a:lvl6pPr>
      <a:lvl7pPr marL="914400" algn="l" rtl="0" fontAlgn="base">
        <a:spcBef>
          <a:spcPct val="0"/>
        </a:spcBef>
        <a:spcAft>
          <a:spcPct val="0"/>
        </a:spcAft>
        <a:defRPr sz="2400">
          <a:solidFill>
            <a:schemeClr val="bg1"/>
          </a:solidFill>
          <a:latin typeface="Arial" pitchFamily="34" charset="0"/>
          <a:cs typeface="Arial" pitchFamily="34" charset="0"/>
        </a:defRPr>
      </a:lvl7pPr>
      <a:lvl8pPr marL="1371600" algn="l" rtl="0" fontAlgn="base">
        <a:spcBef>
          <a:spcPct val="0"/>
        </a:spcBef>
        <a:spcAft>
          <a:spcPct val="0"/>
        </a:spcAft>
        <a:defRPr sz="2400">
          <a:solidFill>
            <a:schemeClr val="bg1"/>
          </a:solidFill>
          <a:latin typeface="Arial" pitchFamily="34" charset="0"/>
          <a:cs typeface="Arial" pitchFamily="34" charset="0"/>
        </a:defRPr>
      </a:lvl8pPr>
      <a:lvl9pPr marL="1828800" algn="l" rtl="0" fontAlgn="base">
        <a:spcBef>
          <a:spcPct val="0"/>
        </a:spcBef>
        <a:spcAft>
          <a:spcPct val="0"/>
        </a:spcAft>
        <a:defRPr sz="2400">
          <a:solidFill>
            <a:schemeClr val="bg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Tx/>
        <a:buFont typeface="Wingdings 3" pitchFamily="18" charset="2"/>
        <a:buChar char="}"/>
        <a:defRPr sz="2400">
          <a:solidFill>
            <a:schemeClr val="tx1"/>
          </a:solidFill>
          <a:latin typeface="+mn-lt"/>
          <a:ea typeface="+mn-ea"/>
          <a:cs typeface="+mn-cs"/>
        </a:defRPr>
      </a:lvl1pPr>
      <a:lvl2pPr marL="742950" indent="-287338" algn="l" rtl="0" eaLnBrk="0" fontAlgn="base" hangingPunct="0">
        <a:spcBef>
          <a:spcPct val="20000"/>
        </a:spcBef>
        <a:spcAft>
          <a:spcPct val="0"/>
        </a:spcAft>
        <a:buClrTx/>
        <a:buChar char="–"/>
        <a:defRPr sz="2000">
          <a:solidFill>
            <a:schemeClr val="tx1"/>
          </a:solidFill>
          <a:latin typeface="+mn-lt"/>
        </a:defRPr>
      </a:lvl2pPr>
      <a:lvl3pPr marL="1143000" indent="-228600" algn="l" rtl="0" eaLnBrk="0" fontAlgn="base" hangingPunct="0">
        <a:spcBef>
          <a:spcPct val="20000"/>
        </a:spcBef>
        <a:spcAft>
          <a:spcPct val="0"/>
        </a:spcAft>
        <a:buClrTx/>
        <a:buChar char="•"/>
        <a:defRPr sz="2000">
          <a:solidFill>
            <a:schemeClr val="tx1"/>
          </a:solidFill>
          <a:latin typeface="+mn-lt"/>
        </a:defRPr>
      </a:lvl3pPr>
      <a:lvl4pPr marL="1600200" indent="-228600" algn="l" rtl="0" eaLnBrk="0" fontAlgn="base" hangingPunct="0">
        <a:spcBef>
          <a:spcPct val="20000"/>
        </a:spcBef>
        <a:spcAft>
          <a:spcPct val="0"/>
        </a:spcAft>
        <a:buClrTx/>
        <a:buChar char="–"/>
        <a:defRPr sz="2000">
          <a:solidFill>
            <a:schemeClr val="tx1"/>
          </a:solidFill>
          <a:latin typeface="+mn-lt"/>
        </a:defRPr>
      </a:lvl4pPr>
      <a:lvl5pPr marL="2057400" indent="-228600" algn="l" rtl="0" eaLnBrk="0" fontAlgn="base" hangingPunct="0">
        <a:spcBef>
          <a:spcPct val="20000"/>
        </a:spcBef>
        <a:spcAft>
          <a:spcPct val="0"/>
        </a:spcAft>
        <a:buClrTx/>
        <a:buChar char="»"/>
        <a:defRPr sz="1500">
          <a:solidFill>
            <a:schemeClr val="tx1"/>
          </a:solidFill>
          <a:latin typeface="+mn-lt"/>
        </a:defRPr>
      </a:lvl5pPr>
      <a:lvl6pPr marL="2514600" indent="-228600" algn="l" rtl="0" fontAlgn="base">
        <a:spcBef>
          <a:spcPct val="20000"/>
        </a:spcBef>
        <a:spcAft>
          <a:spcPct val="0"/>
        </a:spcAft>
        <a:buClr>
          <a:srgbClr val="007BA2"/>
        </a:buClr>
        <a:buChar char="»"/>
        <a:defRPr sz="1500">
          <a:solidFill>
            <a:schemeClr val="tx1"/>
          </a:solidFill>
          <a:latin typeface="+mn-lt"/>
        </a:defRPr>
      </a:lvl6pPr>
      <a:lvl7pPr marL="2971800" indent="-228600" algn="l" rtl="0" fontAlgn="base">
        <a:spcBef>
          <a:spcPct val="20000"/>
        </a:spcBef>
        <a:spcAft>
          <a:spcPct val="0"/>
        </a:spcAft>
        <a:buClr>
          <a:srgbClr val="007BA2"/>
        </a:buClr>
        <a:buChar char="»"/>
        <a:defRPr sz="1500">
          <a:solidFill>
            <a:schemeClr val="tx1"/>
          </a:solidFill>
          <a:latin typeface="+mn-lt"/>
        </a:defRPr>
      </a:lvl7pPr>
      <a:lvl8pPr marL="3429000" indent="-228600" algn="l" rtl="0" fontAlgn="base">
        <a:spcBef>
          <a:spcPct val="20000"/>
        </a:spcBef>
        <a:spcAft>
          <a:spcPct val="0"/>
        </a:spcAft>
        <a:buClr>
          <a:srgbClr val="007BA2"/>
        </a:buClr>
        <a:buChar char="»"/>
        <a:defRPr sz="1500">
          <a:solidFill>
            <a:schemeClr val="tx1"/>
          </a:solidFill>
          <a:latin typeface="+mn-lt"/>
        </a:defRPr>
      </a:lvl8pPr>
      <a:lvl9pPr marL="3886200" indent="-228600" algn="l" rtl="0" fontAlgn="base">
        <a:spcBef>
          <a:spcPct val="20000"/>
        </a:spcBef>
        <a:spcAft>
          <a:spcPct val="0"/>
        </a:spcAft>
        <a:buClr>
          <a:srgbClr val="007BA2"/>
        </a:buClr>
        <a:buChar char="»"/>
        <a:defRPr sz="1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
        <p:nvSpPr>
          <p:cNvPr id="7" name="Rectangle 6"/>
          <p:cNvSpPr/>
          <p:nvPr/>
        </p:nvSpPr>
        <p:spPr>
          <a:xfrm>
            <a:off x="0" y="5"/>
            <a:ext cx="9144000" cy="71439"/>
          </a:xfrm>
          <a:prstGeom prst="rect">
            <a:avLst/>
          </a:prstGeom>
          <a:gradFill flip="none" rotWithShape="1">
            <a:gsLst>
              <a:gs pos="0">
                <a:srgbClr val="92D050"/>
              </a:gs>
              <a:gs pos="25000">
                <a:srgbClr val="21D6E0"/>
              </a:gs>
              <a:gs pos="75000">
                <a:srgbClr val="0087E6"/>
              </a:gs>
              <a:gs pos="100000">
                <a:srgbClr val="005CB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6213C3-A8CC-43D2-865D-9D3F135E0CC9}" type="datetimeFigureOut">
              <a:rPr lang="tr-TR" smtClean="0">
                <a:solidFill>
                  <a:prstClr val="black">
                    <a:tint val="75000"/>
                  </a:prstClr>
                </a:solidFill>
              </a:rPr>
              <a:pPr/>
              <a:t>03.05.2010</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A4CF6-615E-4C1E-9E53-D3DA7E2EED1A}" type="slidenum">
              <a:rPr lang="tr-TR" smtClean="0">
                <a:solidFill>
                  <a:prstClr val="black">
                    <a:tint val="75000"/>
                  </a:prstClr>
                </a:solidFill>
              </a:rPr>
              <a:pPr/>
              <a:t>‹#›</a:t>
            </a:fld>
            <a:endParaRPr lang="tr-TR">
              <a:solidFill>
                <a:prstClr val="black">
                  <a:tint val="75000"/>
                </a:prstClr>
              </a:solidFill>
            </a:endParaRPr>
          </a:p>
        </p:txBody>
      </p:sp>
      <p:sp>
        <p:nvSpPr>
          <p:cNvPr id="7" name="Rectangle 6"/>
          <p:cNvSpPr/>
          <p:nvPr/>
        </p:nvSpPr>
        <p:spPr>
          <a:xfrm>
            <a:off x="0" y="5"/>
            <a:ext cx="9144000" cy="71439"/>
          </a:xfrm>
          <a:prstGeom prst="rect">
            <a:avLst/>
          </a:prstGeom>
          <a:gradFill flip="none" rotWithShape="1">
            <a:gsLst>
              <a:gs pos="0">
                <a:srgbClr val="92D050"/>
              </a:gs>
              <a:gs pos="25000">
                <a:srgbClr val="21D6E0"/>
              </a:gs>
              <a:gs pos="75000">
                <a:srgbClr val="0087E6"/>
              </a:gs>
              <a:gs pos="100000">
                <a:srgbClr val="005CB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wmf"/><Relationship Id="rId7" Type="http://schemas.openxmlformats.org/officeDocument/2006/relationships/image" Target="../media/image6.png"/><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image" Target="../media/image4.emf"/><Relationship Id="rId10" Type="http://schemas.openxmlformats.org/officeDocument/2006/relationships/image" Target="../media/image8.emf"/><Relationship Id="rId4" Type="http://schemas.openxmlformats.org/officeDocument/2006/relationships/oleObject" Target="../embeddings/oleObject1.bin"/><Relationship Id="rId9"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3" name="Rectangle 150"/>
          <p:cNvSpPr>
            <a:spLocks noGrp="1" noChangeArrowheads="1"/>
          </p:cNvSpPr>
          <p:nvPr>
            <p:ph type="ctrTitle"/>
          </p:nvPr>
        </p:nvSpPr>
        <p:spPr/>
        <p:txBody>
          <a:bodyPr/>
          <a:lstStyle/>
          <a:p>
            <a:pPr eaLnBrk="1" hangingPunct="1"/>
            <a:r>
              <a:rPr lang="tr-TR" sz="2000" b="1" dirty="0" smtClean="0">
                <a:latin typeface="Arial" charset="0"/>
              </a:rPr>
              <a:t>BİREYSEL BANKACILIĞIN DEĞİŞEN YÜZÜ</a:t>
            </a:r>
            <a:endParaRPr lang="en-US" sz="2000" b="1" dirty="0" smtClean="0">
              <a:latin typeface="Arial" charset="0"/>
            </a:endParaRPr>
          </a:p>
        </p:txBody>
      </p:sp>
      <p:pic>
        <p:nvPicPr>
          <p:cNvPr id="827395" name="Picture 4"/>
          <p:cNvPicPr>
            <a:picLocks noChangeAspect="1" noChangeArrowheads="1"/>
          </p:cNvPicPr>
          <p:nvPr/>
        </p:nvPicPr>
        <p:blipFill>
          <a:blip r:embed="rId3" cstate="print"/>
          <a:srcRect/>
          <a:stretch>
            <a:fillRect/>
          </a:stretch>
        </p:blipFill>
        <p:spPr bwMode="auto">
          <a:xfrm>
            <a:off x="6424613" y="4956175"/>
            <a:ext cx="2655887" cy="969963"/>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Autofit/>
          </a:bodyPr>
          <a:lstStyle/>
          <a:p>
            <a:r>
              <a:rPr lang="tr-TR" sz="2800" b="1" dirty="0" smtClean="0">
                <a:solidFill>
                  <a:schemeClr val="bg1"/>
                </a:solidFill>
              </a:rPr>
              <a:t>BİREYSEL BANKACILIK ORGANİZASYON YAPISI</a:t>
            </a:r>
            <a:endParaRPr lang="tr-TR" sz="2800" b="1" dirty="0">
              <a:solidFill>
                <a:schemeClr val="bg1"/>
              </a:solidFill>
            </a:endParaRPr>
          </a:p>
        </p:txBody>
      </p:sp>
      <p:cxnSp>
        <p:nvCxnSpPr>
          <p:cNvPr id="106" name="105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9" name="18 İçerik Yer Tutucusu"/>
          <p:cNvGraphicFramePr>
            <a:graphicFrameLocks noGrp="1"/>
          </p:cNvGraphicFramePr>
          <p:nvPr>
            <p:ph idx="1"/>
          </p:nvPr>
        </p:nvGraphicFramePr>
        <p:xfrm>
          <a:off x="457200" y="1600201"/>
          <a:ext cx="8229600" cy="36861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Autofit/>
          </a:bodyPr>
          <a:lstStyle/>
          <a:p>
            <a:r>
              <a:rPr lang="tr-TR" sz="2800" b="1" dirty="0" smtClean="0">
                <a:solidFill>
                  <a:schemeClr val="bg1"/>
                </a:solidFill>
              </a:rPr>
              <a:t>BİREYSEL İŞ BİRİMİ ORGANİZASYON YAPISI</a:t>
            </a:r>
            <a:endParaRPr lang="tr-TR" sz="2800" b="1" dirty="0">
              <a:solidFill>
                <a:schemeClr val="bg1"/>
              </a:solidFill>
            </a:endParaRPr>
          </a:p>
        </p:txBody>
      </p:sp>
      <p:cxnSp>
        <p:nvCxnSpPr>
          <p:cNvPr id="106" name="105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9" name="18 İçerik Yer Tutucusu"/>
          <p:cNvGraphicFramePr>
            <a:graphicFrameLocks noGrp="1"/>
          </p:cNvGraphicFramePr>
          <p:nvPr>
            <p:ph idx="1"/>
          </p:nvPr>
        </p:nvGraphicFramePr>
        <p:xfrm>
          <a:off x="-32" y="1600200"/>
          <a:ext cx="8929718"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5 Yuvarlatılmış Dikdörtgen"/>
          <p:cNvSpPr/>
          <p:nvPr/>
        </p:nvSpPr>
        <p:spPr>
          <a:xfrm>
            <a:off x="142844" y="2071678"/>
            <a:ext cx="2857520" cy="4286280"/>
          </a:xfrm>
          <a:prstGeom prst="roundRect">
            <a:avLst/>
          </a:prstGeom>
          <a:noFill/>
          <a:ln w="28575">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Yuvarlatılmış Dikdörtgen"/>
          <p:cNvSpPr/>
          <p:nvPr/>
        </p:nvSpPr>
        <p:spPr>
          <a:xfrm>
            <a:off x="3000364" y="2071678"/>
            <a:ext cx="1571636" cy="2643206"/>
          </a:xfrm>
          <a:prstGeom prst="roundRect">
            <a:avLst/>
          </a:prstGeom>
          <a:noFill/>
          <a:ln w="28575">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Yuvarlatılmış Dikdörtgen"/>
          <p:cNvSpPr/>
          <p:nvPr/>
        </p:nvSpPr>
        <p:spPr>
          <a:xfrm>
            <a:off x="4429124" y="2071678"/>
            <a:ext cx="1571636" cy="2643206"/>
          </a:xfrm>
          <a:prstGeom prst="roundRect">
            <a:avLst/>
          </a:prstGeom>
          <a:noFill/>
          <a:ln w="28575">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Yuvarlatılmış Dikdörtgen"/>
          <p:cNvSpPr/>
          <p:nvPr/>
        </p:nvSpPr>
        <p:spPr>
          <a:xfrm>
            <a:off x="5929322" y="2071678"/>
            <a:ext cx="1571636" cy="3500462"/>
          </a:xfrm>
          <a:prstGeom prst="roundRect">
            <a:avLst/>
          </a:prstGeom>
          <a:noFill/>
          <a:ln w="28575">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Yuvarlatılmış Dikdörtgen"/>
          <p:cNvSpPr/>
          <p:nvPr/>
        </p:nvSpPr>
        <p:spPr>
          <a:xfrm>
            <a:off x="7429520" y="2071678"/>
            <a:ext cx="1571636" cy="3500462"/>
          </a:xfrm>
          <a:prstGeom prst="roundRect">
            <a:avLst/>
          </a:prstGeom>
          <a:noFill/>
          <a:ln w="28575">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xit" presetSubtype="0" fill="hold" grpId="1" nodeType="clickEffect">
                                  <p:stCondLst>
                                    <p:cond delay="0"/>
                                  </p:stCondLst>
                                  <p:childTnLst>
                                    <p:animEffect transition="out" filter="dissolve">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xit" presetSubtype="0" fill="hold" grpId="1" nodeType="clickEffect">
                                  <p:stCondLst>
                                    <p:cond delay="0"/>
                                  </p:stCondLst>
                                  <p:childTnLst>
                                    <p:animEffect transition="out" filter="dissolve">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ssolve">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xit" presetSubtype="0" fill="hold" grpId="1" nodeType="clickEffect">
                                  <p:stCondLst>
                                    <p:cond delay="0"/>
                                  </p:stCondLst>
                                  <p:childTnLst>
                                    <p:animEffect transition="out" filter="dissolve">
                                      <p:cBhvr>
                                        <p:cTn id="41" dur="500"/>
                                        <p:tgtEl>
                                          <p:spTgt spid="9"/>
                                        </p:tgtEl>
                                      </p:cBhvr>
                                    </p:animEffect>
                                    <p:set>
                                      <p:cBhvr>
                                        <p:cTn id="42" dur="1" fill="hold">
                                          <p:stCondLst>
                                            <p:cond delay="499"/>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dissolve">
                                      <p:cBhvr>
                                        <p:cTn id="47" dur="20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xit" presetSubtype="0" fill="hold" grpId="1" nodeType="clickEffect">
                                  <p:stCondLst>
                                    <p:cond delay="0"/>
                                  </p:stCondLst>
                                  <p:childTnLst>
                                    <p:animEffect transition="out" filter="dissolve">
                                      <p:cBhvr>
                                        <p:cTn id="51" dur="500"/>
                                        <p:tgtEl>
                                          <p:spTgt spid="10"/>
                                        </p:tgtEl>
                                      </p:cBhvr>
                                    </p:animEffect>
                                    <p:set>
                                      <p:cBhvr>
                                        <p:cTn id="5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3 Slayt Numarası Yer Tutucusu"/>
          <p:cNvSpPr>
            <a:spLocks noGrp="1"/>
          </p:cNvSpPr>
          <p:nvPr>
            <p:ph type="sldNum" sz="quarter" idx="10"/>
          </p:nvPr>
        </p:nvSpPr>
        <p:spPr/>
        <p:txBody>
          <a:bodyPr/>
          <a:lstStyle/>
          <a:p>
            <a:fld id="{8C653DBB-CA38-4901-88DB-C5CA2755369E}" type="slidenum">
              <a:rPr lang="en-US"/>
              <a:pPr/>
              <a:t>12</a:t>
            </a:fld>
            <a:endParaRPr lang="en-US"/>
          </a:p>
        </p:txBody>
      </p:sp>
      <p:sp>
        <p:nvSpPr>
          <p:cNvPr id="1396738" name="Rectangle 2"/>
          <p:cNvSpPr>
            <a:spLocks noGrp="1" noChangeArrowheads="1"/>
          </p:cNvSpPr>
          <p:nvPr>
            <p:ph type="title"/>
          </p:nvPr>
        </p:nvSpPr>
        <p:spPr>
          <a:xfrm>
            <a:off x="457200" y="274638"/>
            <a:ext cx="8229600" cy="582594"/>
          </a:xfrm>
        </p:spPr>
        <p:txBody>
          <a:bodyPr>
            <a:normAutofit/>
          </a:bodyPr>
          <a:lstStyle/>
          <a:p>
            <a:r>
              <a:rPr lang="tr-TR" sz="2800" b="1" dirty="0" smtClean="0">
                <a:solidFill>
                  <a:schemeClr val="bg1"/>
                </a:solidFill>
              </a:rPr>
              <a:t>MÜŞTERİ YAŞAM BOYU DEĞERİ MODELİ</a:t>
            </a:r>
            <a:endParaRPr lang="tr-TR" sz="2800" b="1" dirty="0">
              <a:solidFill>
                <a:schemeClr val="bg1"/>
              </a:solidFill>
            </a:endParaRPr>
          </a:p>
        </p:txBody>
      </p:sp>
      <p:sp>
        <p:nvSpPr>
          <p:cNvPr id="1396739" name="Text Box 3"/>
          <p:cNvSpPr txBox="1">
            <a:spLocks noChangeArrowheads="1"/>
          </p:cNvSpPr>
          <p:nvPr/>
        </p:nvSpPr>
        <p:spPr bwMode="auto">
          <a:xfrm>
            <a:off x="228600" y="1005201"/>
            <a:ext cx="8763000" cy="637849"/>
          </a:xfrm>
          <a:prstGeom prst="rect">
            <a:avLst/>
          </a:prstGeom>
          <a:noFill/>
          <a:ln w="9525" algn="ctr">
            <a:noFill/>
            <a:miter lim="800000"/>
            <a:headEnd/>
            <a:tailEnd/>
          </a:ln>
          <a:effectLst/>
        </p:spPr>
        <p:txBody>
          <a:bodyPr lIns="72000" tIns="72000" rIns="72000" bIns="72000">
            <a:spAutoFit/>
          </a:bodyPr>
          <a:lstStyle/>
          <a:p>
            <a:pPr algn="ctr"/>
            <a:r>
              <a:rPr lang="tr-TR" sz="1600" b="1" dirty="0" smtClean="0">
                <a:solidFill>
                  <a:schemeClr val="bg1"/>
                </a:solidFill>
              </a:rPr>
              <a:t>Yaşam Boyu Değer Modeli ile müşterilerin Bankamız için yarattıkları değerin daha iyi anlaşılması ve Bankamızın müşteri değer yönetimi yetkinliklerinin daha da geliştirilmesi amaçlanmaktadır.</a:t>
            </a:r>
            <a:endParaRPr lang="tr-TR" sz="1600" b="1" dirty="0">
              <a:solidFill>
                <a:schemeClr val="bg1"/>
              </a:solidFill>
              <a:cs typeface="Arial" charset="0"/>
            </a:endParaRPr>
          </a:p>
        </p:txBody>
      </p:sp>
      <p:sp>
        <p:nvSpPr>
          <p:cNvPr id="1396742" name="Rectangle 6"/>
          <p:cNvSpPr>
            <a:spLocks noChangeArrowheads="1"/>
          </p:cNvSpPr>
          <p:nvPr/>
        </p:nvSpPr>
        <p:spPr bwMode="auto">
          <a:xfrm>
            <a:off x="250825" y="2285993"/>
            <a:ext cx="3938588" cy="4357718"/>
          </a:xfrm>
          <a:prstGeom prst="rect">
            <a:avLst/>
          </a:prstGeom>
          <a:solidFill>
            <a:srgbClr val="00B0F0"/>
          </a:solidFill>
          <a:ln w="28575" algn="ctr">
            <a:solidFill>
              <a:srgbClr val="4F81BD"/>
            </a:solidFill>
            <a:miter lim="800000"/>
            <a:headEnd/>
            <a:tailEnd/>
          </a:ln>
          <a:effectLst/>
        </p:spPr>
        <p:txBody>
          <a:bodyPr wrap="none" anchor="ctr"/>
          <a:lstStyle/>
          <a:p>
            <a:pPr algn="ctr"/>
            <a:endParaRPr lang="tr-TR" sz="1800" b="0">
              <a:solidFill>
                <a:schemeClr val="tx1"/>
              </a:solidFill>
              <a:cs typeface="Arial" charset="0"/>
            </a:endParaRPr>
          </a:p>
        </p:txBody>
      </p:sp>
      <p:sp>
        <p:nvSpPr>
          <p:cNvPr id="1396743" name="Rectangle 7"/>
          <p:cNvSpPr>
            <a:spLocks noChangeArrowheads="1"/>
          </p:cNvSpPr>
          <p:nvPr/>
        </p:nvSpPr>
        <p:spPr bwMode="auto">
          <a:xfrm>
            <a:off x="531808" y="2428868"/>
            <a:ext cx="3325812" cy="900113"/>
          </a:xfrm>
          <a:prstGeom prst="roundRect">
            <a:avLst/>
          </a:prstGeom>
          <a:solidFill>
            <a:srgbClr val="FFFFFF"/>
          </a:solidFill>
          <a:ln w="9525">
            <a:solidFill>
              <a:srgbClr val="B7DBFF"/>
            </a:solidFill>
            <a:miter lim="800000"/>
            <a:headEnd/>
            <a:tailEnd/>
          </a:ln>
          <a:effectLst/>
        </p:spPr>
        <p:txBody>
          <a:bodyPr anchor="ctr"/>
          <a:lstStyle/>
          <a:p>
            <a:pPr marL="185738" indent="-7938">
              <a:spcBef>
                <a:spcPct val="20000"/>
              </a:spcBef>
              <a:spcAft>
                <a:spcPct val="20000"/>
              </a:spcAft>
              <a:buClr>
                <a:srgbClr val="007BA2"/>
              </a:buClr>
              <a:buSzPts val="1400"/>
            </a:pPr>
            <a:r>
              <a:rPr lang="tr-TR" sz="1200" dirty="0" smtClean="0"/>
              <a:t>Müşterinin yaşam boyu değeri, gerçekleşen ve gelecekte gerçekleşmesi beklenen müşteri karının uygun bir ıskonto oranıyla günümüz değerine indirgenmesidir</a:t>
            </a:r>
            <a:r>
              <a:rPr lang="tr-TR" sz="1200" b="0" dirty="0" smtClean="0">
                <a:solidFill>
                  <a:schemeClr val="tx1"/>
                </a:solidFill>
                <a:cs typeface="Arial" charset="0"/>
              </a:rPr>
              <a:t>.</a:t>
            </a:r>
            <a:endParaRPr lang="tr-TR" sz="1200" b="0" dirty="0">
              <a:solidFill>
                <a:schemeClr val="tx1"/>
              </a:solidFill>
              <a:cs typeface="Arial" charset="0"/>
            </a:endParaRPr>
          </a:p>
        </p:txBody>
      </p:sp>
      <p:sp>
        <p:nvSpPr>
          <p:cNvPr id="1396744" name="Rectangle 8"/>
          <p:cNvSpPr>
            <a:spLocks noChangeArrowheads="1"/>
          </p:cNvSpPr>
          <p:nvPr/>
        </p:nvSpPr>
        <p:spPr bwMode="auto">
          <a:xfrm>
            <a:off x="531808" y="3500438"/>
            <a:ext cx="3325812" cy="1857388"/>
          </a:xfrm>
          <a:prstGeom prst="roundRect">
            <a:avLst/>
          </a:prstGeom>
          <a:solidFill>
            <a:srgbClr val="FFFFFF"/>
          </a:solidFill>
          <a:ln w="9525">
            <a:solidFill>
              <a:srgbClr val="B7DBFF"/>
            </a:solidFill>
            <a:miter lim="800000"/>
            <a:headEnd/>
            <a:tailEnd/>
          </a:ln>
          <a:effectLst/>
        </p:spPr>
        <p:txBody>
          <a:bodyPr anchor="ctr"/>
          <a:lstStyle/>
          <a:p>
            <a:pPr>
              <a:spcBef>
                <a:spcPct val="50000"/>
              </a:spcBef>
            </a:pPr>
            <a:r>
              <a:rPr lang="tr-TR" sz="1200" dirty="0" smtClean="0"/>
              <a:t>Yaşam boyu değer modeli, müşteriden sağlanan </a:t>
            </a:r>
            <a:r>
              <a:rPr lang="tr-TR" sz="1200" b="1" dirty="0" smtClean="0"/>
              <a:t>doğrudan kazançların </a:t>
            </a:r>
            <a:r>
              <a:rPr lang="tr-TR" sz="1200" dirty="0" smtClean="0"/>
              <a:t>(mevcut mali ilişkilerle zaman içinde gerçekleşmesi beklenen çapraz satış ve üst satışlardan elde edilen kazançlar), </a:t>
            </a:r>
            <a:r>
              <a:rPr lang="tr-TR" sz="1200" b="1" dirty="0" smtClean="0"/>
              <a:t>doğrudan giderlerin </a:t>
            </a:r>
            <a:r>
              <a:rPr lang="tr-TR" sz="1200" dirty="0" smtClean="0"/>
              <a:t>(mevcut ve gelecekteki ilişkilerin finansal, hizmet ve pazarlama giderleri), yaratılan </a:t>
            </a:r>
            <a:r>
              <a:rPr lang="tr-TR" sz="1200" b="1" dirty="0" smtClean="0"/>
              <a:t>dolaylı katma değer </a:t>
            </a:r>
            <a:r>
              <a:rPr lang="tr-TR" sz="1200" dirty="0" smtClean="0"/>
              <a:t>(tavsiye değeri, müşterinin çevresine etkisi vb.) ile müşterinin beklenen </a:t>
            </a:r>
            <a:r>
              <a:rPr lang="tr-TR" sz="1200" b="1" dirty="0" smtClean="0"/>
              <a:t>kayıp tarihinin </a:t>
            </a:r>
            <a:r>
              <a:rPr lang="tr-TR" sz="1200" dirty="0" smtClean="0"/>
              <a:t>bir araya getirilmesiyle oluşmaktadır.</a:t>
            </a:r>
            <a:endParaRPr lang="tr-TR" sz="1200" dirty="0"/>
          </a:p>
        </p:txBody>
      </p:sp>
      <p:sp>
        <p:nvSpPr>
          <p:cNvPr id="1396746" name="Rectangle 10"/>
          <p:cNvSpPr>
            <a:spLocks noChangeArrowheads="1"/>
          </p:cNvSpPr>
          <p:nvPr/>
        </p:nvSpPr>
        <p:spPr bwMode="auto">
          <a:xfrm>
            <a:off x="530220" y="5510234"/>
            <a:ext cx="3325813" cy="990600"/>
          </a:xfrm>
          <a:prstGeom prst="roundRect">
            <a:avLst/>
          </a:prstGeom>
          <a:solidFill>
            <a:srgbClr val="FFFFFF"/>
          </a:solidFill>
          <a:ln w="9525">
            <a:solidFill>
              <a:srgbClr val="B7DBFF"/>
            </a:solidFill>
            <a:miter lim="800000"/>
            <a:headEnd/>
            <a:tailEnd/>
          </a:ln>
          <a:effectLst/>
        </p:spPr>
        <p:txBody>
          <a:bodyPr/>
          <a:lstStyle/>
          <a:p>
            <a:pPr>
              <a:spcBef>
                <a:spcPct val="50000"/>
              </a:spcBef>
            </a:pPr>
            <a:r>
              <a:rPr lang="tr-TR" sz="1200" dirty="0" smtClean="0"/>
              <a:t>Yaşam boyu değer modeli sayesinde müşterinin gelecekteki değer akışları değerlendirilebilmekte ve buna bağlı olarak müşteri ve müşteri </a:t>
            </a:r>
            <a:r>
              <a:rPr lang="tr-TR" sz="1200" dirty="0" err="1" smtClean="0"/>
              <a:t>segmentleri</a:t>
            </a:r>
            <a:r>
              <a:rPr lang="tr-TR" sz="1200" dirty="0" smtClean="0"/>
              <a:t> bazında bugünkü net değeri hesaplanabilmektedir.</a:t>
            </a:r>
            <a:endParaRPr lang="tr-TR" sz="1200" dirty="0"/>
          </a:p>
        </p:txBody>
      </p:sp>
      <p:sp>
        <p:nvSpPr>
          <p:cNvPr id="1396747" name="AutoShape 11"/>
          <p:cNvSpPr>
            <a:spLocks noChangeArrowheads="1"/>
          </p:cNvSpPr>
          <p:nvPr/>
        </p:nvSpPr>
        <p:spPr bwMode="auto">
          <a:xfrm rot="16200000" flipV="1">
            <a:off x="2616200" y="4303713"/>
            <a:ext cx="3843337" cy="312738"/>
          </a:xfrm>
          <a:prstGeom prst="triangle">
            <a:avLst>
              <a:gd name="adj" fmla="val 50000"/>
            </a:avLst>
          </a:prstGeom>
          <a:solidFill>
            <a:srgbClr val="FF0066"/>
          </a:solidFill>
          <a:ln w="9525">
            <a:noFill/>
            <a:miter lim="800000"/>
            <a:headEnd/>
            <a:tailEnd/>
          </a:ln>
          <a:effectLst>
            <a:prstShdw prst="shdw17" dist="17961" dir="2700000">
              <a:srgbClr val="A50021">
                <a:gamma/>
                <a:shade val="60000"/>
                <a:invGamma/>
              </a:srgbClr>
            </a:prstShdw>
          </a:effectLst>
        </p:spPr>
        <p:txBody>
          <a:bodyPr rot="10800000" vert="eaVert" wrap="none" anchor="ctr"/>
          <a:lstStyle/>
          <a:p>
            <a:pPr marL="177800" indent="-177800" algn="ctr">
              <a:spcBef>
                <a:spcPct val="50000"/>
              </a:spcBef>
              <a:buClr>
                <a:srgbClr val="007BA2"/>
              </a:buClr>
              <a:buFont typeface="Wingdings" pitchFamily="2" charset="2"/>
              <a:buChar char="§"/>
            </a:pPr>
            <a:endParaRPr lang="tr-TR" sz="1400" b="0">
              <a:solidFill>
                <a:schemeClr val="tx1"/>
              </a:solidFill>
              <a:cs typeface="Arial" charset="0"/>
            </a:endParaRPr>
          </a:p>
        </p:txBody>
      </p:sp>
      <p:sp>
        <p:nvSpPr>
          <p:cNvPr id="1396748" name="Rectangle 12"/>
          <p:cNvSpPr>
            <a:spLocks noChangeArrowheads="1"/>
          </p:cNvSpPr>
          <p:nvPr/>
        </p:nvSpPr>
        <p:spPr bwMode="auto">
          <a:xfrm>
            <a:off x="214282" y="1714488"/>
            <a:ext cx="4000528" cy="357190"/>
          </a:xfrm>
          <a:prstGeom prst="roundRect">
            <a:avLst/>
          </a:prstGeom>
          <a:solidFill>
            <a:srgbClr val="FFFFFF"/>
          </a:solidFill>
          <a:ln w="9525" algn="ctr">
            <a:solidFill>
              <a:srgbClr val="4F81BD"/>
            </a:solidFill>
            <a:miter lim="800000"/>
            <a:headEnd/>
            <a:tailEnd/>
          </a:ln>
          <a:effectLst/>
        </p:spPr>
        <p:txBody>
          <a:bodyPr wrap="none" anchor="ctr"/>
          <a:lstStyle/>
          <a:p>
            <a:pPr algn="ctr"/>
            <a:r>
              <a:rPr lang="tr-TR" sz="2000" b="1" dirty="0" smtClean="0">
                <a:cs typeface="Arial" charset="0"/>
              </a:rPr>
              <a:t>Tanımlar</a:t>
            </a:r>
            <a:endParaRPr lang="en-US" sz="2000" b="1" dirty="0">
              <a:solidFill>
                <a:schemeClr val="tx1"/>
              </a:solidFill>
              <a:cs typeface="Arial" charset="0"/>
            </a:endParaRPr>
          </a:p>
        </p:txBody>
      </p:sp>
      <p:sp>
        <p:nvSpPr>
          <p:cNvPr id="1396749" name="Rectangle 13"/>
          <p:cNvSpPr>
            <a:spLocks noChangeArrowheads="1"/>
          </p:cNvSpPr>
          <p:nvPr/>
        </p:nvSpPr>
        <p:spPr bwMode="auto">
          <a:xfrm>
            <a:off x="4929190" y="1711315"/>
            <a:ext cx="3929090" cy="360363"/>
          </a:xfrm>
          <a:prstGeom prst="roundRect">
            <a:avLst/>
          </a:prstGeom>
          <a:solidFill>
            <a:srgbClr val="FFFFFF"/>
          </a:solidFill>
          <a:ln w="19050" algn="ctr">
            <a:solidFill>
              <a:srgbClr val="4F81BD"/>
            </a:solidFill>
            <a:miter lim="800000"/>
            <a:headEnd/>
            <a:tailEnd/>
          </a:ln>
          <a:effectLst/>
        </p:spPr>
        <p:txBody>
          <a:bodyPr wrap="none" anchor="ctr"/>
          <a:lstStyle/>
          <a:p>
            <a:pPr algn="ctr"/>
            <a:r>
              <a:rPr lang="tr-TR" sz="2000" b="1" dirty="0">
                <a:cs typeface="Arial" charset="0"/>
              </a:rPr>
              <a:t>Sonuçlar</a:t>
            </a:r>
            <a:endParaRPr lang="en-US" sz="2000" b="1" dirty="0">
              <a:cs typeface="Arial" charset="0"/>
            </a:endParaRPr>
          </a:p>
        </p:txBody>
      </p:sp>
      <p:sp>
        <p:nvSpPr>
          <p:cNvPr id="1396750" name="Line 14"/>
          <p:cNvSpPr>
            <a:spLocks noChangeShapeType="1"/>
          </p:cNvSpPr>
          <p:nvPr/>
        </p:nvSpPr>
        <p:spPr bwMode="auto">
          <a:xfrm>
            <a:off x="249239" y="2143116"/>
            <a:ext cx="3965572" cy="0"/>
          </a:xfrm>
          <a:prstGeom prst="line">
            <a:avLst/>
          </a:prstGeom>
          <a:noFill/>
          <a:ln w="9525">
            <a:solidFill>
              <a:schemeClr val="accent1"/>
            </a:solidFill>
            <a:round/>
            <a:headEnd/>
            <a:tailEnd/>
          </a:ln>
          <a:effectLst/>
        </p:spPr>
        <p:txBody>
          <a:bodyPr/>
          <a:lstStyle/>
          <a:p>
            <a:endParaRPr lang="tr-TR"/>
          </a:p>
        </p:txBody>
      </p:sp>
      <p:sp>
        <p:nvSpPr>
          <p:cNvPr id="1396751" name="Line 15"/>
          <p:cNvSpPr>
            <a:spLocks noChangeShapeType="1"/>
          </p:cNvSpPr>
          <p:nvPr/>
        </p:nvSpPr>
        <p:spPr bwMode="auto">
          <a:xfrm>
            <a:off x="4932363" y="2143116"/>
            <a:ext cx="3925917" cy="0"/>
          </a:xfrm>
          <a:prstGeom prst="line">
            <a:avLst/>
          </a:prstGeom>
          <a:noFill/>
          <a:ln w="9525">
            <a:solidFill>
              <a:schemeClr val="accent1"/>
            </a:solidFill>
            <a:round/>
            <a:headEnd/>
            <a:tailEnd/>
          </a:ln>
          <a:effectLst/>
        </p:spPr>
        <p:txBody>
          <a:bodyPr/>
          <a:lstStyle/>
          <a:p>
            <a:endParaRPr lang="tr-TR"/>
          </a:p>
        </p:txBody>
      </p:sp>
      <p:sp>
        <p:nvSpPr>
          <p:cNvPr id="1396756" name="Rectangle 20"/>
          <p:cNvSpPr>
            <a:spLocks noChangeArrowheads="1"/>
          </p:cNvSpPr>
          <p:nvPr/>
        </p:nvSpPr>
        <p:spPr bwMode="auto">
          <a:xfrm>
            <a:off x="4932363" y="2285992"/>
            <a:ext cx="3938587" cy="4357718"/>
          </a:xfrm>
          <a:prstGeom prst="rect">
            <a:avLst/>
          </a:prstGeom>
          <a:solidFill>
            <a:srgbClr val="00B0F0"/>
          </a:solidFill>
          <a:ln w="28575" algn="ctr">
            <a:solidFill>
              <a:srgbClr val="4F81BD"/>
            </a:solidFill>
            <a:miter lim="800000"/>
            <a:headEnd/>
            <a:tailEnd/>
          </a:ln>
          <a:effectLst/>
        </p:spPr>
        <p:txBody>
          <a:bodyPr wrap="none" anchor="ctr"/>
          <a:lstStyle/>
          <a:p>
            <a:pPr algn="ctr"/>
            <a:endParaRPr lang="tr-TR" sz="1800" b="0">
              <a:solidFill>
                <a:schemeClr val="tx1"/>
              </a:solidFill>
              <a:cs typeface="Arial" charset="0"/>
            </a:endParaRPr>
          </a:p>
        </p:txBody>
      </p:sp>
      <p:sp>
        <p:nvSpPr>
          <p:cNvPr id="1396757" name="Rectangle 21"/>
          <p:cNvSpPr>
            <a:spLocks noChangeArrowheads="1"/>
          </p:cNvSpPr>
          <p:nvPr/>
        </p:nvSpPr>
        <p:spPr bwMode="auto">
          <a:xfrm>
            <a:off x="5143505" y="2428868"/>
            <a:ext cx="3532184" cy="4024320"/>
          </a:xfrm>
          <a:prstGeom prst="roundRect">
            <a:avLst/>
          </a:prstGeom>
          <a:solidFill>
            <a:srgbClr val="FFFFFF"/>
          </a:solidFill>
          <a:ln w="9525">
            <a:solidFill>
              <a:srgbClr val="B7DBFF"/>
            </a:solidFill>
            <a:miter lim="800000"/>
            <a:headEnd/>
            <a:tailEnd/>
          </a:ln>
          <a:effectLst/>
        </p:spPr>
        <p:txBody>
          <a:bodyPr anchor="ctr"/>
          <a:lstStyle/>
          <a:p>
            <a:pPr marL="185738" indent="-185738">
              <a:spcBef>
                <a:spcPct val="20000"/>
              </a:spcBef>
              <a:spcAft>
                <a:spcPct val="20000"/>
              </a:spcAft>
              <a:buClr>
                <a:srgbClr val="007BA2"/>
              </a:buClr>
              <a:buSzPts val="1400"/>
              <a:buFont typeface="Wingdings" pitchFamily="2" charset="2"/>
              <a:buChar char="§"/>
            </a:pPr>
            <a:endParaRPr lang="tr-TR" sz="1200" b="0" dirty="0">
              <a:solidFill>
                <a:schemeClr val="tx1"/>
              </a:solidFill>
              <a:cs typeface="Arial" charset="0"/>
            </a:endParaRPr>
          </a:p>
          <a:p>
            <a:pPr marL="185738" indent="-185738">
              <a:spcBef>
                <a:spcPct val="20000"/>
              </a:spcBef>
              <a:spcAft>
                <a:spcPct val="20000"/>
              </a:spcAft>
              <a:buClr>
                <a:srgbClr val="007BA2"/>
              </a:buClr>
              <a:buSzPts val="1400"/>
              <a:buFont typeface="Wingdings" pitchFamily="2" charset="2"/>
              <a:buChar char="§"/>
            </a:pPr>
            <a:endParaRPr lang="tr-TR" sz="1200" dirty="0" smtClean="0"/>
          </a:p>
          <a:p>
            <a:pPr marL="185738" indent="-185738">
              <a:spcBef>
                <a:spcPct val="20000"/>
              </a:spcBef>
              <a:spcAft>
                <a:spcPct val="20000"/>
              </a:spcAft>
              <a:buClr>
                <a:srgbClr val="007BA2"/>
              </a:buClr>
              <a:buSzPts val="1400"/>
              <a:buFont typeface="Wingdings" pitchFamily="2" charset="2"/>
              <a:buChar char="§"/>
            </a:pPr>
            <a:r>
              <a:rPr lang="tr-TR" sz="1200" dirty="0" smtClean="0"/>
              <a:t>Müşteri yaşam boyu değeri modeliyle, müşteriler uzun vadede şirkete katacakları değer bazında ayrıştırılabilir</a:t>
            </a:r>
            <a:r>
              <a:rPr lang="tr-TR" sz="1200" b="0" dirty="0" smtClean="0">
                <a:solidFill>
                  <a:schemeClr val="tx1"/>
                </a:solidFill>
                <a:cs typeface="Arial" charset="0"/>
              </a:rPr>
              <a:t>.</a:t>
            </a:r>
          </a:p>
          <a:p>
            <a:pPr marL="185738" indent="-185738">
              <a:spcBef>
                <a:spcPct val="20000"/>
              </a:spcBef>
              <a:spcAft>
                <a:spcPct val="20000"/>
              </a:spcAft>
              <a:buClr>
                <a:srgbClr val="007BA2"/>
              </a:buClr>
              <a:buSzPts val="1400"/>
              <a:buFont typeface="Wingdings" pitchFamily="2" charset="2"/>
              <a:buChar char="§"/>
            </a:pPr>
            <a:r>
              <a:rPr lang="tr-TR" sz="1200" dirty="0" smtClean="0">
                <a:cs typeface="Arial" pitchFamily="34" charset="0"/>
              </a:rPr>
              <a:t>Farklı müşteri gruplarının (Yaş, meslek, coğrafya, vb..) ve </a:t>
            </a:r>
            <a:r>
              <a:rPr lang="tr-TR" sz="1200" dirty="0" err="1" smtClean="0">
                <a:cs typeface="Arial" pitchFamily="34" charset="0"/>
              </a:rPr>
              <a:t>segmentlerinin</a:t>
            </a:r>
            <a:r>
              <a:rPr lang="tr-TR" sz="1200" dirty="0" smtClean="0">
                <a:cs typeface="Arial" pitchFamily="34" charset="0"/>
              </a:rPr>
              <a:t> hayat boyu değerlerinin tespit edilmesi </a:t>
            </a:r>
            <a:r>
              <a:rPr lang="tr-TR" sz="1200" b="1" dirty="0" smtClean="0">
                <a:cs typeface="Arial" pitchFamily="34" charset="0"/>
              </a:rPr>
              <a:t>uzun vadeli eğilimleri</a:t>
            </a:r>
            <a:r>
              <a:rPr lang="tr-TR" sz="1200" dirty="0" smtClean="0">
                <a:cs typeface="Arial" pitchFamily="34" charset="0"/>
              </a:rPr>
              <a:t> saptamayı sağlar. LTV modeli </a:t>
            </a:r>
            <a:r>
              <a:rPr lang="tr-TR" sz="1200" b="1" dirty="0" smtClean="0">
                <a:cs typeface="Arial" pitchFamily="34" charset="0"/>
              </a:rPr>
              <a:t>yaşam boyu değeri yüksek müşterilerin profillerine dair bilgi</a:t>
            </a:r>
            <a:r>
              <a:rPr lang="tr-TR" sz="1200" dirty="0" smtClean="0">
                <a:cs typeface="Arial" pitchFamily="34" charset="0"/>
              </a:rPr>
              <a:t> vermektedir.</a:t>
            </a:r>
            <a:endParaRPr lang="en-US" sz="1200" dirty="0" smtClean="0">
              <a:cs typeface="Arial" pitchFamily="34" charset="0"/>
            </a:endParaRPr>
          </a:p>
          <a:p>
            <a:pPr marL="185738" indent="-185738">
              <a:spcBef>
                <a:spcPct val="20000"/>
              </a:spcBef>
              <a:spcAft>
                <a:spcPct val="20000"/>
              </a:spcAft>
              <a:buClr>
                <a:srgbClr val="007BA2"/>
              </a:buClr>
              <a:buSzPts val="1400"/>
              <a:buFont typeface="Wingdings" pitchFamily="2" charset="2"/>
              <a:buChar char="§"/>
            </a:pPr>
            <a:r>
              <a:rPr lang="tr-TR" sz="1200" dirty="0" smtClean="0">
                <a:cs typeface="Arial" pitchFamily="34" charset="0"/>
              </a:rPr>
              <a:t>Her müşterinin ve müşteri grubunun ürün kullanım eğilimleri ve  getiri hacimleri üzerinde yapılan tahminler </a:t>
            </a:r>
            <a:r>
              <a:rPr lang="tr-TR" sz="1200" b="1" dirty="0" smtClean="0">
                <a:cs typeface="Arial" pitchFamily="34" charset="0"/>
              </a:rPr>
              <a:t>değişik kampanyalarda  ve pazarlama aksiyonlarında</a:t>
            </a:r>
            <a:r>
              <a:rPr lang="tr-TR" sz="1200" dirty="0" smtClean="0">
                <a:cs typeface="Arial" pitchFamily="34" charset="0"/>
              </a:rPr>
              <a:t> kullanılabilecek  verileri sağlayacaktır.</a:t>
            </a:r>
          </a:p>
          <a:p>
            <a:pPr marL="185738" indent="-185738">
              <a:spcBef>
                <a:spcPct val="20000"/>
              </a:spcBef>
              <a:spcAft>
                <a:spcPct val="20000"/>
              </a:spcAft>
              <a:buClr>
                <a:srgbClr val="007BA2"/>
              </a:buClr>
              <a:buSzPts val="1400"/>
              <a:buFont typeface="Wingdings" pitchFamily="2" charset="2"/>
              <a:buChar char="§"/>
            </a:pPr>
            <a:r>
              <a:rPr lang="tr-TR" sz="1200" dirty="0" smtClean="0">
                <a:cs typeface="Arial" pitchFamily="34" charset="0"/>
              </a:rPr>
              <a:t>Her müşterinin ve müşteri grubunun ürün karlılık miktarları  </a:t>
            </a:r>
            <a:r>
              <a:rPr lang="tr-TR" sz="1200" dirty="0" err="1" smtClean="0">
                <a:cs typeface="Arial" pitchFamily="34" charset="0"/>
              </a:rPr>
              <a:t>operasyonel</a:t>
            </a:r>
            <a:r>
              <a:rPr lang="tr-TR" sz="1200" dirty="0" smtClean="0">
                <a:cs typeface="Arial" pitchFamily="34" charset="0"/>
              </a:rPr>
              <a:t> kararlar alınırken </a:t>
            </a:r>
            <a:r>
              <a:rPr lang="tr-TR" sz="1200" b="1" dirty="0" smtClean="0">
                <a:cs typeface="Arial" pitchFamily="34" charset="0"/>
              </a:rPr>
              <a:t>fizibilite çalışmalarına</a:t>
            </a:r>
            <a:r>
              <a:rPr lang="tr-TR" sz="1200" dirty="0" smtClean="0">
                <a:cs typeface="Arial" pitchFamily="34" charset="0"/>
              </a:rPr>
              <a:t> destek olacaktır. </a:t>
            </a:r>
            <a:endParaRPr lang="en-US" sz="1200" dirty="0" smtClean="0">
              <a:cs typeface="Arial" pitchFamily="34" charset="0"/>
            </a:endParaRPr>
          </a:p>
          <a:p>
            <a:pPr marL="185738" indent="-185738">
              <a:spcBef>
                <a:spcPct val="20000"/>
              </a:spcBef>
              <a:spcAft>
                <a:spcPct val="20000"/>
              </a:spcAft>
              <a:buClr>
                <a:srgbClr val="007BA2"/>
              </a:buClr>
              <a:buSzPts val="1400"/>
              <a:buFont typeface="Wingdings" pitchFamily="2" charset="2"/>
              <a:buChar char="§"/>
            </a:pPr>
            <a:endParaRPr lang="en-US" sz="1200" dirty="0" smtClean="0">
              <a:cs typeface="Arial" pitchFamily="34" charset="0"/>
            </a:endParaRPr>
          </a:p>
          <a:p>
            <a:pPr marL="185738" indent="-185738">
              <a:spcBef>
                <a:spcPct val="20000"/>
              </a:spcBef>
              <a:spcAft>
                <a:spcPct val="20000"/>
              </a:spcAft>
              <a:buClr>
                <a:srgbClr val="007BA2"/>
              </a:buClr>
              <a:buSzPts val="1400"/>
              <a:buFont typeface="Wingdings" pitchFamily="2" charset="2"/>
              <a:buChar char="§"/>
            </a:pPr>
            <a:endParaRPr lang="tr-TR" sz="1200" b="0" dirty="0">
              <a:solidFill>
                <a:schemeClr val="tx1"/>
              </a:solidFill>
              <a:cs typeface="Arial" charset="0"/>
            </a:endParaRPr>
          </a:p>
        </p:txBody>
      </p:sp>
      <p:cxnSp>
        <p:nvCxnSpPr>
          <p:cNvPr id="21" name="20 Düz Bağlayıcı"/>
          <p:cNvCxnSpPr/>
          <p:nvPr/>
        </p:nvCxnSpPr>
        <p:spPr>
          <a:xfrm>
            <a:off x="500034" y="85723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457200" y="42860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28 Grup"/>
          <p:cNvGrpSpPr/>
          <p:nvPr/>
        </p:nvGrpSpPr>
        <p:grpSpPr>
          <a:xfrm>
            <a:off x="928662" y="2285992"/>
            <a:ext cx="714380" cy="785818"/>
            <a:chOff x="1000100" y="3571876"/>
            <a:chExt cx="714380" cy="785818"/>
          </a:xfrm>
        </p:grpSpPr>
        <p:sp>
          <p:nvSpPr>
            <p:cNvPr id="7" name="6 5-Nokta Yıldız"/>
            <p:cNvSpPr/>
            <p:nvPr/>
          </p:nvSpPr>
          <p:spPr>
            <a:xfrm>
              <a:off x="1214414" y="3857628"/>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5-Nokta Yıldız"/>
            <p:cNvSpPr/>
            <p:nvPr/>
          </p:nvSpPr>
          <p:spPr>
            <a:xfrm>
              <a:off x="1000100" y="3571876"/>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5-Nokta Yıldız"/>
            <p:cNvSpPr/>
            <p:nvPr/>
          </p:nvSpPr>
          <p:spPr>
            <a:xfrm>
              <a:off x="1428728" y="3571876"/>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5-Nokta Yıldız"/>
            <p:cNvSpPr/>
            <p:nvPr/>
          </p:nvSpPr>
          <p:spPr>
            <a:xfrm>
              <a:off x="1000100" y="4143380"/>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5-Nokta Yıldız"/>
            <p:cNvSpPr/>
            <p:nvPr/>
          </p:nvSpPr>
          <p:spPr>
            <a:xfrm>
              <a:off x="1428728" y="4143380"/>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3" name="29 Grup"/>
          <p:cNvGrpSpPr/>
          <p:nvPr/>
        </p:nvGrpSpPr>
        <p:grpSpPr>
          <a:xfrm>
            <a:off x="2643174" y="2357430"/>
            <a:ext cx="714380" cy="633418"/>
            <a:chOff x="2643174" y="3643314"/>
            <a:chExt cx="714380" cy="633418"/>
          </a:xfrm>
        </p:grpSpPr>
        <p:sp>
          <p:nvSpPr>
            <p:cNvPr id="17" name="16 5-Nokta Yıldız"/>
            <p:cNvSpPr/>
            <p:nvPr/>
          </p:nvSpPr>
          <p:spPr>
            <a:xfrm>
              <a:off x="2643174" y="3643314"/>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17 5-Nokta Yıldız"/>
            <p:cNvSpPr/>
            <p:nvPr/>
          </p:nvSpPr>
          <p:spPr>
            <a:xfrm>
              <a:off x="3071802" y="3643314"/>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18 5-Nokta Yıldız"/>
            <p:cNvSpPr/>
            <p:nvPr/>
          </p:nvSpPr>
          <p:spPr>
            <a:xfrm>
              <a:off x="2643174" y="4062418"/>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19 5-Nokta Yıldız"/>
            <p:cNvSpPr/>
            <p:nvPr/>
          </p:nvSpPr>
          <p:spPr>
            <a:xfrm>
              <a:off x="3071802" y="4062418"/>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4" name="30 Grup"/>
          <p:cNvGrpSpPr/>
          <p:nvPr/>
        </p:nvGrpSpPr>
        <p:grpSpPr>
          <a:xfrm>
            <a:off x="4286248" y="2428868"/>
            <a:ext cx="714380" cy="490542"/>
            <a:chOff x="4286248" y="3714752"/>
            <a:chExt cx="714380" cy="490542"/>
          </a:xfrm>
        </p:grpSpPr>
        <p:sp>
          <p:nvSpPr>
            <p:cNvPr id="21" name="20 5-Nokta Yıldız"/>
            <p:cNvSpPr/>
            <p:nvPr/>
          </p:nvSpPr>
          <p:spPr>
            <a:xfrm>
              <a:off x="4500562" y="3714752"/>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21 5-Nokta Yıldız"/>
            <p:cNvSpPr/>
            <p:nvPr/>
          </p:nvSpPr>
          <p:spPr>
            <a:xfrm>
              <a:off x="4714876" y="3990980"/>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22 5-Nokta Yıldız"/>
            <p:cNvSpPr/>
            <p:nvPr/>
          </p:nvSpPr>
          <p:spPr>
            <a:xfrm>
              <a:off x="4286248" y="3990980"/>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5" name="31 Grup"/>
          <p:cNvGrpSpPr/>
          <p:nvPr/>
        </p:nvGrpSpPr>
        <p:grpSpPr>
          <a:xfrm>
            <a:off x="5929322" y="2571744"/>
            <a:ext cx="714380" cy="214314"/>
            <a:chOff x="5929322" y="3857628"/>
            <a:chExt cx="714380" cy="214314"/>
          </a:xfrm>
        </p:grpSpPr>
        <p:sp>
          <p:nvSpPr>
            <p:cNvPr id="24" name="23 5-Nokta Yıldız"/>
            <p:cNvSpPr/>
            <p:nvPr/>
          </p:nvSpPr>
          <p:spPr>
            <a:xfrm>
              <a:off x="6357950" y="3857628"/>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24 5-Nokta Yıldız"/>
            <p:cNvSpPr/>
            <p:nvPr/>
          </p:nvSpPr>
          <p:spPr>
            <a:xfrm>
              <a:off x="5929322" y="3857628"/>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26" name="25 5-Nokta Yıldız"/>
          <p:cNvSpPr/>
          <p:nvPr/>
        </p:nvSpPr>
        <p:spPr>
          <a:xfrm>
            <a:off x="7786710" y="2571744"/>
            <a:ext cx="285752" cy="214314"/>
          </a:xfrm>
          <a:prstGeom prst="star5">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Rectangle 2"/>
          <p:cNvSpPr txBox="1">
            <a:spLocks noChangeArrowheads="1"/>
          </p:cNvSpPr>
          <p:nvPr/>
        </p:nvSpPr>
        <p:spPr>
          <a:xfrm>
            <a:off x="457200" y="417514"/>
            <a:ext cx="8229600" cy="58259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800" b="1" i="0" u="none" strike="noStrike" kern="1200" cap="none" spc="0" normalizeH="0" baseline="0" noProof="0" dirty="0" smtClean="0">
                <a:ln>
                  <a:noFill/>
                </a:ln>
                <a:solidFill>
                  <a:schemeClr val="bg1"/>
                </a:solidFill>
                <a:effectLst/>
                <a:uLnTx/>
                <a:uFillTx/>
                <a:latin typeface="+mj-lt"/>
                <a:ea typeface="+mj-ea"/>
                <a:cs typeface="+mj-cs"/>
              </a:rPr>
              <a:t>MÜŞTERİ YAŞAM BOYU DEĞERİ MODELİ</a:t>
            </a:r>
            <a:endParaRPr kumimoji="0" lang="tr-TR" sz="2800" b="1" i="0" u="none" strike="noStrike" kern="1200" cap="none" spc="0" normalizeH="0" baseline="0" noProof="0" dirty="0">
              <a:ln>
                <a:noFill/>
              </a:ln>
              <a:solidFill>
                <a:schemeClr val="bg1"/>
              </a:solidFill>
              <a:effectLst/>
              <a:uLnTx/>
              <a:uFillTx/>
              <a:latin typeface="+mj-lt"/>
              <a:ea typeface="+mj-ea"/>
              <a:cs typeface="+mj-cs"/>
            </a:endParaRPr>
          </a:p>
        </p:txBody>
      </p:sp>
      <p:cxnSp>
        <p:nvCxnSpPr>
          <p:cNvPr id="28" name="27 Düz Bağlayıcı"/>
          <p:cNvCxnSpPr/>
          <p:nvPr/>
        </p:nvCxnSpPr>
        <p:spPr>
          <a:xfrm>
            <a:off x="500034" y="1000108"/>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3" name="32 Metin kutusu"/>
          <p:cNvSpPr txBox="1"/>
          <p:nvPr/>
        </p:nvSpPr>
        <p:spPr>
          <a:xfrm>
            <a:off x="357158" y="4255195"/>
            <a:ext cx="8429684" cy="2308324"/>
          </a:xfrm>
          <a:prstGeom prst="rect">
            <a:avLst/>
          </a:prstGeom>
          <a:noFill/>
        </p:spPr>
        <p:txBody>
          <a:bodyPr wrap="square" rtlCol="0">
            <a:spAutoFit/>
          </a:bodyPr>
          <a:lstStyle/>
          <a:p>
            <a:pPr algn="just">
              <a:defRPr/>
            </a:pPr>
            <a:r>
              <a:rPr lang="tr-TR" dirty="0" smtClean="0">
                <a:solidFill>
                  <a:schemeClr val="bg1"/>
                </a:solidFill>
              </a:rPr>
              <a:t>Müşteri Yaşam Boyu Değeri, MIYU-Müşteri Tanıma Ekranı aracılığıyla Şubelerimizin kullanımına açılmıştır. Müşteriler yarattıkları değer büyüklüğü itibariyle beşli bir skalaya tabi tutulmakta olup, sonuçlar ilgili ekranda yıldızlarla temsil edilmektedir. 5 yıldız, en yüksek Yaşam Boyu Değer grubunu, tek yıldız ise en düşük değere sahip grubu ifade etmektedir.</a:t>
            </a:r>
          </a:p>
          <a:p>
            <a:pPr algn="just">
              <a:defRPr/>
            </a:pPr>
            <a:endParaRPr lang="tr-TR" dirty="0" smtClean="0">
              <a:solidFill>
                <a:schemeClr val="bg1"/>
              </a:solidFill>
              <a:cs typeface="Times New Roman" pitchFamily="18" charset="0"/>
            </a:endParaRPr>
          </a:p>
          <a:p>
            <a:pPr>
              <a:defRPr/>
            </a:pPr>
            <a:r>
              <a:rPr lang="tr-TR" dirty="0" smtClean="0">
                <a:solidFill>
                  <a:schemeClr val="bg1"/>
                </a:solidFill>
                <a:cs typeface="Times New Roman" pitchFamily="18" charset="0"/>
              </a:rPr>
              <a:t>Yıllık olarak hesaplanan LTV beşlik bir skala dahilinde MIYU-Müşteri Tanıma Ekranı’ndan izlenebilmektedir.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417514"/>
            <a:ext cx="8229600" cy="582594"/>
          </a:xfrm>
        </p:spPr>
        <p:txBody>
          <a:bodyPr>
            <a:normAutofit/>
          </a:bodyPr>
          <a:lstStyle/>
          <a:p>
            <a:r>
              <a:rPr lang="tr-TR" sz="2800" b="1" dirty="0" smtClean="0">
                <a:solidFill>
                  <a:schemeClr val="bg1"/>
                </a:solidFill>
              </a:rPr>
              <a:t>MÜŞTERİ ERİME MODELİ</a:t>
            </a:r>
            <a:endParaRPr lang="tr-TR" sz="2800" b="1" dirty="0">
              <a:solidFill>
                <a:schemeClr val="bg1"/>
              </a:solidFill>
            </a:endParaRPr>
          </a:p>
        </p:txBody>
      </p:sp>
      <p:cxnSp>
        <p:nvCxnSpPr>
          <p:cNvPr id="5" name="4 Düz Bağlayıcı"/>
          <p:cNvCxnSpPr/>
          <p:nvPr/>
        </p:nvCxnSpPr>
        <p:spPr>
          <a:xfrm>
            <a:off x="500034" y="1071546"/>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6" name="5 Diyagram"/>
          <p:cNvGraphicFramePr/>
          <p:nvPr/>
        </p:nvGraphicFramePr>
        <p:xfrm>
          <a:off x="500034" y="1428736"/>
          <a:ext cx="8143932" cy="2500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7 Metin kutusu"/>
          <p:cNvSpPr txBox="1"/>
          <p:nvPr/>
        </p:nvSpPr>
        <p:spPr>
          <a:xfrm>
            <a:off x="357158" y="4255195"/>
            <a:ext cx="8429684" cy="2031325"/>
          </a:xfrm>
          <a:prstGeom prst="rect">
            <a:avLst/>
          </a:prstGeom>
          <a:noFill/>
        </p:spPr>
        <p:txBody>
          <a:bodyPr wrap="square" rtlCol="0">
            <a:spAutoFit/>
          </a:bodyPr>
          <a:lstStyle/>
          <a:p>
            <a:pPr algn="just">
              <a:defRPr/>
            </a:pPr>
            <a:r>
              <a:rPr lang="tr-TR" dirty="0" smtClean="0">
                <a:solidFill>
                  <a:schemeClr val="bg1"/>
                </a:solidFill>
                <a:cs typeface="Times New Roman" pitchFamily="18" charset="0"/>
              </a:rPr>
              <a:t>Müşteri Erimesi Modeli ile, müşterilerin son 18 aydaki varlık ortalaması (SFO), kredi ortalaması (KFO) ve işlem adetlerinin (şube, çağrı merkezi, internet, bankamatik kanalları ile yapılan işlemler) artış ya da azalış eğilimi incelenmekte ve son 6 aya ait ilişki azaltma/sonlandırma, bir diğer ifadeyle “erime” durumları tespit edilmektedir.</a:t>
            </a:r>
          </a:p>
          <a:p>
            <a:pPr algn="just"/>
            <a:endParaRPr lang="tr-TR" dirty="0" smtClean="0">
              <a:solidFill>
                <a:schemeClr val="bg1"/>
              </a:solidFill>
            </a:endParaRPr>
          </a:p>
          <a:p>
            <a:pPr algn="just">
              <a:defRPr/>
            </a:pPr>
            <a:r>
              <a:rPr lang="tr-TR" dirty="0" smtClean="0">
                <a:solidFill>
                  <a:schemeClr val="bg1"/>
                </a:solidFill>
                <a:cs typeface="Times New Roman" pitchFamily="18" charset="0"/>
              </a:rPr>
              <a:t>Üç ayda bir hesaplanan Müşteri Erimesi ilgili renk kodlarıyla MIYU-Müşteri Tanıma Ekranı’ndan izlenebilmektedir.</a:t>
            </a:r>
            <a:endParaRPr lang="tr-TR"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Autofit/>
          </a:bodyPr>
          <a:lstStyle/>
          <a:p>
            <a:r>
              <a:rPr lang="tr-TR" sz="2800" b="1" dirty="0" smtClean="0">
                <a:solidFill>
                  <a:schemeClr val="bg1"/>
                </a:solidFill>
              </a:rPr>
              <a:t>MÜŞTERİ YÖNETİMİ STRATEJİSİ</a:t>
            </a:r>
            <a:endParaRPr lang="tr-TR" sz="2800" b="1" dirty="0">
              <a:solidFill>
                <a:schemeClr val="bg1"/>
              </a:solidFill>
            </a:endParaRPr>
          </a:p>
        </p:txBody>
      </p:sp>
      <p:cxnSp>
        <p:nvCxnSpPr>
          <p:cNvPr id="106" name="105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15 Düz Ok Bağlayıcısı"/>
          <p:cNvCxnSpPr/>
          <p:nvPr/>
        </p:nvCxnSpPr>
        <p:spPr>
          <a:xfrm rot="5400000">
            <a:off x="-1821159" y="3821369"/>
            <a:ext cx="5643603" cy="1083"/>
          </a:xfrm>
          <a:prstGeom prst="straightConnector1">
            <a:avLst/>
          </a:prstGeom>
          <a:ln w="38100">
            <a:solidFill>
              <a:srgbClr val="FF0066"/>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8" name="17 Düz Ok Bağlayıcısı"/>
          <p:cNvCxnSpPr/>
          <p:nvPr/>
        </p:nvCxnSpPr>
        <p:spPr>
          <a:xfrm rot="10800000" flipV="1">
            <a:off x="1000105" y="4846104"/>
            <a:ext cx="4286275" cy="11656"/>
          </a:xfrm>
          <a:prstGeom prst="straightConnector1">
            <a:avLst/>
          </a:prstGeom>
          <a:ln w="38100">
            <a:solidFill>
              <a:srgbClr val="FF0066"/>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6" name="35 Metin kutusu"/>
          <p:cNvSpPr txBox="1"/>
          <p:nvPr/>
        </p:nvSpPr>
        <p:spPr>
          <a:xfrm>
            <a:off x="346446" y="1371415"/>
            <a:ext cx="476726" cy="5057981"/>
          </a:xfrm>
          <a:prstGeom prst="roundRect">
            <a:avLst/>
          </a:prstGeom>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sz="1600" b="1" dirty="0" smtClean="0">
                <a:solidFill>
                  <a:schemeClr val="tx1"/>
                </a:solidFill>
              </a:rPr>
              <a:t>YAŞAM BOYU DEĞER SKORU </a:t>
            </a:r>
            <a:endParaRPr lang="tr-TR" sz="1600" b="1" dirty="0">
              <a:solidFill>
                <a:schemeClr val="tx1"/>
              </a:solidFill>
            </a:endParaRPr>
          </a:p>
        </p:txBody>
      </p:sp>
      <p:sp>
        <p:nvSpPr>
          <p:cNvPr id="37" name="36 Metin kutusu"/>
          <p:cNvSpPr txBox="1"/>
          <p:nvPr/>
        </p:nvSpPr>
        <p:spPr>
          <a:xfrm rot="5400000">
            <a:off x="6262463" y="3810239"/>
            <a:ext cx="476726" cy="2143140"/>
          </a:xfrm>
          <a:prstGeom prst="roundRect">
            <a:avLst/>
          </a:prstGeom>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sz="1600" b="1" dirty="0" smtClean="0">
                <a:solidFill>
                  <a:schemeClr val="tx1"/>
                </a:solidFill>
              </a:rPr>
              <a:t>ERİME SKORU</a:t>
            </a:r>
            <a:endParaRPr lang="tr-TR" sz="1600" b="1" dirty="0">
              <a:solidFill>
                <a:schemeClr val="tx1"/>
              </a:solidFill>
            </a:endParaRPr>
          </a:p>
        </p:txBody>
      </p:sp>
      <p:grpSp>
        <p:nvGrpSpPr>
          <p:cNvPr id="2" name="29 Grup"/>
          <p:cNvGrpSpPr/>
          <p:nvPr/>
        </p:nvGrpSpPr>
        <p:grpSpPr>
          <a:xfrm>
            <a:off x="1078045" y="1348861"/>
            <a:ext cx="1870363" cy="1678665"/>
            <a:chOff x="1078045" y="1348861"/>
            <a:chExt cx="1870363" cy="1678665"/>
          </a:xfrm>
        </p:grpSpPr>
        <p:sp>
          <p:nvSpPr>
            <p:cNvPr id="10" name="Rectangle 5"/>
            <p:cNvSpPr>
              <a:spLocks noChangeArrowheads="1"/>
            </p:cNvSpPr>
            <p:nvPr/>
          </p:nvSpPr>
          <p:spPr bwMode="auto">
            <a:xfrm>
              <a:off x="1078045" y="1348861"/>
              <a:ext cx="1870363" cy="1678665"/>
            </a:xfrm>
            <a:prstGeom prst="rect">
              <a:avLst/>
            </a:prstGeom>
            <a:solidFill>
              <a:srgbClr val="0070C0"/>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tr-TR" dirty="0"/>
            </a:p>
          </p:txBody>
        </p:sp>
        <p:sp>
          <p:nvSpPr>
            <p:cNvPr id="39" name="38 Metin kutusu"/>
            <p:cNvSpPr txBox="1"/>
            <p:nvPr/>
          </p:nvSpPr>
          <p:spPr>
            <a:xfrm rot="5400000">
              <a:off x="1481552" y="1587760"/>
              <a:ext cx="1021556" cy="1158811"/>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sz="2400" b="1" dirty="0" smtClean="0">
                  <a:solidFill>
                    <a:schemeClr val="bg1"/>
                  </a:solidFill>
                </a:rPr>
                <a:t>ELDE TUT</a:t>
              </a:r>
              <a:endParaRPr lang="tr-TR" sz="2400" b="1" dirty="0">
                <a:solidFill>
                  <a:schemeClr val="bg1"/>
                </a:solidFill>
              </a:endParaRPr>
            </a:p>
          </p:txBody>
        </p:sp>
      </p:grpSp>
      <p:grpSp>
        <p:nvGrpSpPr>
          <p:cNvPr id="3" name="30 Grup"/>
          <p:cNvGrpSpPr/>
          <p:nvPr/>
        </p:nvGrpSpPr>
        <p:grpSpPr>
          <a:xfrm>
            <a:off x="3026354" y="1348861"/>
            <a:ext cx="1870363" cy="1678665"/>
            <a:chOff x="3026354" y="1348861"/>
            <a:chExt cx="1870363" cy="1678665"/>
          </a:xfrm>
        </p:grpSpPr>
        <p:sp>
          <p:nvSpPr>
            <p:cNvPr id="11" name="Rectangle 5"/>
            <p:cNvSpPr>
              <a:spLocks noChangeArrowheads="1"/>
            </p:cNvSpPr>
            <p:nvPr/>
          </p:nvSpPr>
          <p:spPr bwMode="auto">
            <a:xfrm>
              <a:off x="3026354" y="1348861"/>
              <a:ext cx="1870363" cy="1678665"/>
            </a:xfrm>
            <a:prstGeom prst="rect">
              <a:avLst/>
            </a:prstGeom>
            <a:solidFill>
              <a:schemeClr val="accent1">
                <a:lumMod val="50000"/>
              </a:scheme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tr-TR"/>
            </a:p>
          </p:txBody>
        </p:sp>
        <p:sp>
          <p:nvSpPr>
            <p:cNvPr id="40" name="39 Metin kutusu"/>
            <p:cNvSpPr txBox="1"/>
            <p:nvPr/>
          </p:nvSpPr>
          <p:spPr>
            <a:xfrm rot="5400000">
              <a:off x="3354744" y="1574423"/>
              <a:ext cx="1021556" cy="1158811"/>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sz="2400" b="1" dirty="0" smtClean="0">
                  <a:solidFill>
                    <a:schemeClr val="bg1"/>
                  </a:solidFill>
                </a:rPr>
                <a:t>GERİ KAZAN</a:t>
              </a:r>
              <a:endParaRPr lang="tr-TR" sz="2400" b="1" dirty="0">
                <a:solidFill>
                  <a:schemeClr val="bg1"/>
                </a:solidFill>
              </a:endParaRPr>
            </a:p>
          </p:txBody>
        </p:sp>
      </p:grpSp>
      <p:grpSp>
        <p:nvGrpSpPr>
          <p:cNvPr id="5" name="28 Grup"/>
          <p:cNvGrpSpPr/>
          <p:nvPr/>
        </p:nvGrpSpPr>
        <p:grpSpPr>
          <a:xfrm>
            <a:off x="1078045" y="3097483"/>
            <a:ext cx="1870363" cy="1678665"/>
            <a:chOff x="1078045" y="3097483"/>
            <a:chExt cx="1870363" cy="1678665"/>
          </a:xfrm>
        </p:grpSpPr>
        <p:sp>
          <p:nvSpPr>
            <p:cNvPr id="13" name="Rectangle 5"/>
            <p:cNvSpPr>
              <a:spLocks noChangeArrowheads="1"/>
            </p:cNvSpPr>
            <p:nvPr/>
          </p:nvSpPr>
          <p:spPr bwMode="auto">
            <a:xfrm>
              <a:off x="1078045" y="3097483"/>
              <a:ext cx="1870363" cy="1678665"/>
            </a:xfrm>
            <a:prstGeom prst="rect">
              <a:avLst/>
            </a:prstGeom>
            <a:solidFill>
              <a:schemeClr val="tx2"/>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tr-TR"/>
            </a:p>
          </p:txBody>
        </p:sp>
        <p:sp>
          <p:nvSpPr>
            <p:cNvPr id="41" name="40 Metin kutusu"/>
            <p:cNvSpPr txBox="1"/>
            <p:nvPr/>
          </p:nvSpPr>
          <p:spPr>
            <a:xfrm rot="5400000">
              <a:off x="1701667" y="3288935"/>
              <a:ext cx="612934" cy="130168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sz="2400" b="1" dirty="0" smtClean="0">
                  <a:solidFill>
                    <a:schemeClr val="bg1"/>
                  </a:solidFill>
                </a:rPr>
                <a:t>BÜYÜT</a:t>
              </a:r>
              <a:endParaRPr lang="tr-TR" sz="2400" b="1" dirty="0">
                <a:solidFill>
                  <a:schemeClr val="bg1"/>
                </a:solidFill>
              </a:endParaRPr>
            </a:p>
          </p:txBody>
        </p:sp>
      </p:grpSp>
      <p:grpSp>
        <p:nvGrpSpPr>
          <p:cNvPr id="6" name="31 Grup"/>
          <p:cNvGrpSpPr/>
          <p:nvPr/>
        </p:nvGrpSpPr>
        <p:grpSpPr>
          <a:xfrm>
            <a:off x="3026354" y="3097483"/>
            <a:ext cx="1870363" cy="1678665"/>
            <a:chOff x="3026354" y="3097483"/>
            <a:chExt cx="1870363" cy="1678665"/>
          </a:xfrm>
        </p:grpSpPr>
        <p:sp>
          <p:nvSpPr>
            <p:cNvPr id="12" name="Rectangle 5"/>
            <p:cNvSpPr>
              <a:spLocks noChangeArrowheads="1"/>
            </p:cNvSpPr>
            <p:nvPr/>
          </p:nvSpPr>
          <p:spPr bwMode="auto">
            <a:xfrm>
              <a:off x="3026354" y="3097483"/>
              <a:ext cx="1870363" cy="1678665"/>
            </a:xfrm>
            <a:prstGeom prst="rect">
              <a:avLst/>
            </a:prstGeom>
            <a:solidFill>
              <a:schemeClr val="tx2">
                <a:lumMod val="60000"/>
                <a:lumOff val="40000"/>
              </a:scheme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tr-TR"/>
            </a:p>
          </p:txBody>
        </p:sp>
        <p:sp>
          <p:nvSpPr>
            <p:cNvPr id="42" name="41 Metin kutusu"/>
            <p:cNvSpPr txBox="1"/>
            <p:nvPr/>
          </p:nvSpPr>
          <p:spPr>
            <a:xfrm rot="5400000">
              <a:off x="3453997" y="3118243"/>
              <a:ext cx="1021556" cy="1643073"/>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sz="2400" b="1" dirty="0" smtClean="0">
                  <a:solidFill>
                    <a:schemeClr val="bg1"/>
                  </a:solidFill>
                </a:rPr>
                <a:t>MALİYETİ DÜŞÜR</a:t>
              </a:r>
              <a:endParaRPr lang="tr-TR" sz="2400" b="1" dirty="0">
                <a:solidFill>
                  <a:schemeClr val="bg1"/>
                </a:solidFill>
              </a:endParaRPr>
            </a:p>
          </p:txBody>
        </p:sp>
      </p:grpSp>
      <p:sp>
        <p:nvSpPr>
          <p:cNvPr id="45" name="44 İçerik Yer Tutucusu"/>
          <p:cNvSpPr>
            <a:spLocks noGrp="1"/>
          </p:cNvSpPr>
          <p:nvPr>
            <p:ph sz="half" idx="1"/>
          </p:nvPr>
        </p:nvSpPr>
        <p:spPr>
          <a:xfrm>
            <a:off x="5214942" y="2071678"/>
            <a:ext cx="3714776" cy="357190"/>
          </a:xfrm>
        </p:spPr>
        <p:txBody>
          <a:bodyPr>
            <a:normAutofit lnSpcReduction="10000"/>
          </a:bodyPr>
          <a:lstStyle/>
          <a:p>
            <a:pPr>
              <a:buClr>
                <a:srgbClr val="0070C0"/>
              </a:buClr>
              <a:buFont typeface="Wingdings" pitchFamily="2" charset="2"/>
              <a:buChar char="§"/>
            </a:pPr>
            <a:r>
              <a:rPr lang="tr-TR" sz="1800" b="1" dirty="0" smtClean="0">
                <a:solidFill>
                  <a:schemeClr val="bg1"/>
                </a:solidFill>
              </a:rPr>
              <a:t>HOŞGELDİN KAMPANYALARI</a:t>
            </a:r>
            <a:endParaRPr lang="tr-TR" sz="1800" b="1" dirty="0">
              <a:solidFill>
                <a:schemeClr val="bg1"/>
              </a:solidFill>
            </a:endParaRPr>
          </a:p>
        </p:txBody>
      </p:sp>
      <p:grpSp>
        <p:nvGrpSpPr>
          <p:cNvPr id="7" name="27 Grup"/>
          <p:cNvGrpSpPr/>
          <p:nvPr/>
        </p:nvGrpSpPr>
        <p:grpSpPr>
          <a:xfrm>
            <a:off x="1071538" y="4929198"/>
            <a:ext cx="1870363" cy="1678665"/>
            <a:chOff x="1071538" y="4929198"/>
            <a:chExt cx="1870363" cy="1678665"/>
          </a:xfrm>
        </p:grpSpPr>
        <p:sp>
          <p:nvSpPr>
            <p:cNvPr id="21" name="Rectangle 5"/>
            <p:cNvSpPr>
              <a:spLocks noChangeArrowheads="1"/>
            </p:cNvSpPr>
            <p:nvPr/>
          </p:nvSpPr>
          <p:spPr bwMode="auto">
            <a:xfrm>
              <a:off x="1071538" y="4929198"/>
              <a:ext cx="1870363" cy="1678665"/>
            </a:xfrm>
            <a:prstGeom prst="rect">
              <a:avLst/>
            </a:prstGeom>
            <a:solidFill>
              <a:srgbClr val="0099FF"/>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endParaRPr lang="tr-TR"/>
            </a:p>
          </p:txBody>
        </p:sp>
        <p:sp>
          <p:nvSpPr>
            <p:cNvPr id="23" name="22 Metin kutusu"/>
            <p:cNvSpPr txBox="1"/>
            <p:nvPr/>
          </p:nvSpPr>
          <p:spPr>
            <a:xfrm rot="5400000">
              <a:off x="1701667" y="5156326"/>
              <a:ext cx="612934" cy="1301687"/>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sz="2400" b="1" dirty="0" smtClean="0">
                  <a:solidFill>
                    <a:schemeClr val="bg1"/>
                  </a:solidFill>
                </a:rPr>
                <a:t>KAZAN</a:t>
              </a:r>
              <a:endParaRPr lang="tr-TR" sz="2400" b="1" dirty="0">
                <a:solidFill>
                  <a:schemeClr val="bg1"/>
                </a:solidFill>
              </a:endParaRPr>
            </a:p>
          </p:txBody>
        </p:sp>
      </p:grpSp>
      <p:sp>
        <p:nvSpPr>
          <p:cNvPr id="24" name="44 İçerik Yer Tutucusu"/>
          <p:cNvSpPr>
            <a:spLocks noGrp="1"/>
          </p:cNvSpPr>
          <p:nvPr>
            <p:ph sz="half" idx="1"/>
          </p:nvPr>
        </p:nvSpPr>
        <p:spPr>
          <a:xfrm>
            <a:off x="5214942" y="2428868"/>
            <a:ext cx="3714776" cy="357190"/>
          </a:xfrm>
        </p:spPr>
        <p:txBody>
          <a:bodyPr>
            <a:normAutofit lnSpcReduction="10000"/>
          </a:bodyPr>
          <a:lstStyle/>
          <a:p>
            <a:pPr>
              <a:buClr>
                <a:srgbClr val="0070C0"/>
              </a:buClr>
              <a:buFont typeface="Wingdings" pitchFamily="2" charset="2"/>
              <a:buChar char="§"/>
            </a:pPr>
            <a:r>
              <a:rPr lang="tr-TR" sz="1800" b="1" dirty="0" smtClean="0">
                <a:solidFill>
                  <a:schemeClr val="bg1"/>
                </a:solidFill>
              </a:rPr>
              <a:t>BÜYÜTME KAMPANYALARI</a:t>
            </a:r>
            <a:endParaRPr lang="tr-TR" sz="1800" b="1" dirty="0">
              <a:solidFill>
                <a:schemeClr val="bg1"/>
              </a:solidFill>
            </a:endParaRPr>
          </a:p>
        </p:txBody>
      </p:sp>
      <p:sp>
        <p:nvSpPr>
          <p:cNvPr id="25" name="44 İçerik Yer Tutucusu"/>
          <p:cNvSpPr>
            <a:spLocks noGrp="1"/>
          </p:cNvSpPr>
          <p:nvPr>
            <p:ph sz="half" idx="1"/>
          </p:nvPr>
        </p:nvSpPr>
        <p:spPr>
          <a:xfrm>
            <a:off x="5214942" y="2786058"/>
            <a:ext cx="3714776" cy="357190"/>
          </a:xfrm>
        </p:spPr>
        <p:txBody>
          <a:bodyPr>
            <a:normAutofit lnSpcReduction="10000"/>
          </a:bodyPr>
          <a:lstStyle/>
          <a:p>
            <a:pPr>
              <a:buClr>
                <a:srgbClr val="0070C0"/>
              </a:buClr>
              <a:buFont typeface="Wingdings" pitchFamily="2" charset="2"/>
              <a:buChar char="§"/>
            </a:pPr>
            <a:r>
              <a:rPr lang="tr-TR" sz="1800" b="1" dirty="0" smtClean="0">
                <a:solidFill>
                  <a:schemeClr val="bg1"/>
                </a:solidFill>
              </a:rPr>
              <a:t>TUTUNDURMA KAMPANYALARI</a:t>
            </a:r>
            <a:endParaRPr lang="tr-TR" sz="1800" b="1" dirty="0">
              <a:solidFill>
                <a:schemeClr val="bg1"/>
              </a:solidFill>
            </a:endParaRPr>
          </a:p>
        </p:txBody>
      </p:sp>
      <p:sp>
        <p:nvSpPr>
          <p:cNvPr id="26" name="44 İçerik Yer Tutucusu"/>
          <p:cNvSpPr>
            <a:spLocks noGrp="1"/>
          </p:cNvSpPr>
          <p:nvPr>
            <p:ph sz="half" idx="1"/>
          </p:nvPr>
        </p:nvSpPr>
        <p:spPr>
          <a:xfrm>
            <a:off x="5214942" y="3143248"/>
            <a:ext cx="3714776" cy="357190"/>
          </a:xfrm>
        </p:spPr>
        <p:txBody>
          <a:bodyPr>
            <a:normAutofit lnSpcReduction="10000"/>
          </a:bodyPr>
          <a:lstStyle/>
          <a:p>
            <a:pPr>
              <a:buClr>
                <a:srgbClr val="0070C0"/>
              </a:buClr>
              <a:buFont typeface="Wingdings" pitchFamily="2" charset="2"/>
              <a:buChar char="§"/>
            </a:pPr>
            <a:r>
              <a:rPr lang="tr-TR" sz="1800" b="1" dirty="0" smtClean="0">
                <a:solidFill>
                  <a:schemeClr val="bg1"/>
                </a:solidFill>
              </a:rPr>
              <a:t>GERİ KAZANIM KAMPANYALARI</a:t>
            </a:r>
            <a:endParaRPr lang="tr-TR" sz="1800" b="1" dirty="0">
              <a:solidFill>
                <a:schemeClr val="bg1"/>
              </a:solidFill>
            </a:endParaRPr>
          </a:p>
        </p:txBody>
      </p:sp>
      <p:sp>
        <p:nvSpPr>
          <p:cNvPr id="27" name="44 İçerik Yer Tutucusu"/>
          <p:cNvSpPr>
            <a:spLocks noGrp="1"/>
          </p:cNvSpPr>
          <p:nvPr>
            <p:ph sz="half" idx="1"/>
          </p:nvPr>
        </p:nvSpPr>
        <p:spPr>
          <a:xfrm>
            <a:off x="5214942" y="3500438"/>
            <a:ext cx="3714776" cy="357190"/>
          </a:xfrm>
        </p:spPr>
        <p:txBody>
          <a:bodyPr>
            <a:normAutofit lnSpcReduction="10000"/>
          </a:bodyPr>
          <a:lstStyle/>
          <a:p>
            <a:pPr>
              <a:buClr>
                <a:srgbClr val="0070C0"/>
              </a:buClr>
              <a:buFont typeface="Wingdings" pitchFamily="2" charset="2"/>
              <a:buChar char="§"/>
            </a:pPr>
            <a:r>
              <a:rPr lang="tr-TR" sz="1800" b="1" dirty="0" smtClean="0">
                <a:solidFill>
                  <a:schemeClr val="bg1"/>
                </a:solidFill>
              </a:rPr>
              <a:t>KANAL GÖÇÜ KAMPANYALARI</a:t>
            </a:r>
            <a:endParaRPr lang="tr-TR" sz="1800" b="1" dirty="0">
              <a:solidFill>
                <a:schemeClr val="bg1"/>
              </a:solidFill>
            </a:endParaRPr>
          </a:p>
        </p:txBody>
      </p:sp>
      <p:sp>
        <p:nvSpPr>
          <p:cNvPr id="28" name="27 Oval"/>
          <p:cNvSpPr/>
          <p:nvPr/>
        </p:nvSpPr>
        <p:spPr>
          <a:xfrm>
            <a:off x="285720" y="1500174"/>
            <a:ext cx="8358246" cy="4929222"/>
          </a:xfrm>
          <a:prstGeom prst="ellips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5400" b="1" dirty="0" smtClean="0"/>
              <a:t>CRM’DEN CEM’E YOLCULUK…</a:t>
            </a:r>
            <a:endParaRPr lang="tr-TR" sz="54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5">
                                            <p:txEl>
                                              <p:pRg st="0" end="0"/>
                                            </p:txEl>
                                          </p:spTgt>
                                        </p:tgtEl>
                                        <p:attrNameLst>
                                          <p:attrName>style.visibility</p:attrName>
                                        </p:attrNameLst>
                                      </p:cBhvr>
                                      <p:to>
                                        <p:strVal val="visible"/>
                                      </p:to>
                                    </p:set>
                                    <p:animEffect transition="in" filter="dissolve">
                                      <p:cBhvr>
                                        <p:cTn id="10" dur="500"/>
                                        <p:tgtEl>
                                          <p:spTgt spid="4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4">
                                            <p:txEl>
                                              <p:pRg st="0" end="0"/>
                                            </p:txEl>
                                          </p:spTgt>
                                        </p:tgtEl>
                                        <p:attrNameLst>
                                          <p:attrName>style.visibility</p:attrName>
                                        </p:attrNameLst>
                                      </p:cBhvr>
                                      <p:to>
                                        <p:strVal val="visible"/>
                                      </p:to>
                                    </p:set>
                                    <p:animEffect transition="in" filter="dissolve">
                                      <p:cBhvr>
                                        <p:cTn id="18" dur="500"/>
                                        <p:tgtEl>
                                          <p:spTgt spid="2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dissolve">
                                      <p:cBhvr>
                                        <p:cTn id="23" dur="500"/>
                                        <p:tgtEl>
                                          <p:spTgt spid="2"/>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5">
                                            <p:txEl>
                                              <p:pRg st="0" end="0"/>
                                            </p:txEl>
                                          </p:spTgt>
                                        </p:tgtEl>
                                        <p:attrNameLst>
                                          <p:attrName>style.visibility</p:attrName>
                                        </p:attrNameLst>
                                      </p:cBhvr>
                                      <p:to>
                                        <p:strVal val="visible"/>
                                      </p:to>
                                    </p:set>
                                    <p:animEffect transition="in" filter="dissolve">
                                      <p:cBhvr>
                                        <p:cTn id="26" dur="500"/>
                                        <p:tgtEl>
                                          <p:spTgt spid="25">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dissolve">
                                      <p:cBhvr>
                                        <p:cTn id="31" dur="500"/>
                                        <p:tgtEl>
                                          <p:spTgt spid="3"/>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6">
                                            <p:txEl>
                                              <p:pRg st="0" end="0"/>
                                            </p:txEl>
                                          </p:spTgt>
                                        </p:tgtEl>
                                        <p:attrNameLst>
                                          <p:attrName>style.visibility</p:attrName>
                                        </p:attrNameLst>
                                      </p:cBhvr>
                                      <p:to>
                                        <p:strVal val="visible"/>
                                      </p:to>
                                    </p:set>
                                    <p:animEffect transition="in" filter="dissolve">
                                      <p:cBhvr>
                                        <p:cTn id="34" dur="500"/>
                                        <p:tgtEl>
                                          <p:spTgt spid="26">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dissolve">
                                      <p:cBhvr>
                                        <p:cTn id="39" dur="500"/>
                                        <p:tgtEl>
                                          <p:spTgt spid="6"/>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27">
                                            <p:txEl>
                                              <p:pRg st="0" end="0"/>
                                            </p:txEl>
                                          </p:spTgt>
                                        </p:tgtEl>
                                        <p:attrNameLst>
                                          <p:attrName>style.visibility</p:attrName>
                                        </p:attrNameLst>
                                      </p:cBhvr>
                                      <p:to>
                                        <p:strVal val="visible"/>
                                      </p:to>
                                    </p:set>
                                    <p:animEffect transition="in" filter="dissolve">
                                      <p:cBhvr>
                                        <p:cTn id="42" dur="500"/>
                                        <p:tgtEl>
                                          <p:spTgt spid="27">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p"/>
      <p:bldP spid="24" grpId="0" build="p"/>
      <p:bldP spid="25" grpId="0" build="p"/>
      <p:bldP spid="26" grpId="0" build="p"/>
      <p:bldP spid="27" grpId="0" build="p"/>
      <p:bldP spid="2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5" name="4 Başlık"/>
          <p:cNvSpPr txBox="1">
            <a:spLocks/>
          </p:cNvSpPr>
          <p:nvPr/>
        </p:nvSpPr>
        <p:spPr>
          <a:xfrm>
            <a:off x="500034" y="21429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tr-TR" sz="2800" b="1" dirty="0" smtClean="0">
                <a:solidFill>
                  <a:schemeClr val="bg1"/>
                </a:solidFill>
                <a:latin typeface="+mj-lt"/>
                <a:ea typeface="+mj-ea"/>
                <a:cs typeface="+mj-cs"/>
              </a:rPr>
              <a:t>ÜRÜNDE FARKLILAŞMAK…</a:t>
            </a:r>
            <a:endParaRPr kumimoji="0" lang="tr-TR" sz="2800" b="1" i="0" u="none" strike="noStrike" kern="1200" cap="none" spc="0" normalizeH="0" baseline="0" noProof="0" dirty="0">
              <a:ln>
                <a:noFill/>
              </a:ln>
              <a:solidFill>
                <a:schemeClr val="bg1"/>
              </a:solidFill>
              <a:effectLst/>
              <a:uLnTx/>
              <a:uFillTx/>
              <a:latin typeface="+mj-lt"/>
              <a:ea typeface="+mj-ea"/>
              <a:cs typeface="+mj-cs"/>
            </a:endParaRPr>
          </a:p>
        </p:txBody>
      </p:sp>
      <p:sp>
        <p:nvSpPr>
          <p:cNvPr id="4" name="4 İçerik Yer Tutucusu"/>
          <p:cNvSpPr>
            <a:spLocks noGrp="1"/>
          </p:cNvSpPr>
          <p:nvPr>
            <p:ph idx="1"/>
          </p:nvPr>
        </p:nvSpPr>
        <p:spPr>
          <a:xfrm>
            <a:off x="457200" y="1071546"/>
            <a:ext cx="8229600" cy="4929222"/>
          </a:xfrm>
        </p:spPr>
        <p:txBody>
          <a:bodyPr>
            <a:noAutofit/>
          </a:bodyPr>
          <a:lstStyle/>
          <a:p>
            <a:endParaRPr lang="tr-TR" sz="2800" b="1" dirty="0" smtClean="0">
              <a:solidFill>
                <a:schemeClr val="bg1"/>
              </a:solidFill>
            </a:endParaRPr>
          </a:p>
          <a:p>
            <a:pPr>
              <a:buClr>
                <a:srgbClr val="0070C0"/>
              </a:buClr>
              <a:buFont typeface="Wingdings" pitchFamily="2" charset="2"/>
              <a:buChar char="§"/>
            </a:pPr>
            <a:r>
              <a:rPr lang="tr-TR" sz="2800" b="1" dirty="0" smtClean="0">
                <a:solidFill>
                  <a:schemeClr val="bg1"/>
                </a:solidFill>
              </a:rPr>
              <a:t>Artan ürün çeşitliliği…</a:t>
            </a:r>
          </a:p>
          <a:p>
            <a:pPr>
              <a:buClr>
                <a:srgbClr val="0070C0"/>
              </a:buClr>
              <a:buFont typeface="Wingdings" pitchFamily="2" charset="2"/>
              <a:buChar char="§"/>
            </a:pPr>
            <a:endParaRPr lang="tr-TR" sz="2800" b="1" dirty="0" smtClean="0">
              <a:solidFill>
                <a:schemeClr val="bg1"/>
              </a:solidFill>
            </a:endParaRPr>
          </a:p>
          <a:p>
            <a:pPr>
              <a:buClr>
                <a:srgbClr val="0070C0"/>
              </a:buClr>
              <a:buFont typeface="Wingdings" pitchFamily="2" charset="2"/>
              <a:buChar char="§"/>
            </a:pPr>
            <a:r>
              <a:rPr lang="tr-TR" sz="2800" b="1" dirty="0" smtClean="0">
                <a:solidFill>
                  <a:schemeClr val="bg1"/>
                </a:solidFill>
              </a:rPr>
              <a:t>Birbirine benzeyen ürünler…(Commoditization)</a:t>
            </a:r>
          </a:p>
          <a:p>
            <a:pPr>
              <a:buClr>
                <a:srgbClr val="0070C0"/>
              </a:buClr>
              <a:buFont typeface="Wingdings" pitchFamily="2" charset="2"/>
              <a:buChar char="§"/>
            </a:pPr>
            <a:endParaRPr lang="tr-TR" sz="2800" b="1" dirty="0" smtClean="0">
              <a:solidFill>
                <a:schemeClr val="bg1"/>
              </a:solidFill>
            </a:endParaRPr>
          </a:p>
          <a:p>
            <a:pPr>
              <a:buClr>
                <a:srgbClr val="0070C0"/>
              </a:buClr>
              <a:buFont typeface="Wingdings" pitchFamily="2" charset="2"/>
              <a:buChar char="§"/>
            </a:pPr>
            <a:r>
              <a:rPr lang="tr-TR" sz="2800" b="1" dirty="0" smtClean="0">
                <a:solidFill>
                  <a:schemeClr val="bg1"/>
                </a:solidFill>
              </a:rPr>
              <a:t>Mass- customization…</a:t>
            </a:r>
          </a:p>
          <a:p>
            <a:pPr>
              <a:buClr>
                <a:srgbClr val="0070C0"/>
              </a:buClr>
              <a:buNone/>
            </a:pPr>
            <a:endParaRPr lang="tr-TR" sz="2800" b="1" dirty="0" smtClean="0">
              <a:solidFill>
                <a:schemeClr val="bg1"/>
              </a:solidFill>
            </a:endParaRPr>
          </a:p>
          <a:p>
            <a:pPr>
              <a:buClr>
                <a:srgbClr val="0070C0"/>
              </a:buClr>
              <a:buFont typeface="Wingdings" pitchFamily="2" charset="2"/>
              <a:buChar char="§"/>
            </a:pPr>
            <a:r>
              <a:rPr lang="tr-TR" sz="2800" b="1" dirty="0" smtClean="0">
                <a:solidFill>
                  <a:schemeClr val="bg1"/>
                </a:solidFill>
              </a:rPr>
              <a:t>Ürün paketleri…(Bundling)</a:t>
            </a:r>
          </a:p>
          <a:p>
            <a:pPr>
              <a:buClr>
                <a:srgbClr val="0070C0"/>
              </a:buClr>
              <a:buFont typeface="Wingdings" pitchFamily="2" charset="2"/>
              <a:buChar char="§"/>
            </a:pPr>
            <a:endParaRPr lang="tr-TR" sz="2800" b="1" dirty="0" smtClean="0">
              <a:solidFill>
                <a:schemeClr val="bg1"/>
              </a:solidFill>
            </a:endParaRPr>
          </a:p>
          <a:p>
            <a:pPr>
              <a:buClr>
                <a:srgbClr val="0070C0"/>
              </a:buClr>
              <a:buFont typeface="Wingdings" pitchFamily="2" charset="2"/>
              <a:buChar char="§"/>
            </a:pPr>
            <a:endParaRPr lang="tr-TR" sz="2800" b="1" dirty="0" smtClean="0">
              <a:solidFill>
                <a:schemeClr val="bg1"/>
              </a:solidFill>
            </a:endParaRPr>
          </a:p>
          <a:p>
            <a:pPr>
              <a:buClr>
                <a:srgbClr val="0070C0"/>
              </a:buClr>
              <a:buNone/>
            </a:pPr>
            <a:endParaRPr lang="tr-TR" sz="2800" b="1" dirty="0" smtClean="0">
              <a:solidFill>
                <a:schemeClr val="bg1"/>
              </a:solidFill>
            </a:endParaRPr>
          </a:p>
          <a:p>
            <a:pPr>
              <a:buClr>
                <a:srgbClr val="0070C0"/>
              </a:buClr>
              <a:buFont typeface="Wingdings" pitchFamily="2" charset="2"/>
              <a:buChar char="§"/>
            </a:pPr>
            <a:endParaRPr lang="tr-TR" sz="2800" b="1" dirty="0" smtClean="0">
              <a:solidFill>
                <a:schemeClr val="bg1"/>
              </a:solidFill>
            </a:endParaRPr>
          </a:p>
          <a:p>
            <a:pPr>
              <a:buClr>
                <a:srgbClr val="0070C0"/>
              </a:buClr>
              <a:buNone/>
            </a:pPr>
            <a:endParaRPr lang="tr-TR"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2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20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13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5" name="4 Başlık"/>
          <p:cNvSpPr txBox="1">
            <a:spLocks/>
          </p:cNvSpPr>
          <p:nvPr/>
        </p:nvSpPr>
        <p:spPr>
          <a:xfrm>
            <a:off x="500034" y="21429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tr-TR" sz="2800" b="1" dirty="0" smtClean="0">
                <a:solidFill>
                  <a:schemeClr val="bg1"/>
                </a:solidFill>
                <a:latin typeface="+mj-lt"/>
                <a:ea typeface="+mj-ea"/>
                <a:cs typeface="+mj-cs"/>
              </a:rPr>
              <a:t>SATIŞTA FARKLILAŞMAK…</a:t>
            </a:r>
            <a:endParaRPr kumimoji="0" lang="tr-TR" sz="2800" b="1" i="0" u="none" strike="noStrike" kern="1200" cap="none" spc="0" normalizeH="0" baseline="0" noProof="0" dirty="0">
              <a:ln>
                <a:noFill/>
              </a:ln>
              <a:solidFill>
                <a:schemeClr val="bg1"/>
              </a:solidFill>
              <a:effectLst/>
              <a:uLnTx/>
              <a:uFillTx/>
              <a:latin typeface="+mj-lt"/>
              <a:ea typeface="+mj-ea"/>
              <a:cs typeface="+mj-cs"/>
            </a:endParaRPr>
          </a:p>
        </p:txBody>
      </p:sp>
      <p:sp>
        <p:nvSpPr>
          <p:cNvPr id="27" name="26 Yuvarlatılmış Dikdörtgen"/>
          <p:cNvSpPr/>
          <p:nvPr/>
        </p:nvSpPr>
        <p:spPr>
          <a:xfrm>
            <a:off x="3000364" y="1571612"/>
            <a:ext cx="2643206" cy="928694"/>
          </a:xfrm>
          <a:prstGeom prst="roundRect">
            <a:avLst/>
          </a:prstGeom>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lin ang="2700000" scaled="1"/>
            <a:tileRect/>
          </a:gra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t>GENEL MÜDÜRLÜK</a:t>
            </a:r>
            <a:endParaRPr lang="tr-TR" sz="2000" b="1" dirty="0"/>
          </a:p>
        </p:txBody>
      </p:sp>
      <p:sp>
        <p:nvSpPr>
          <p:cNvPr id="28" name="27 Yuvarlatılmış Dikdörtgen"/>
          <p:cNvSpPr/>
          <p:nvPr/>
        </p:nvSpPr>
        <p:spPr>
          <a:xfrm>
            <a:off x="3000364" y="3500438"/>
            <a:ext cx="2643206" cy="928694"/>
          </a:xfrm>
          <a:prstGeom prst="roundRect">
            <a:avLst/>
          </a:prstGeom>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lin ang="2700000" scaled="1"/>
            <a:tileRect/>
          </a:gra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t>BÖLGESEL BİRİMLER</a:t>
            </a:r>
            <a:endParaRPr lang="tr-TR" sz="2000" b="1" dirty="0"/>
          </a:p>
        </p:txBody>
      </p:sp>
      <p:sp>
        <p:nvSpPr>
          <p:cNvPr id="31" name="30 Yuvarlatılmış Dikdörtgen"/>
          <p:cNvSpPr/>
          <p:nvPr/>
        </p:nvSpPr>
        <p:spPr>
          <a:xfrm>
            <a:off x="3000364" y="5357826"/>
            <a:ext cx="2643206" cy="928694"/>
          </a:xfrm>
          <a:prstGeom prst="roundRect">
            <a:avLst/>
          </a:prstGeom>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lin ang="2700000" scaled="1"/>
            <a:tileRect/>
          </a:gra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t>ŞUBELER</a:t>
            </a:r>
            <a:endParaRPr lang="tr-TR" sz="2000" b="1" dirty="0"/>
          </a:p>
        </p:txBody>
      </p:sp>
      <p:sp>
        <p:nvSpPr>
          <p:cNvPr id="32" name="31 Aşağı Ok"/>
          <p:cNvSpPr/>
          <p:nvPr/>
        </p:nvSpPr>
        <p:spPr>
          <a:xfrm>
            <a:off x="3714744" y="2643182"/>
            <a:ext cx="428628" cy="785818"/>
          </a:xfrm>
          <a:prstGeom prst="downArrow">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3" name="32 Aşağı Ok"/>
          <p:cNvSpPr/>
          <p:nvPr/>
        </p:nvSpPr>
        <p:spPr>
          <a:xfrm>
            <a:off x="3714744" y="4572008"/>
            <a:ext cx="428628" cy="714380"/>
          </a:xfrm>
          <a:prstGeom prst="downArrow">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4" name="33 Yukarı Ok"/>
          <p:cNvSpPr/>
          <p:nvPr/>
        </p:nvSpPr>
        <p:spPr>
          <a:xfrm>
            <a:off x="4572000" y="2643182"/>
            <a:ext cx="428628" cy="714380"/>
          </a:xfrm>
          <a:prstGeom prst="up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5" name="34 Yukarı Ok"/>
          <p:cNvSpPr/>
          <p:nvPr/>
        </p:nvSpPr>
        <p:spPr>
          <a:xfrm>
            <a:off x="4572000" y="4500570"/>
            <a:ext cx="428628" cy="714380"/>
          </a:xfrm>
          <a:prstGeom prst="up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6" name="35 Oval"/>
          <p:cNvSpPr/>
          <p:nvPr/>
        </p:nvSpPr>
        <p:spPr>
          <a:xfrm>
            <a:off x="214282" y="1857364"/>
            <a:ext cx="2714644" cy="571504"/>
          </a:xfrm>
          <a:prstGeom prst="ellips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MERKEZİYETÇİLİK</a:t>
            </a:r>
            <a:endParaRPr lang="tr-TR" b="1" dirty="0"/>
          </a:p>
        </p:txBody>
      </p:sp>
      <p:sp>
        <p:nvSpPr>
          <p:cNvPr id="38" name="37 Oval"/>
          <p:cNvSpPr/>
          <p:nvPr/>
        </p:nvSpPr>
        <p:spPr>
          <a:xfrm>
            <a:off x="6000760" y="5072074"/>
            <a:ext cx="2714644" cy="57150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ADEM-İ MERKEZİYETÇİLİK</a:t>
            </a:r>
            <a:endParaRPr lang="tr-TR" b="1" dirty="0">
              <a:solidFill>
                <a:schemeClr val="tx1"/>
              </a:solidFill>
            </a:endParaRPr>
          </a:p>
        </p:txBody>
      </p:sp>
      <p:sp>
        <p:nvSpPr>
          <p:cNvPr id="40" name="39 Oval"/>
          <p:cNvSpPr/>
          <p:nvPr/>
        </p:nvSpPr>
        <p:spPr>
          <a:xfrm>
            <a:off x="6000760" y="4214818"/>
            <a:ext cx="2714644" cy="57150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KOÇLUK</a:t>
            </a:r>
            <a:endParaRPr lang="tr-TR" b="1" dirty="0">
              <a:solidFill>
                <a:schemeClr val="tx1"/>
              </a:solidFill>
            </a:endParaRPr>
          </a:p>
        </p:txBody>
      </p:sp>
      <p:sp>
        <p:nvSpPr>
          <p:cNvPr id="41" name="40 Oval"/>
          <p:cNvSpPr/>
          <p:nvPr/>
        </p:nvSpPr>
        <p:spPr>
          <a:xfrm>
            <a:off x="5929322" y="3429000"/>
            <a:ext cx="2714644" cy="57150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SATIŞ ZEKÂSI</a:t>
            </a:r>
            <a:endParaRPr lang="tr-TR" b="1" dirty="0">
              <a:solidFill>
                <a:schemeClr val="tx1"/>
              </a:solidFill>
            </a:endParaRPr>
          </a:p>
        </p:txBody>
      </p:sp>
      <p:sp>
        <p:nvSpPr>
          <p:cNvPr id="42" name="41 Oval"/>
          <p:cNvSpPr/>
          <p:nvPr/>
        </p:nvSpPr>
        <p:spPr>
          <a:xfrm>
            <a:off x="5929322" y="1857364"/>
            <a:ext cx="2714644" cy="57150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PROAKTİF SATIŞ</a:t>
            </a:r>
            <a:endParaRPr lang="tr-TR" b="1" dirty="0">
              <a:solidFill>
                <a:schemeClr val="tx1"/>
              </a:solidFill>
            </a:endParaRPr>
          </a:p>
        </p:txBody>
      </p:sp>
      <p:sp>
        <p:nvSpPr>
          <p:cNvPr id="44" name="43 Oval"/>
          <p:cNvSpPr/>
          <p:nvPr/>
        </p:nvSpPr>
        <p:spPr>
          <a:xfrm>
            <a:off x="5929322" y="2643182"/>
            <a:ext cx="2714644" cy="57150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SATIŞ OTOMASYONU</a:t>
            </a:r>
            <a:endParaRPr lang="tr-TR" b="1" dirty="0">
              <a:solidFill>
                <a:schemeClr val="tx1"/>
              </a:solidFill>
            </a:endParaRPr>
          </a:p>
        </p:txBody>
      </p:sp>
      <p:sp>
        <p:nvSpPr>
          <p:cNvPr id="45" name="44 Oval"/>
          <p:cNvSpPr/>
          <p:nvPr/>
        </p:nvSpPr>
        <p:spPr>
          <a:xfrm>
            <a:off x="214282" y="2643182"/>
            <a:ext cx="2714644" cy="571504"/>
          </a:xfrm>
          <a:prstGeom prst="ellips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EMİR KOMUTA</a:t>
            </a:r>
            <a:endParaRPr lang="tr-TR" b="1" dirty="0"/>
          </a:p>
        </p:txBody>
      </p:sp>
      <p:sp>
        <p:nvSpPr>
          <p:cNvPr id="46" name="45 Oval"/>
          <p:cNvSpPr/>
          <p:nvPr/>
        </p:nvSpPr>
        <p:spPr>
          <a:xfrm>
            <a:off x="214282" y="3500438"/>
            <a:ext cx="2714644" cy="571504"/>
          </a:xfrm>
          <a:prstGeom prst="ellips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MANUEL SİSTEMLER</a:t>
            </a:r>
            <a:endParaRPr lang="tr-TR" b="1" dirty="0"/>
          </a:p>
        </p:txBody>
      </p:sp>
      <p:sp>
        <p:nvSpPr>
          <p:cNvPr id="47" name="46 Oval"/>
          <p:cNvSpPr/>
          <p:nvPr/>
        </p:nvSpPr>
        <p:spPr>
          <a:xfrm>
            <a:off x="214282" y="4286256"/>
            <a:ext cx="2714644" cy="571504"/>
          </a:xfrm>
          <a:prstGeom prst="ellips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ÜRÜN ODAKLILIK</a:t>
            </a:r>
            <a:endParaRPr lang="tr-TR" b="1" dirty="0"/>
          </a:p>
        </p:txBody>
      </p:sp>
      <p:sp>
        <p:nvSpPr>
          <p:cNvPr id="48" name="47 Oval"/>
          <p:cNvSpPr/>
          <p:nvPr/>
        </p:nvSpPr>
        <p:spPr>
          <a:xfrm>
            <a:off x="214282" y="5072074"/>
            <a:ext cx="2714644" cy="571504"/>
          </a:xfrm>
          <a:prstGeom prst="ellipse">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t>REAKTİF SATIŞ</a:t>
            </a:r>
            <a:endParaRPr lang="tr-T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2000"/>
                                        <p:tgtEl>
                                          <p:spTgt spid="3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20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2000"/>
                                        <p:tgtEl>
                                          <p:spTgt spid="3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5"/>
                                        </p:tgtEl>
                                        <p:attrNameLst>
                                          <p:attrName>style.visibility</p:attrName>
                                        </p:attrNameLst>
                                      </p:cBhvr>
                                      <p:to>
                                        <p:strVal val="visible"/>
                                      </p:to>
                                    </p:set>
                                    <p:animEffect transition="in" filter="fade">
                                      <p:cBhvr>
                                        <p:cTn id="20" dur="2000"/>
                                        <p:tgtEl>
                                          <p:spTgt spid="4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fade">
                                      <p:cBhvr>
                                        <p:cTn id="25" dur="2000"/>
                                        <p:tgtEl>
                                          <p:spTgt spid="4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fade">
                                      <p:cBhvr>
                                        <p:cTn id="30" dur="2000"/>
                                        <p:tgtEl>
                                          <p:spTgt spid="4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2000"/>
                                        <p:tgtEl>
                                          <p:spTgt spid="4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fade">
                                      <p:cBhvr>
                                        <p:cTn id="40" dur="2000"/>
                                        <p:tgtEl>
                                          <p:spTgt spid="35"/>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2000"/>
                                        <p:tgtEl>
                                          <p:spTgt spid="34"/>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fade">
                                      <p:cBhvr>
                                        <p:cTn id="48" dur="2000"/>
                                        <p:tgtEl>
                                          <p:spTgt spid="38"/>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fade">
                                      <p:cBhvr>
                                        <p:cTn id="53" dur="2000"/>
                                        <p:tgtEl>
                                          <p:spTgt spid="4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fade">
                                      <p:cBhvr>
                                        <p:cTn id="58" dur="2000"/>
                                        <p:tgtEl>
                                          <p:spTgt spid="41"/>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fade">
                                      <p:cBhvr>
                                        <p:cTn id="63" dur="2000"/>
                                        <p:tgtEl>
                                          <p:spTgt spid="42"/>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fade">
                                      <p:cBhvr>
                                        <p:cTn id="68" dur="2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5" grpId="0" animBg="1"/>
      <p:bldP spid="36" grpId="0" animBg="1"/>
      <p:bldP spid="38" grpId="0" animBg="1"/>
      <p:bldP spid="40" grpId="0" animBg="1"/>
      <p:bldP spid="41" grpId="0" animBg="1"/>
      <p:bldP spid="42" grpId="0" animBg="1"/>
      <p:bldP spid="44" grpId="0" animBg="1"/>
      <p:bldP spid="45" grpId="0" animBg="1"/>
      <p:bldP spid="46" grpId="0" animBg="1"/>
      <p:bldP spid="47" grpId="0" animBg="1"/>
      <p:bldP spid="4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5 Slayt Numarası Yer Tutucusu"/>
          <p:cNvSpPr>
            <a:spLocks noGrp="1"/>
          </p:cNvSpPr>
          <p:nvPr>
            <p:ph type="sldNum" sz="quarter" idx="12"/>
          </p:nvPr>
        </p:nvSpPr>
        <p:spPr/>
        <p:txBody>
          <a:bodyPr/>
          <a:lstStyle/>
          <a:p>
            <a:pPr>
              <a:defRPr/>
            </a:pPr>
            <a:fld id="{D7A9493B-A2BA-450C-8FEE-BDFA76F58660}" type="slidenum">
              <a:rPr lang="tr-TR">
                <a:solidFill>
                  <a:schemeClr val="bg1"/>
                </a:solidFill>
              </a:rPr>
              <a:pPr>
                <a:defRPr/>
              </a:pPr>
              <a:t>18</a:t>
            </a:fld>
            <a:endParaRPr lang="tr-TR">
              <a:solidFill>
                <a:schemeClr val="bg1"/>
              </a:solidFill>
            </a:endParaRPr>
          </a:p>
        </p:txBody>
      </p:sp>
      <p:sp>
        <p:nvSpPr>
          <p:cNvPr id="1035" name="Text Box 21"/>
          <p:cNvSpPr txBox="1">
            <a:spLocks noChangeArrowheads="1"/>
          </p:cNvSpPr>
          <p:nvPr/>
        </p:nvSpPr>
        <p:spPr bwMode="auto">
          <a:xfrm>
            <a:off x="4966254" y="2714620"/>
            <a:ext cx="1748886" cy="266249"/>
          </a:xfrm>
          <a:prstGeom prst="rect">
            <a:avLst/>
          </a:prstGeom>
          <a:noFill/>
          <a:ln w="12700">
            <a:noFill/>
            <a:miter lim="800000"/>
            <a:headEnd/>
            <a:tailEnd/>
          </a:ln>
        </p:spPr>
        <p:txBody>
          <a:bodyPr wrap="none" lIns="82237" tIns="40397" rIns="82237" bIns="40397">
            <a:spAutoFit/>
          </a:bodyPr>
          <a:lstStyle/>
          <a:p>
            <a:pPr algn="ctr" defTabSz="831850" eaLnBrk="0" hangingPunct="0"/>
            <a:r>
              <a:rPr lang="tr-TR" sz="1200" b="1" i="1" dirty="0">
                <a:solidFill>
                  <a:schemeClr val="bg1"/>
                </a:solidFill>
                <a:cs typeface="Arial" charset="0"/>
              </a:rPr>
              <a:t>Kampanya Yönetim Ekibi</a:t>
            </a:r>
            <a:endParaRPr lang="th-TH" sz="1200" b="1" i="1" dirty="0">
              <a:solidFill>
                <a:schemeClr val="bg1"/>
              </a:solidFill>
              <a:cs typeface="Arial" charset="0"/>
            </a:endParaRPr>
          </a:p>
        </p:txBody>
      </p:sp>
      <p:sp>
        <p:nvSpPr>
          <p:cNvPr id="1038" name="Text Box 34"/>
          <p:cNvSpPr txBox="1">
            <a:spLocks noChangeArrowheads="1"/>
          </p:cNvSpPr>
          <p:nvPr/>
        </p:nvSpPr>
        <p:spPr bwMode="auto">
          <a:xfrm>
            <a:off x="395288" y="118235"/>
            <a:ext cx="8313737" cy="453245"/>
          </a:xfrm>
          <a:prstGeom prst="rect">
            <a:avLst/>
          </a:prstGeom>
          <a:noFill/>
          <a:ln w="9525">
            <a:noFill/>
            <a:miter lim="800000"/>
            <a:headEnd/>
            <a:tailEnd/>
          </a:ln>
        </p:spPr>
        <p:txBody>
          <a:bodyPr lIns="83103" tIns="41551" rIns="83103" bIns="41551">
            <a:spAutoFit/>
          </a:bodyPr>
          <a:lstStyle/>
          <a:p>
            <a:pPr algn="ctr" defTabSz="831850" eaLnBrk="0" hangingPunct="0"/>
            <a:r>
              <a:rPr lang="tr-TR" sz="2400" b="1" dirty="0" smtClean="0">
                <a:solidFill>
                  <a:schemeClr val="bg1"/>
                </a:solidFill>
                <a:cs typeface="Arial" charset="0"/>
              </a:rPr>
              <a:t>BİR KAMPANYANIN ANATOMİSİ</a:t>
            </a:r>
            <a:endParaRPr lang="en-AU" sz="2400" b="1" dirty="0">
              <a:solidFill>
                <a:schemeClr val="bg1"/>
              </a:solidFill>
              <a:cs typeface="Arial" charset="0"/>
            </a:endParaRPr>
          </a:p>
        </p:txBody>
      </p:sp>
      <p:sp>
        <p:nvSpPr>
          <p:cNvPr id="1040" name="Text Box 37"/>
          <p:cNvSpPr txBox="1">
            <a:spLocks noChangeArrowheads="1"/>
          </p:cNvSpPr>
          <p:nvPr/>
        </p:nvSpPr>
        <p:spPr bwMode="auto">
          <a:xfrm>
            <a:off x="2143108" y="606159"/>
            <a:ext cx="2792412" cy="822577"/>
          </a:xfrm>
          <a:prstGeom prst="rect">
            <a:avLst/>
          </a:prstGeom>
          <a:noFill/>
          <a:ln w="9525">
            <a:noFill/>
            <a:miter lim="800000"/>
            <a:headEnd/>
            <a:tailEnd/>
          </a:ln>
        </p:spPr>
        <p:txBody>
          <a:bodyPr lIns="83103" tIns="41551" rIns="83103" bIns="41551">
            <a:spAutoFit/>
          </a:bodyPr>
          <a:lstStyle/>
          <a:p>
            <a:pPr algn="ctr" defTabSz="831850"/>
            <a:r>
              <a:rPr lang="tr-TR" sz="1200" dirty="0">
                <a:solidFill>
                  <a:schemeClr val="bg1"/>
                </a:solidFill>
              </a:rPr>
              <a:t>İhtiyaç Duyulması Halinde, Veri Analizi Ekibi Tarafından, Kampanya Hedef Kitlesinin Tespitini </a:t>
            </a:r>
            <a:r>
              <a:rPr lang="tr-TR" sz="1200" dirty="0" err="1" smtClean="0">
                <a:solidFill>
                  <a:schemeClr val="bg1"/>
                </a:solidFill>
              </a:rPr>
              <a:t>Teminen</a:t>
            </a:r>
            <a:r>
              <a:rPr lang="tr-TR" sz="1200" dirty="0" smtClean="0">
                <a:solidFill>
                  <a:schemeClr val="bg1"/>
                </a:solidFill>
              </a:rPr>
              <a:t> </a:t>
            </a:r>
            <a:r>
              <a:rPr lang="tr-TR" sz="1200" dirty="0">
                <a:solidFill>
                  <a:schemeClr val="bg1"/>
                </a:solidFill>
              </a:rPr>
              <a:t>Gerekli Analizler Gerçekleştirilir..</a:t>
            </a:r>
            <a:endParaRPr lang="en-GB" sz="1200" dirty="0">
              <a:solidFill>
                <a:schemeClr val="bg1"/>
              </a:solidFill>
            </a:endParaRPr>
          </a:p>
        </p:txBody>
      </p:sp>
      <p:sp>
        <p:nvSpPr>
          <p:cNvPr id="1041" name="Rectangle 152"/>
          <p:cNvSpPr>
            <a:spLocks noChangeArrowheads="1"/>
          </p:cNvSpPr>
          <p:nvPr/>
        </p:nvSpPr>
        <p:spPr bwMode="auto">
          <a:xfrm>
            <a:off x="6902482" y="571480"/>
            <a:ext cx="2170112" cy="614363"/>
          </a:xfrm>
          <a:prstGeom prst="rect">
            <a:avLst/>
          </a:prstGeom>
          <a:noFill/>
          <a:ln w="38100" cmpd="dbl">
            <a:noFill/>
            <a:miter lim="800000"/>
            <a:headEnd/>
            <a:tailEnd/>
          </a:ln>
        </p:spPr>
        <p:txBody>
          <a:bodyPr lIns="83103" tIns="41551" rIns="83103" bIns="41551"/>
          <a:lstStyle/>
          <a:p>
            <a:pPr marL="103188" indent="-103188" algn="ctr" defTabSz="831850" eaLnBrk="0" hangingPunct="0"/>
            <a:r>
              <a:rPr lang="tr-TR" sz="1200" dirty="0">
                <a:solidFill>
                  <a:schemeClr val="bg1"/>
                </a:solidFill>
              </a:rPr>
              <a:t>Satış Fırsatlarının Satışa </a:t>
            </a:r>
          </a:p>
          <a:p>
            <a:pPr marL="103188" indent="-103188" algn="ctr" defTabSz="831850" eaLnBrk="0" hangingPunct="0"/>
            <a:r>
              <a:rPr lang="tr-TR" sz="1200" dirty="0">
                <a:solidFill>
                  <a:schemeClr val="bg1"/>
                </a:solidFill>
              </a:rPr>
              <a:t>Dönüştürülebilmesi İçin Şubeler Tarafından</a:t>
            </a:r>
          </a:p>
          <a:p>
            <a:pPr marL="103188" indent="-103188" algn="ctr" defTabSz="831850" eaLnBrk="0" hangingPunct="0"/>
            <a:r>
              <a:rPr lang="tr-TR" sz="1200" dirty="0">
                <a:solidFill>
                  <a:schemeClr val="bg1"/>
                </a:solidFill>
              </a:rPr>
              <a:t>Müşterilerle Temasa Geçilir</a:t>
            </a:r>
            <a:endParaRPr lang="en-US" sz="1200" dirty="0">
              <a:solidFill>
                <a:schemeClr val="bg1"/>
              </a:solidFill>
            </a:endParaRPr>
          </a:p>
        </p:txBody>
      </p:sp>
      <p:sp>
        <p:nvSpPr>
          <p:cNvPr id="1042" name="Rectangle 153"/>
          <p:cNvSpPr>
            <a:spLocks noChangeArrowheads="1"/>
          </p:cNvSpPr>
          <p:nvPr/>
        </p:nvSpPr>
        <p:spPr bwMode="auto">
          <a:xfrm>
            <a:off x="4714876" y="606159"/>
            <a:ext cx="2000264" cy="822577"/>
          </a:xfrm>
          <a:prstGeom prst="rect">
            <a:avLst/>
          </a:prstGeom>
          <a:noFill/>
          <a:ln w="9525">
            <a:noFill/>
            <a:miter lim="800000"/>
            <a:headEnd/>
            <a:tailEnd/>
          </a:ln>
        </p:spPr>
        <p:txBody>
          <a:bodyPr wrap="square" lIns="83103" tIns="41551" rIns="83103" bIns="41551">
            <a:spAutoFit/>
          </a:bodyPr>
          <a:lstStyle/>
          <a:p>
            <a:pPr algn="ctr" defTabSz="831850" eaLnBrk="0" hangingPunct="0"/>
            <a:r>
              <a:rPr lang="tr-TR" sz="1200" dirty="0" smtClean="0">
                <a:solidFill>
                  <a:schemeClr val="bg1"/>
                </a:solidFill>
              </a:rPr>
              <a:t>Oluşturulan satış fırsatları, kullanılabilir satış kapasiteleri ölçüsünde ilgili şubelere yönlendirilir.</a:t>
            </a:r>
            <a:endParaRPr lang="th-TH" sz="1200" dirty="0">
              <a:solidFill>
                <a:schemeClr val="bg1"/>
              </a:solidFill>
            </a:endParaRPr>
          </a:p>
        </p:txBody>
      </p:sp>
      <p:sp>
        <p:nvSpPr>
          <p:cNvPr id="1239" name="Text Box 206"/>
          <p:cNvSpPr txBox="1">
            <a:spLocks noChangeArrowheads="1"/>
          </p:cNvSpPr>
          <p:nvPr/>
        </p:nvSpPr>
        <p:spPr bwMode="auto">
          <a:xfrm>
            <a:off x="2365375" y="1001713"/>
            <a:ext cx="261938" cy="191635"/>
          </a:xfrm>
          <a:prstGeom prst="rect">
            <a:avLst/>
          </a:prstGeom>
          <a:noFill/>
          <a:ln w="9525">
            <a:noFill/>
            <a:miter lim="800000"/>
            <a:headEnd/>
            <a:tailEnd/>
          </a:ln>
        </p:spPr>
        <p:txBody>
          <a:bodyPr lIns="83103" tIns="41551" rIns="83103" bIns="41551">
            <a:spAutoFit/>
          </a:bodyPr>
          <a:lstStyle/>
          <a:p>
            <a:pPr defTabSz="831850"/>
            <a:endParaRPr lang="tr-TR" sz="700">
              <a:solidFill>
                <a:schemeClr val="bg1"/>
              </a:solidFill>
              <a:ea typeface="Arial Unicode MS" pitchFamily="34" charset="-128"/>
              <a:cs typeface="Arial Unicode MS" pitchFamily="34" charset="-128"/>
            </a:endParaRPr>
          </a:p>
        </p:txBody>
      </p:sp>
      <p:sp>
        <p:nvSpPr>
          <p:cNvPr id="1236" name="Oval 208"/>
          <p:cNvSpPr>
            <a:spLocks noChangeArrowheads="1"/>
          </p:cNvSpPr>
          <p:nvPr/>
        </p:nvSpPr>
        <p:spPr bwMode="auto">
          <a:xfrm>
            <a:off x="-32" y="1500174"/>
            <a:ext cx="238425" cy="357190"/>
          </a:xfrm>
          <a:prstGeom prst="ellipse">
            <a:avLst/>
          </a:prstGeom>
          <a:solidFill>
            <a:srgbClr val="0099FF"/>
          </a:solidFill>
          <a:ln w="9525">
            <a:solidFill>
              <a:schemeClr val="tx2"/>
            </a:solidFill>
            <a:round/>
            <a:headEnd/>
            <a:tailEnd/>
          </a:ln>
        </p:spPr>
        <p:txBody>
          <a:bodyPr wrap="none" lIns="83103" tIns="41551" rIns="83103" bIns="41551" anchor="ctr"/>
          <a:lstStyle/>
          <a:p>
            <a:pPr algn="ctr" defTabSz="831850"/>
            <a:r>
              <a:rPr lang="en-AU" sz="1400" b="1" dirty="0">
                <a:solidFill>
                  <a:schemeClr val="bg1"/>
                </a:solidFill>
                <a:ea typeface="Arial Unicode MS" pitchFamily="34" charset="-128"/>
                <a:cs typeface="Arial Unicode MS" pitchFamily="34" charset="-128"/>
              </a:rPr>
              <a:t>1</a:t>
            </a:r>
          </a:p>
        </p:txBody>
      </p:sp>
      <p:sp>
        <p:nvSpPr>
          <p:cNvPr id="1045" name="Text Box 210"/>
          <p:cNvSpPr txBox="1">
            <a:spLocks noChangeArrowheads="1"/>
          </p:cNvSpPr>
          <p:nvPr/>
        </p:nvSpPr>
        <p:spPr bwMode="auto">
          <a:xfrm>
            <a:off x="-32" y="606159"/>
            <a:ext cx="2000264" cy="822577"/>
          </a:xfrm>
          <a:prstGeom prst="rect">
            <a:avLst/>
          </a:prstGeom>
          <a:noFill/>
          <a:ln w="9525">
            <a:noFill/>
            <a:miter lim="800000"/>
            <a:headEnd/>
            <a:tailEnd/>
          </a:ln>
        </p:spPr>
        <p:txBody>
          <a:bodyPr wrap="square" lIns="83103" tIns="41551" rIns="83103" bIns="41551">
            <a:spAutoFit/>
          </a:bodyPr>
          <a:lstStyle/>
          <a:p>
            <a:pPr algn="ctr" defTabSz="831850"/>
            <a:r>
              <a:rPr lang="tr-TR" sz="1200" dirty="0">
                <a:solidFill>
                  <a:schemeClr val="bg1"/>
                </a:solidFill>
              </a:rPr>
              <a:t>İlgili Segment tarafından Kampanya </a:t>
            </a:r>
            <a:r>
              <a:rPr lang="tr-TR" sz="1200" dirty="0" smtClean="0">
                <a:solidFill>
                  <a:schemeClr val="bg1"/>
                </a:solidFill>
              </a:rPr>
              <a:t>talebi </a:t>
            </a:r>
            <a:r>
              <a:rPr lang="tr-TR" sz="1200" dirty="0">
                <a:solidFill>
                  <a:schemeClr val="bg1"/>
                </a:solidFill>
              </a:rPr>
              <a:t>Müşteri ve Pazar Araştırmaları </a:t>
            </a:r>
            <a:r>
              <a:rPr lang="tr-TR" sz="1200" dirty="0" smtClean="0">
                <a:solidFill>
                  <a:schemeClr val="bg1"/>
                </a:solidFill>
              </a:rPr>
              <a:t>Birimine </a:t>
            </a:r>
            <a:r>
              <a:rPr lang="tr-TR" sz="1200" dirty="0">
                <a:solidFill>
                  <a:schemeClr val="bg1"/>
                </a:solidFill>
              </a:rPr>
              <a:t>İletilir.</a:t>
            </a:r>
            <a:endParaRPr lang="en-GB" sz="1200" dirty="0">
              <a:solidFill>
                <a:schemeClr val="bg1"/>
              </a:solidFill>
            </a:endParaRPr>
          </a:p>
        </p:txBody>
      </p:sp>
      <p:sp>
        <p:nvSpPr>
          <p:cNvPr id="1235" name="Text Box 213"/>
          <p:cNvSpPr txBox="1">
            <a:spLocks noChangeArrowheads="1"/>
          </p:cNvSpPr>
          <p:nvPr/>
        </p:nvSpPr>
        <p:spPr bwMode="auto">
          <a:xfrm>
            <a:off x="2700338" y="3500438"/>
            <a:ext cx="261937" cy="191635"/>
          </a:xfrm>
          <a:prstGeom prst="rect">
            <a:avLst/>
          </a:prstGeom>
          <a:noFill/>
          <a:ln w="9525">
            <a:noFill/>
            <a:miter lim="800000"/>
            <a:headEnd/>
            <a:tailEnd/>
          </a:ln>
        </p:spPr>
        <p:txBody>
          <a:bodyPr lIns="83103" tIns="41551" rIns="83103" bIns="41551">
            <a:spAutoFit/>
          </a:bodyPr>
          <a:lstStyle/>
          <a:p>
            <a:pPr defTabSz="831850"/>
            <a:endParaRPr lang="tr-TR" sz="700">
              <a:solidFill>
                <a:schemeClr val="bg1"/>
              </a:solidFill>
              <a:ea typeface="Arial Unicode MS" pitchFamily="34" charset="-128"/>
              <a:cs typeface="Arial Unicode MS" pitchFamily="34" charset="-128"/>
            </a:endParaRPr>
          </a:p>
        </p:txBody>
      </p:sp>
      <p:sp>
        <p:nvSpPr>
          <p:cNvPr id="1231" name="Text Box 223"/>
          <p:cNvSpPr txBox="1">
            <a:spLocks noChangeArrowheads="1"/>
          </p:cNvSpPr>
          <p:nvPr/>
        </p:nvSpPr>
        <p:spPr bwMode="auto">
          <a:xfrm>
            <a:off x="6616700" y="2586038"/>
            <a:ext cx="260350" cy="191635"/>
          </a:xfrm>
          <a:prstGeom prst="rect">
            <a:avLst/>
          </a:prstGeom>
          <a:noFill/>
          <a:ln w="9525">
            <a:noFill/>
            <a:miter lim="800000"/>
            <a:headEnd/>
            <a:tailEnd/>
          </a:ln>
        </p:spPr>
        <p:txBody>
          <a:bodyPr lIns="83103" tIns="41551" rIns="83103" bIns="41551">
            <a:spAutoFit/>
          </a:bodyPr>
          <a:lstStyle/>
          <a:p>
            <a:pPr defTabSz="831850"/>
            <a:endParaRPr lang="tr-TR" sz="700">
              <a:solidFill>
                <a:schemeClr val="bg1"/>
              </a:solidFill>
              <a:ea typeface="Arial Unicode MS" pitchFamily="34" charset="-128"/>
              <a:cs typeface="Arial Unicode MS" pitchFamily="34" charset="-128"/>
            </a:endParaRPr>
          </a:p>
        </p:txBody>
      </p:sp>
      <p:sp>
        <p:nvSpPr>
          <p:cNvPr id="1060" name="Line 388"/>
          <p:cNvSpPr>
            <a:spLocks noChangeShapeType="1"/>
          </p:cNvSpPr>
          <p:nvPr/>
        </p:nvSpPr>
        <p:spPr bwMode="auto">
          <a:xfrm>
            <a:off x="3924300" y="6021388"/>
            <a:ext cx="0" cy="0"/>
          </a:xfrm>
          <a:prstGeom prst="line">
            <a:avLst/>
          </a:prstGeom>
          <a:noFill/>
          <a:ln w="9525">
            <a:solidFill>
              <a:schemeClr val="tx1"/>
            </a:solidFill>
            <a:round/>
            <a:headEnd/>
            <a:tailEnd type="triangle" w="med" len="med"/>
          </a:ln>
        </p:spPr>
        <p:txBody>
          <a:bodyPr/>
          <a:lstStyle/>
          <a:p>
            <a:endParaRPr lang="tr-TR">
              <a:solidFill>
                <a:schemeClr val="bg1"/>
              </a:solidFill>
            </a:endParaRPr>
          </a:p>
        </p:txBody>
      </p:sp>
      <p:sp>
        <p:nvSpPr>
          <p:cNvPr id="1061" name="Rectangle 390"/>
          <p:cNvSpPr>
            <a:spLocks noChangeArrowheads="1"/>
          </p:cNvSpPr>
          <p:nvPr/>
        </p:nvSpPr>
        <p:spPr bwMode="auto">
          <a:xfrm>
            <a:off x="4500562" y="6072206"/>
            <a:ext cx="2786082" cy="637911"/>
          </a:xfrm>
          <a:prstGeom prst="rect">
            <a:avLst/>
          </a:prstGeom>
          <a:noFill/>
          <a:ln w="9525">
            <a:noFill/>
            <a:miter lim="800000"/>
            <a:headEnd/>
            <a:tailEnd/>
          </a:ln>
        </p:spPr>
        <p:txBody>
          <a:bodyPr wrap="square" lIns="83103" tIns="41551" rIns="83103" bIns="41551">
            <a:spAutoFit/>
          </a:bodyPr>
          <a:lstStyle/>
          <a:p>
            <a:pPr algn="ctr" defTabSz="831850" eaLnBrk="0" hangingPunct="0"/>
            <a:r>
              <a:rPr lang="tr-TR" sz="1200" dirty="0">
                <a:solidFill>
                  <a:schemeClr val="bg1"/>
                </a:solidFill>
              </a:rPr>
              <a:t>Kampanya Bitiminde, Sonuçlar Analiz</a:t>
            </a:r>
          </a:p>
          <a:p>
            <a:pPr algn="ctr" defTabSz="831850" eaLnBrk="0" hangingPunct="0"/>
            <a:r>
              <a:rPr lang="tr-TR" sz="1200" dirty="0">
                <a:solidFill>
                  <a:schemeClr val="bg1"/>
                </a:solidFill>
              </a:rPr>
              <a:t> Edilmek Üzere</a:t>
            </a:r>
          </a:p>
          <a:p>
            <a:pPr algn="ctr" defTabSz="831850" eaLnBrk="0" hangingPunct="0"/>
            <a:r>
              <a:rPr lang="tr-TR" sz="1200" dirty="0">
                <a:solidFill>
                  <a:schemeClr val="bg1"/>
                </a:solidFill>
              </a:rPr>
              <a:t>Veri Analizi Ekibine İletilir. </a:t>
            </a:r>
            <a:endParaRPr lang="th-TH" sz="1200" dirty="0">
              <a:solidFill>
                <a:schemeClr val="bg1"/>
              </a:solidFill>
            </a:endParaRPr>
          </a:p>
        </p:txBody>
      </p:sp>
      <p:sp>
        <p:nvSpPr>
          <p:cNvPr id="1078" name="Text Box 399"/>
          <p:cNvSpPr txBox="1">
            <a:spLocks noChangeArrowheads="1"/>
          </p:cNvSpPr>
          <p:nvPr/>
        </p:nvSpPr>
        <p:spPr bwMode="auto">
          <a:xfrm>
            <a:off x="6732588" y="4797425"/>
            <a:ext cx="261937" cy="191635"/>
          </a:xfrm>
          <a:prstGeom prst="rect">
            <a:avLst/>
          </a:prstGeom>
          <a:noFill/>
          <a:ln w="9525">
            <a:noFill/>
            <a:miter lim="800000"/>
            <a:headEnd/>
            <a:tailEnd/>
          </a:ln>
        </p:spPr>
        <p:txBody>
          <a:bodyPr lIns="83103" tIns="41551" rIns="83103" bIns="41551">
            <a:spAutoFit/>
          </a:bodyPr>
          <a:lstStyle/>
          <a:p>
            <a:pPr defTabSz="831850"/>
            <a:endParaRPr lang="tr-TR" sz="700">
              <a:solidFill>
                <a:schemeClr val="bg1"/>
              </a:solidFill>
              <a:ea typeface="Arial Unicode MS" pitchFamily="34" charset="-128"/>
              <a:cs typeface="Arial Unicode MS" pitchFamily="34" charset="-128"/>
            </a:endParaRPr>
          </a:p>
        </p:txBody>
      </p:sp>
      <p:sp>
        <p:nvSpPr>
          <p:cNvPr id="1064" name="Rectangle 474"/>
          <p:cNvSpPr>
            <a:spLocks noChangeArrowheads="1"/>
          </p:cNvSpPr>
          <p:nvPr/>
        </p:nvSpPr>
        <p:spPr bwMode="auto">
          <a:xfrm>
            <a:off x="142844" y="3929066"/>
            <a:ext cx="1714512" cy="822577"/>
          </a:xfrm>
          <a:prstGeom prst="rect">
            <a:avLst/>
          </a:prstGeom>
          <a:noFill/>
          <a:ln w="9525">
            <a:noFill/>
            <a:miter lim="800000"/>
            <a:headEnd/>
            <a:tailEnd/>
          </a:ln>
        </p:spPr>
        <p:txBody>
          <a:bodyPr wrap="square" lIns="83103" tIns="41551" rIns="83103" bIns="41551">
            <a:spAutoFit/>
          </a:bodyPr>
          <a:lstStyle/>
          <a:p>
            <a:pPr algn="ctr" defTabSz="831850" eaLnBrk="0" hangingPunct="0"/>
            <a:r>
              <a:rPr lang="tr-TR" sz="1200" dirty="0">
                <a:solidFill>
                  <a:schemeClr val="bg1"/>
                </a:solidFill>
              </a:rPr>
              <a:t>Analiz Sonuçları </a:t>
            </a:r>
            <a:r>
              <a:rPr lang="tr-TR" sz="1200" dirty="0" smtClean="0">
                <a:solidFill>
                  <a:schemeClr val="bg1"/>
                </a:solidFill>
              </a:rPr>
              <a:t>ileriki </a:t>
            </a:r>
            <a:r>
              <a:rPr lang="tr-TR" sz="1200" dirty="0">
                <a:solidFill>
                  <a:schemeClr val="bg1"/>
                </a:solidFill>
              </a:rPr>
              <a:t>Kampanyalarda Kullanılmak Üzere İlgili Segment İle Paylaşılır </a:t>
            </a:r>
            <a:endParaRPr lang="th-TH" sz="1200" dirty="0">
              <a:solidFill>
                <a:schemeClr val="bg1"/>
              </a:solidFill>
            </a:endParaRPr>
          </a:p>
        </p:txBody>
      </p:sp>
      <p:grpSp>
        <p:nvGrpSpPr>
          <p:cNvPr id="2" name="436 Grup"/>
          <p:cNvGrpSpPr/>
          <p:nvPr/>
        </p:nvGrpSpPr>
        <p:grpSpPr>
          <a:xfrm>
            <a:off x="7286676" y="3499309"/>
            <a:ext cx="1668462" cy="1241425"/>
            <a:chOff x="6643702" y="3544897"/>
            <a:chExt cx="1668462" cy="1241425"/>
          </a:xfrm>
        </p:grpSpPr>
        <p:sp>
          <p:nvSpPr>
            <p:cNvPr id="436" name="Oval 13"/>
            <p:cNvSpPr>
              <a:spLocks noChangeArrowheads="1"/>
            </p:cNvSpPr>
            <p:nvPr/>
          </p:nvSpPr>
          <p:spPr bwMode="auto">
            <a:xfrm>
              <a:off x="6643702" y="3544897"/>
              <a:ext cx="1668462" cy="1241425"/>
            </a:xfrm>
            <a:prstGeom prst="ellipse">
              <a:avLst/>
            </a:prstGeom>
            <a:solidFill>
              <a:srgbClr val="00B0F0"/>
            </a:solidFill>
            <a:ln w="28575" cap="rnd">
              <a:solidFill>
                <a:schemeClr val="tx1"/>
              </a:solidFill>
              <a:prstDash val="sysDot"/>
              <a:round/>
              <a:headEnd/>
              <a:tailEnd/>
            </a:ln>
          </p:spPr>
          <p:txBody>
            <a:bodyPr wrap="none" anchor="ctr"/>
            <a:lstStyle/>
            <a:p>
              <a:endParaRPr lang="tr-TR">
                <a:solidFill>
                  <a:schemeClr val="bg1"/>
                </a:solidFill>
              </a:endParaRPr>
            </a:p>
          </p:txBody>
        </p:sp>
        <p:pic>
          <p:nvPicPr>
            <p:cNvPr id="1053" name="Picture 297" descr="pe01561_"/>
            <p:cNvPicPr>
              <a:picLocks noChangeAspect="1" noChangeArrowheads="1"/>
            </p:cNvPicPr>
            <p:nvPr/>
          </p:nvPicPr>
          <p:blipFill>
            <a:blip r:embed="rId3" cstate="print"/>
            <a:srcRect/>
            <a:stretch>
              <a:fillRect/>
            </a:stretch>
          </p:blipFill>
          <p:spPr bwMode="auto">
            <a:xfrm>
              <a:off x="7072330" y="3714752"/>
              <a:ext cx="704850" cy="468312"/>
            </a:xfrm>
            <a:prstGeom prst="rect">
              <a:avLst/>
            </a:prstGeom>
            <a:noFill/>
            <a:ln w="9525">
              <a:noFill/>
              <a:miter lim="800000"/>
              <a:headEnd/>
              <a:tailEnd/>
            </a:ln>
          </p:spPr>
        </p:pic>
      </p:grpSp>
      <p:sp>
        <p:nvSpPr>
          <p:cNvPr id="1054" name="Rectangle 299"/>
          <p:cNvSpPr>
            <a:spLocks noChangeArrowheads="1"/>
          </p:cNvSpPr>
          <p:nvPr/>
        </p:nvSpPr>
        <p:spPr bwMode="auto">
          <a:xfrm>
            <a:off x="7143768" y="5064963"/>
            <a:ext cx="2000264" cy="1007243"/>
          </a:xfrm>
          <a:prstGeom prst="rect">
            <a:avLst/>
          </a:prstGeom>
          <a:noFill/>
          <a:ln w="9525">
            <a:noFill/>
            <a:miter lim="800000"/>
            <a:headEnd/>
            <a:tailEnd/>
          </a:ln>
        </p:spPr>
        <p:txBody>
          <a:bodyPr wrap="square" lIns="83103" tIns="41551" rIns="83103" bIns="41551">
            <a:spAutoFit/>
          </a:bodyPr>
          <a:lstStyle/>
          <a:p>
            <a:pPr algn="ctr" defTabSz="831850" eaLnBrk="0" hangingPunct="0"/>
            <a:r>
              <a:rPr lang="tr-TR" sz="1200" dirty="0">
                <a:solidFill>
                  <a:schemeClr val="bg1"/>
                </a:solidFill>
              </a:rPr>
              <a:t>Satış </a:t>
            </a:r>
            <a:r>
              <a:rPr lang="tr-TR" sz="1200" dirty="0" smtClean="0">
                <a:solidFill>
                  <a:schemeClr val="bg1"/>
                </a:solidFill>
              </a:rPr>
              <a:t>Bölümü </a:t>
            </a:r>
            <a:r>
              <a:rPr lang="tr-TR" sz="1200" dirty="0">
                <a:solidFill>
                  <a:schemeClr val="bg1"/>
                </a:solidFill>
              </a:rPr>
              <a:t>Tarafından Şube Çalışmaları Yakından İzlenerek Gerekli Koordinasyon ve Yönlendirme Yapılır.</a:t>
            </a:r>
            <a:endParaRPr lang="th-TH" sz="1200" dirty="0">
              <a:solidFill>
                <a:schemeClr val="bg1"/>
              </a:solidFill>
            </a:endParaRPr>
          </a:p>
        </p:txBody>
      </p:sp>
      <p:sp>
        <p:nvSpPr>
          <p:cNvPr id="1074" name="Text Box 497"/>
          <p:cNvSpPr txBox="1">
            <a:spLocks noChangeArrowheads="1"/>
          </p:cNvSpPr>
          <p:nvPr/>
        </p:nvSpPr>
        <p:spPr bwMode="auto">
          <a:xfrm>
            <a:off x="7714159" y="4786322"/>
            <a:ext cx="1001245" cy="266249"/>
          </a:xfrm>
          <a:prstGeom prst="rect">
            <a:avLst/>
          </a:prstGeom>
          <a:noFill/>
          <a:ln w="12700">
            <a:noFill/>
            <a:miter lim="800000"/>
            <a:headEnd/>
            <a:tailEnd/>
          </a:ln>
        </p:spPr>
        <p:txBody>
          <a:bodyPr wrap="none" lIns="82237" tIns="40397" rIns="82237" bIns="40397">
            <a:spAutoFit/>
          </a:bodyPr>
          <a:lstStyle/>
          <a:p>
            <a:pPr algn="ctr" defTabSz="831850" eaLnBrk="0" hangingPunct="0"/>
            <a:r>
              <a:rPr lang="tr-TR" sz="1200" b="1" i="1" dirty="0">
                <a:solidFill>
                  <a:schemeClr val="bg1"/>
                </a:solidFill>
                <a:cs typeface="Arial" charset="0"/>
              </a:rPr>
              <a:t>Satış </a:t>
            </a:r>
            <a:r>
              <a:rPr lang="tr-TR" sz="1200" b="1" i="1" dirty="0" smtClean="0">
                <a:solidFill>
                  <a:schemeClr val="bg1"/>
                </a:solidFill>
                <a:cs typeface="Arial" charset="0"/>
              </a:rPr>
              <a:t>Bölümü</a:t>
            </a:r>
            <a:endParaRPr lang="th-TH" sz="1200" b="1" i="1" dirty="0">
              <a:solidFill>
                <a:schemeClr val="bg1"/>
              </a:solidFill>
              <a:cs typeface="Arial" charset="0"/>
            </a:endParaRPr>
          </a:p>
        </p:txBody>
      </p:sp>
      <p:sp>
        <p:nvSpPr>
          <p:cNvPr id="1055" name="Rectangle 300"/>
          <p:cNvSpPr>
            <a:spLocks noChangeArrowheads="1"/>
          </p:cNvSpPr>
          <p:nvPr/>
        </p:nvSpPr>
        <p:spPr bwMode="auto">
          <a:xfrm>
            <a:off x="4643438" y="5072074"/>
            <a:ext cx="2428892" cy="1007243"/>
          </a:xfrm>
          <a:prstGeom prst="rect">
            <a:avLst/>
          </a:prstGeom>
          <a:noFill/>
          <a:ln w="9525">
            <a:noFill/>
            <a:miter lim="800000"/>
            <a:headEnd/>
            <a:tailEnd/>
          </a:ln>
        </p:spPr>
        <p:txBody>
          <a:bodyPr wrap="square" lIns="83103" tIns="41551" rIns="83103" bIns="41551">
            <a:spAutoFit/>
          </a:bodyPr>
          <a:lstStyle/>
          <a:p>
            <a:pPr algn="ctr" defTabSz="831850" eaLnBrk="0" hangingPunct="0"/>
            <a:r>
              <a:rPr lang="tr-TR" sz="1200" dirty="0">
                <a:solidFill>
                  <a:schemeClr val="bg1"/>
                </a:solidFill>
              </a:rPr>
              <a:t>Kampanya Yönetim Ekibi, Şubelere Yönlendirilen Satış </a:t>
            </a:r>
            <a:r>
              <a:rPr lang="tr-TR" sz="1200" dirty="0" smtClean="0">
                <a:solidFill>
                  <a:schemeClr val="bg1"/>
                </a:solidFill>
              </a:rPr>
              <a:t>Fırsatlarına </a:t>
            </a:r>
            <a:r>
              <a:rPr lang="tr-TR" sz="1200" dirty="0">
                <a:solidFill>
                  <a:schemeClr val="bg1"/>
                </a:solidFill>
              </a:rPr>
              <a:t>İlişkin Günlük Sonuçları İlgili Segment Yönetimine ve Satış </a:t>
            </a:r>
            <a:r>
              <a:rPr lang="tr-TR" sz="1200" dirty="0" smtClean="0">
                <a:solidFill>
                  <a:schemeClr val="bg1"/>
                </a:solidFill>
              </a:rPr>
              <a:t>Bölümüne Raporlar.</a:t>
            </a:r>
            <a:endParaRPr lang="th-TH" sz="1200" dirty="0">
              <a:solidFill>
                <a:schemeClr val="bg1"/>
              </a:solidFill>
            </a:endParaRPr>
          </a:p>
        </p:txBody>
      </p:sp>
      <p:grpSp>
        <p:nvGrpSpPr>
          <p:cNvPr id="3" name="343 Grup"/>
          <p:cNvGrpSpPr/>
          <p:nvPr/>
        </p:nvGrpSpPr>
        <p:grpSpPr>
          <a:xfrm>
            <a:off x="2428860" y="1477968"/>
            <a:ext cx="1879913" cy="1522404"/>
            <a:chOff x="2476187" y="692150"/>
            <a:chExt cx="1879913" cy="1522404"/>
          </a:xfrm>
        </p:grpSpPr>
        <p:sp>
          <p:nvSpPr>
            <p:cNvPr id="1033" name="Text Box 11"/>
            <p:cNvSpPr txBox="1">
              <a:spLocks noChangeArrowheads="1"/>
            </p:cNvSpPr>
            <p:nvPr/>
          </p:nvSpPr>
          <p:spPr bwMode="auto">
            <a:xfrm>
              <a:off x="2976253" y="1948305"/>
              <a:ext cx="1357322" cy="266249"/>
            </a:xfrm>
            <a:prstGeom prst="rect">
              <a:avLst/>
            </a:prstGeom>
            <a:noFill/>
            <a:ln w="12700">
              <a:noFill/>
              <a:miter lim="800000"/>
              <a:headEnd/>
              <a:tailEnd/>
            </a:ln>
          </p:spPr>
          <p:txBody>
            <a:bodyPr wrap="square" lIns="82237" tIns="40397" rIns="82237" bIns="40397">
              <a:spAutoFit/>
            </a:bodyPr>
            <a:lstStyle/>
            <a:p>
              <a:pPr algn="ctr" defTabSz="831850" eaLnBrk="0" hangingPunct="0"/>
              <a:r>
                <a:rPr lang="tr-TR" sz="1200" b="1" i="1" dirty="0">
                  <a:solidFill>
                    <a:schemeClr val="bg1"/>
                  </a:solidFill>
                  <a:cs typeface="Arial" charset="0"/>
                </a:rPr>
                <a:t>Veri </a:t>
              </a:r>
              <a:r>
                <a:rPr lang="tr-TR" sz="1200" b="1" i="1" dirty="0" smtClean="0">
                  <a:solidFill>
                    <a:schemeClr val="bg1"/>
                  </a:solidFill>
                  <a:cs typeface="Arial" charset="0"/>
                </a:rPr>
                <a:t>Analizi Ekibi</a:t>
              </a:r>
              <a:endParaRPr lang="th-TH" sz="1200" b="1" i="1" dirty="0">
                <a:solidFill>
                  <a:schemeClr val="bg1"/>
                </a:solidFill>
                <a:cs typeface="Arial" charset="0"/>
              </a:endParaRPr>
            </a:p>
          </p:txBody>
        </p:sp>
        <p:grpSp>
          <p:nvGrpSpPr>
            <p:cNvPr id="4" name="Group 12"/>
            <p:cNvGrpSpPr>
              <a:grpSpLocks/>
            </p:cNvGrpSpPr>
            <p:nvPr/>
          </p:nvGrpSpPr>
          <p:grpSpPr bwMode="auto">
            <a:xfrm>
              <a:off x="2687638" y="692150"/>
              <a:ext cx="1668462" cy="1241425"/>
              <a:chOff x="392" y="2104"/>
              <a:chExt cx="1120" cy="904"/>
            </a:xfrm>
            <a:solidFill>
              <a:srgbClr val="00B0F0"/>
            </a:solidFill>
          </p:grpSpPr>
          <p:sp>
            <p:nvSpPr>
              <p:cNvPr id="1241" name="Oval 13"/>
              <p:cNvSpPr>
                <a:spLocks noChangeArrowheads="1"/>
              </p:cNvSpPr>
              <p:nvPr/>
            </p:nvSpPr>
            <p:spPr bwMode="auto">
              <a:xfrm>
                <a:off x="392" y="2104"/>
                <a:ext cx="1120" cy="904"/>
              </a:xfrm>
              <a:prstGeom prst="ellipse">
                <a:avLst/>
              </a:prstGeom>
              <a:grpFill/>
              <a:ln w="28575" cap="rnd">
                <a:solidFill>
                  <a:schemeClr val="tx1"/>
                </a:solidFill>
                <a:prstDash val="sysDot"/>
                <a:round/>
                <a:headEnd/>
                <a:tailEnd/>
              </a:ln>
            </p:spPr>
            <p:txBody>
              <a:bodyPr wrap="none" anchor="ctr"/>
              <a:lstStyle/>
              <a:p>
                <a:endParaRPr lang="tr-TR">
                  <a:solidFill>
                    <a:schemeClr val="bg1"/>
                  </a:solidFill>
                </a:endParaRPr>
              </a:p>
            </p:txBody>
          </p:sp>
          <p:graphicFrame>
            <p:nvGraphicFramePr>
              <p:cNvPr id="1028" name="Object 4"/>
              <p:cNvGraphicFramePr>
                <a:graphicFrameLocks noChangeAspect="1"/>
              </p:cNvGraphicFramePr>
              <p:nvPr/>
            </p:nvGraphicFramePr>
            <p:xfrm>
              <a:off x="929" y="2426"/>
              <a:ext cx="329" cy="393"/>
            </p:xfrm>
            <a:graphic>
              <a:graphicData uri="http://schemas.openxmlformats.org/presentationml/2006/ole">
                <p:oleObj spid="_x0000_s1027" name="VISIO" r:id="rId4" imgW="1317600" imgH="1460520" progId="">
                  <p:embed/>
                </p:oleObj>
              </a:graphicData>
            </a:graphic>
          </p:graphicFrame>
          <p:pic>
            <p:nvPicPr>
              <p:cNvPr id="1242" name="Picture 15"/>
              <p:cNvPicPr>
                <a:picLocks noChangeAspect="1" noChangeArrowheads="1"/>
              </p:cNvPicPr>
              <p:nvPr/>
            </p:nvPicPr>
            <p:blipFill>
              <a:blip r:embed="rId5" cstate="print"/>
              <a:srcRect r="3604"/>
              <a:stretch>
                <a:fillRect/>
              </a:stretch>
            </p:blipFill>
            <p:spPr bwMode="auto">
              <a:xfrm>
                <a:off x="1140" y="2227"/>
                <a:ext cx="196" cy="160"/>
              </a:xfrm>
              <a:prstGeom prst="rect">
                <a:avLst/>
              </a:prstGeom>
              <a:grpFill/>
              <a:ln w="12700">
                <a:noFill/>
                <a:miter lim="800000"/>
                <a:headEnd/>
                <a:tailEnd/>
              </a:ln>
            </p:spPr>
          </p:pic>
          <p:pic>
            <p:nvPicPr>
              <p:cNvPr id="1243" name="Picture 16"/>
              <p:cNvPicPr>
                <a:picLocks noChangeArrowheads="1"/>
              </p:cNvPicPr>
              <p:nvPr/>
            </p:nvPicPr>
            <p:blipFill>
              <a:blip r:embed="rId6" cstate="print"/>
              <a:srcRect l="4688" b="9085"/>
              <a:stretch>
                <a:fillRect/>
              </a:stretch>
            </p:blipFill>
            <p:spPr bwMode="auto">
              <a:xfrm>
                <a:off x="1178" y="2644"/>
                <a:ext cx="255" cy="200"/>
              </a:xfrm>
              <a:prstGeom prst="rect">
                <a:avLst/>
              </a:prstGeom>
              <a:grpFill/>
              <a:ln w="9525">
                <a:noFill/>
                <a:miter lim="800000"/>
                <a:headEnd/>
                <a:tailEnd/>
              </a:ln>
            </p:spPr>
          </p:pic>
          <p:sp>
            <p:nvSpPr>
              <p:cNvPr id="1244" name="AutoShape 17"/>
              <p:cNvSpPr>
                <a:spLocks noChangeArrowheads="1"/>
              </p:cNvSpPr>
              <p:nvPr/>
            </p:nvSpPr>
            <p:spPr bwMode="auto">
              <a:xfrm>
                <a:off x="456" y="2427"/>
                <a:ext cx="239" cy="206"/>
              </a:xfrm>
              <a:prstGeom prst="can">
                <a:avLst>
                  <a:gd name="adj" fmla="val 25000"/>
                </a:avLst>
              </a:prstGeom>
              <a:solidFill>
                <a:srgbClr val="92D050"/>
              </a:solidFill>
              <a:ln w="9525">
                <a:solidFill>
                  <a:schemeClr val="tx1"/>
                </a:solidFill>
                <a:round/>
                <a:headEnd/>
                <a:tailEnd/>
              </a:ln>
            </p:spPr>
            <p:txBody>
              <a:bodyPr wrap="none" lIns="83103" tIns="41551" rIns="83103" bIns="41551" anchor="ctr"/>
              <a:lstStyle/>
              <a:p>
                <a:pPr algn="ctr" defTabSz="831850" eaLnBrk="0" hangingPunct="0">
                  <a:lnSpc>
                    <a:spcPct val="80000"/>
                  </a:lnSpc>
                </a:pPr>
                <a:r>
                  <a:rPr lang="en-US" sz="900" b="1">
                    <a:solidFill>
                      <a:schemeClr val="bg1"/>
                    </a:solidFill>
                    <a:cs typeface="Arial" charset="0"/>
                  </a:rPr>
                  <a:t>DW</a:t>
                </a:r>
              </a:p>
            </p:txBody>
          </p:sp>
          <p:sp>
            <p:nvSpPr>
              <p:cNvPr id="1245" name="AutoShape 18"/>
              <p:cNvSpPr>
                <a:spLocks noChangeArrowheads="1"/>
              </p:cNvSpPr>
              <p:nvPr/>
            </p:nvSpPr>
            <p:spPr bwMode="auto">
              <a:xfrm>
                <a:off x="752" y="2442"/>
                <a:ext cx="143" cy="176"/>
              </a:xfrm>
              <a:prstGeom prst="rightArrow">
                <a:avLst>
                  <a:gd name="adj1" fmla="val 50000"/>
                  <a:gd name="adj2" fmla="val 25000"/>
                </a:avLst>
              </a:prstGeom>
              <a:solidFill>
                <a:srgbClr val="002060"/>
              </a:solidFill>
              <a:ln w="9525">
                <a:solidFill>
                  <a:schemeClr val="tx1"/>
                </a:solidFill>
                <a:miter lim="800000"/>
                <a:headEnd/>
                <a:tailEnd/>
              </a:ln>
            </p:spPr>
            <p:txBody>
              <a:bodyPr wrap="none" anchor="ctr"/>
              <a:lstStyle/>
              <a:p>
                <a:endParaRPr lang="tr-TR">
                  <a:solidFill>
                    <a:schemeClr val="bg1"/>
                  </a:solidFill>
                </a:endParaRPr>
              </a:p>
            </p:txBody>
          </p:sp>
          <p:sp>
            <p:nvSpPr>
              <p:cNvPr id="1246" name="Freeform 19"/>
              <p:cNvSpPr>
                <a:spLocks/>
              </p:cNvSpPr>
              <p:nvPr/>
            </p:nvSpPr>
            <p:spPr bwMode="auto">
              <a:xfrm>
                <a:off x="1041" y="2295"/>
                <a:ext cx="95" cy="132"/>
              </a:xfrm>
              <a:custGeom>
                <a:avLst/>
                <a:gdLst>
                  <a:gd name="T0" fmla="*/ 0 w 112"/>
                  <a:gd name="T1" fmla="*/ 132 h 144"/>
                  <a:gd name="T2" fmla="*/ 27 w 112"/>
                  <a:gd name="T3" fmla="*/ 29 h 144"/>
                  <a:gd name="T4" fmla="*/ 95 w 112"/>
                  <a:gd name="T5" fmla="*/ 0 h 144"/>
                  <a:gd name="T6" fmla="*/ 0 60000 65536"/>
                  <a:gd name="T7" fmla="*/ 0 60000 65536"/>
                  <a:gd name="T8" fmla="*/ 0 60000 65536"/>
                  <a:gd name="T9" fmla="*/ 0 w 112"/>
                  <a:gd name="T10" fmla="*/ 0 h 144"/>
                  <a:gd name="T11" fmla="*/ 112 w 112"/>
                  <a:gd name="T12" fmla="*/ 144 h 144"/>
                </a:gdLst>
                <a:ahLst/>
                <a:cxnLst>
                  <a:cxn ang="T6">
                    <a:pos x="T0" y="T1"/>
                  </a:cxn>
                  <a:cxn ang="T7">
                    <a:pos x="T2" y="T3"/>
                  </a:cxn>
                  <a:cxn ang="T8">
                    <a:pos x="T4" y="T5"/>
                  </a:cxn>
                </a:cxnLst>
                <a:rect l="T9" t="T10" r="T11" b="T12"/>
                <a:pathLst>
                  <a:path w="112" h="144">
                    <a:moveTo>
                      <a:pt x="0" y="144"/>
                    </a:moveTo>
                    <a:cubicBezTo>
                      <a:pt x="6" y="100"/>
                      <a:pt x="13" y="56"/>
                      <a:pt x="32" y="32"/>
                    </a:cubicBezTo>
                    <a:cubicBezTo>
                      <a:pt x="51" y="8"/>
                      <a:pt x="81" y="4"/>
                      <a:pt x="112" y="0"/>
                    </a:cubicBezTo>
                  </a:path>
                </a:pathLst>
              </a:custGeom>
              <a:solidFill>
                <a:srgbClr val="002060"/>
              </a:solidFill>
              <a:ln w="9525" cap="flat" cmpd="sng">
                <a:solidFill>
                  <a:schemeClr val="bg1"/>
                </a:solidFill>
                <a:prstDash val="solid"/>
                <a:round/>
                <a:headEnd type="none" w="med" len="med"/>
                <a:tailEnd type="triangle" w="med" len="med"/>
              </a:ln>
            </p:spPr>
            <p:txBody>
              <a:bodyPr/>
              <a:lstStyle/>
              <a:p>
                <a:endParaRPr lang="tr-TR">
                  <a:solidFill>
                    <a:schemeClr val="bg1"/>
                  </a:solidFill>
                </a:endParaRPr>
              </a:p>
            </p:txBody>
          </p:sp>
          <p:sp>
            <p:nvSpPr>
              <p:cNvPr id="1247" name="Freeform 20"/>
              <p:cNvSpPr>
                <a:spLocks/>
              </p:cNvSpPr>
              <p:nvPr/>
            </p:nvSpPr>
            <p:spPr bwMode="auto">
              <a:xfrm>
                <a:off x="1048" y="2677"/>
                <a:ext cx="123" cy="60"/>
              </a:xfrm>
              <a:custGeom>
                <a:avLst/>
                <a:gdLst>
                  <a:gd name="T0" fmla="*/ 0 w 144"/>
                  <a:gd name="T1" fmla="*/ 0 h 65"/>
                  <a:gd name="T2" fmla="*/ 55 w 144"/>
                  <a:gd name="T3" fmla="*/ 52 h 65"/>
                  <a:gd name="T4" fmla="*/ 123 w 144"/>
                  <a:gd name="T5" fmla="*/ 52 h 65"/>
                  <a:gd name="T6" fmla="*/ 0 60000 65536"/>
                  <a:gd name="T7" fmla="*/ 0 60000 65536"/>
                  <a:gd name="T8" fmla="*/ 0 60000 65536"/>
                  <a:gd name="T9" fmla="*/ 0 w 144"/>
                  <a:gd name="T10" fmla="*/ 0 h 65"/>
                  <a:gd name="T11" fmla="*/ 144 w 144"/>
                  <a:gd name="T12" fmla="*/ 65 h 65"/>
                </a:gdLst>
                <a:ahLst/>
                <a:cxnLst>
                  <a:cxn ang="T6">
                    <a:pos x="T0" y="T1"/>
                  </a:cxn>
                  <a:cxn ang="T7">
                    <a:pos x="T2" y="T3"/>
                  </a:cxn>
                  <a:cxn ang="T8">
                    <a:pos x="T4" y="T5"/>
                  </a:cxn>
                </a:cxnLst>
                <a:rect l="T9" t="T10" r="T11" b="T12"/>
                <a:pathLst>
                  <a:path w="144" h="65">
                    <a:moveTo>
                      <a:pt x="0" y="0"/>
                    </a:moveTo>
                    <a:cubicBezTo>
                      <a:pt x="20" y="23"/>
                      <a:pt x="40" y="47"/>
                      <a:pt x="64" y="56"/>
                    </a:cubicBezTo>
                    <a:cubicBezTo>
                      <a:pt x="88" y="65"/>
                      <a:pt x="116" y="60"/>
                      <a:pt x="144" y="56"/>
                    </a:cubicBezTo>
                  </a:path>
                </a:pathLst>
              </a:custGeom>
              <a:solidFill>
                <a:srgbClr val="002060"/>
              </a:solidFill>
              <a:ln w="9525" cap="flat" cmpd="sng">
                <a:solidFill>
                  <a:schemeClr val="bg1"/>
                </a:solidFill>
                <a:prstDash val="solid"/>
                <a:round/>
                <a:headEnd type="none" w="med" len="med"/>
                <a:tailEnd type="triangle" w="med" len="med"/>
              </a:ln>
            </p:spPr>
            <p:txBody>
              <a:bodyPr/>
              <a:lstStyle/>
              <a:p>
                <a:endParaRPr lang="tr-TR">
                  <a:solidFill>
                    <a:schemeClr val="bg1"/>
                  </a:solidFill>
                </a:endParaRPr>
              </a:p>
            </p:txBody>
          </p:sp>
        </p:grpSp>
        <p:sp>
          <p:nvSpPr>
            <p:cNvPr id="256" name="Oval 208"/>
            <p:cNvSpPr>
              <a:spLocks noChangeArrowheads="1"/>
            </p:cNvSpPr>
            <p:nvPr/>
          </p:nvSpPr>
          <p:spPr bwMode="auto">
            <a:xfrm>
              <a:off x="2476187" y="714356"/>
              <a:ext cx="238425" cy="357190"/>
            </a:xfrm>
            <a:prstGeom prst="ellipse">
              <a:avLst/>
            </a:prstGeom>
            <a:solidFill>
              <a:srgbClr val="0099FF"/>
            </a:solidFill>
            <a:ln w="9525">
              <a:solidFill>
                <a:schemeClr val="tx2"/>
              </a:solidFill>
              <a:round/>
              <a:headEnd/>
              <a:tailEnd/>
            </a:ln>
          </p:spPr>
          <p:txBody>
            <a:bodyPr wrap="none" lIns="83103" tIns="41551" rIns="83103" bIns="41551" anchor="ctr"/>
            <a:lstStyle/>
            <a:p>
              <a:pPr algn="ctr" defTabSz="831850"/>
              <a:r>
                <a:rPr lang="tr-TR" sz="1400" b="1" dirty="0" smtClean="0">
                  <a:solidFill>
                    <a:schemeClr val="bg1"/>
                  </a:solidFill>
                  <a:ea typeface="Arial Unicode MS" pitchFamily="34" charset="-128"/>
                  <a:cs typeface="Arial Unicode MS" pitchFamily="34" charset="-128"/>
                </a:rPr>
                <a:t>2</a:t>
              </a:r>
              <a:endParaRPr lang="en-AU" sz="1400" b="1" dirty="0">
                <a:solidFill>
                  <a:schemeClr val="bg1"/>
                </a:solidFill>
                <a:ea typeface="Arial Unicode MS" pitchFamily="34" charset="-128"/>
                <a:cs typeface="Arial Unicode MS" pitchFamily="34" charset="-128"/>
              </a:endParaRPr>
            </a:p>
          </p:txBody>
        </p:sp>
      </p:grpSp>
      <p:grpSp>
        <p:nvGrpSpPr>
          <p:cNvPr id="5" name="338 Grup"/>
          <p:cNvGrpSpPr/>
          <p:nvPr/>
        </p:nvGrpSpPr>
        <p:grpSpPr>
          <a:xfrm>
            <a:off x="214282" y="1473195"/>
            <a:ext cx="1668462" cy="1241425"/>
            <a:chOff x="142844" y="1473195"/>
            <a:chExt cx="1668462" cy="1241425"/>
          </a:xfrm>
        </p:grpSpPr>
        <p:sp>
          <p:nvSpPr>
            <p:cNvPr id="258" name="Oval 13"/>
            <p:cNvSpPr>
              <a:spLocks noChangeArrowheads="1"/>
            </p:cNvSpPr>
            <p:nvPr/>
          </p:nvSpPr>
          <p:spPr bwMode="auto">
            <a:xfrm>
              <a:off x="142844" y="1473195"/>
              <a:ext cx="1668462" cy="1241425"/>
            </a:xfrm>
            <a:prstGeom prst="ellipse">
              <a:avLst/>
            </a:prstGeom>
            <a:solidFill>
              <a:srgbClr val="00B0F0"/>
            </a:solidFill>
            <a:ln w="28575" cap="rnd">
              <a:solidFill>
                <a:schemeClr val="tx1"/>
              </a:solidFill>
              <a:prstDash val="sysDot"/>
              <a:round/>
              <a:headEnd/>
              <a:tailEnd/>
            </a:ln>
          </p:spPr>
          <p:txBody>
            <a:bodyPr wrap="none" anchor="ctr"/>
            <a:lstStyle/>
            <a:p>
              <a:endParaRPr lang="tr-TR">
                <a:solidFill>
                  <a:schemeClr val="bg1"/>
                </a:solidFill>
              </a:endParaRPr>
            </a:p>
          </p:txBody>
        </p:sp>
        <p:grpSp>
          <p:nvGrpSpPr>
            <p:cNvPr id="6" name="Group 224"/>
            <p:cNvGrpSpPr>
              <a:grpSpLocks/>
            </p:cNvGrpSpPr>
            <p:nvPr/>
          </p:nvGrpSpPr>
          <p:grpSpPr bwMode="auto">
            <a:xfrm>
              <a:off x="642910" y="1714488"/>
              <a:ext cx="714380" cy="714380"/>
              <a:chOff x="3449" y="1849"/>
              <a:chExt cx="551" cy="842"/>
            </a:xfrm>
          </p:grpSpPr>
          <p:grpSp>
            <p:nvGrpSpPr>
              <p:cNvPr id="7" name="Group 225"/>
              <p:cNvGrpSpPr>
                <a:grpSpLocks/>
              </p:cNvGrpSpPr>
              <p:nvPr/>
            </p:nvGrpSpPr>
            <p:grpSpPr bwMode="auto">
              <a:xfrm>
                <a:off x="3749" y="1849"/>
                <a:ext cx="251" cy="797"/>
                <a:chOff x="2921" y="303"/>
                <a:chExt cx="251" cy="797"/>
              </a:xfrm>
            </p:grpSpPr>
            <p:grpSp>
              <p:nvGrpSpPr>
                <p:cNvPr id="8" name="Group 226"/>
                <p:cNvGrpSpPr>
                  <a:grpSpLocks/>
                </p:cNvGrpSpPr>
                <p:nvPr/>
              </p:nvGrpSpPr>
              <p:grpSpPr bwMode="auto">
                <a:xfrm>
                  <a:off x="2921" y="419"/>
                  <a:ext cx="251" cy="224"/>
                  <a:chOff x="2921" y="419"/>
                  <a:chExt cx="251" cy="224"/>
                </a:xfrm>
              </p:grpSpPr>
              <p:sp>
                <p:nvSpPr>
                  <p:cNvPr id="332" name="Freeform 227"/>
                  <p:cNvSpPr>
                    <a:spLocks/>
                  </p:cNvSpPr>
                  <p:nvPr/>
                </p:nvSpPr>
                <p:spPr bwMode="auto">
                  <a:xfrm>
                    <a:off x="2921" y="419"/>
                    <a:ext cx="251" cy="224"/>
                  </a:xfrm>
                  <a:custGeom>
                    <a:avLst/>
                    <a:gdLst>
                      <a:gd name="T0" fmla="*/ 95 w 502"/>
                      <a:gd name="T1" fmla="*/ 0 h 449"/>
                      <a:gd name="T2" fmla="*/ 65 w 502"/>
                      <a:gd name="T3" fmla="*/ 19 h 449"/>
                      <a:gd name="T4" fmla="*/ 35 w 502"/>
                      <a:gd name="T5" fmla="*/ 34 h 449"/>
                      <a:gd name="T6" fmla="*/ 16 w 502"/>
                      <a:gd name="T7" fmla="*/ 98 h 449"/>
                      <a:gd name="T8" fmla="*/ 1 w 502"/>
                      <a:gd name="T9" fmla="*/ 148 h 449"/>
                      <a:gd name="T10" fmla="*/ 0 w 502"/>
                      <a:gd name="T11" fmla="*/ 158 h 449"/>
                      <a:gd name="T12" fmla="*/ 14 w 502"/>
                      <a:gd name="T13" fmla="*/ 182 h 449"/>
                      <a:gd name="T14" fmla="*/ 23 w 502"/>
                      <a:gd name="T15" fmla="*/ 190 h 449"/>
                      <a:gd name="T16" fmla="*/ 31 w 502"/>
                      <a:gd name="T17" fmla="*/ 192 h 449"/>
                      <a:gd name="T18" fmla="*/ 31 w 502"/>
                      <a:gd name="T19" fmla="*/ 199 h 449"/>
                      <a:gd name="T20" fmla="*/ 46 w 502"/>
                      <a:gd name="T21" fmla="*/ 189 h 449"/>
                      <a:gd name="T22" fmla="*/ 48 w 502"/>
                      <a:gd name="T23" fmla="*/ 215 h 449"/>
                      <a:gd name="T24" fmla="*/ 56 w 502"/>
                      <a:gd name="T25" fmla="*/ 224 h 449"/>
                      <a:gd name="T26" fmla="*/ 202 w 502"/>
                      <a:gd name="T27" fmla="*/ 224 h 449"/>
                      <a:gd name="T28" fmla="*/ 215 w 502"/>
                      <a:gd name="T29" fmla="*/ 212 h 449"/>
                      <a:gd name="T30" fmla="*/ 212 w 502"/>
                      <a:gd name="T31" fmla="*/ 189 h 449"/>
                      <a:gd name="T32" fmla="*/ 229 w 502"/>
                      <a:gd name="T33" fmla="*/ 203 h 449"/>
                      <a:gd name="T34" fmla="*/ 251 w 502"/>
                      <a:gd name="T35" fmla="*/ 161 h 449"/>
                      <a:gd name="T36" fmla="*/ 206 w 502"/>
                      <a:gd name="T37" fmla="*/ 29 h 449"/>
                      <a:gd name="T38" fmla="*/ 158 w 502"/>
                      <a:gd name="T39" fmla="*/ 12 h 449"/>
                      <a:gd name="T40" fmla="*/ 143 w 502"/>
                      <a:gd name="T41" fmla="*/ 4 h 449"/>
                      <a:gd name="T42" fmla="*/ 121 w 502"/>
                      <a:gd name="T43" fmla="*/ 25 h 449"/>
                      <a:gd name="T44" fmla="*/ 95 w 502"/>
                      <a:gd name="T45" fmla="*/ 0 h 4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02"/>
                      <a:gd name="T70" fmla="*/ 0 h 449"/>
                      <a:gd name="T71" fmla="*/ 502 w 502"/>
                      <a:gd name="T72" fmla="*/ 449 h 44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02" h="449">
                        <a:moveTo>
                          <a:pt x="190" y="0"/>
                        </a:moveTo>
                        <a:lnTo>
                          <a:pt x="130" y="38"/>
                        </a:lnTo>
                        <a:lnTo>
                          <a:pt x="69" y="68"/>
                        </a:lnTo>
                        <a:lnTo>
                          <a:pt x="32" y="196"/>
                        </a:lnTo>
                        <a:lnTo>
                          <a:pt x="2" y="296"/>
                        </a:lnTo>
                        <a:lnTo>
                          <a:pt x="0" y="316"/>
                        </a:lnTo>
                        <a:lnTo>
                          <a:pt x="28" y="364"/>
                        </a:lnTo>
                        <a:lnTo>
                          <a:pt x="46" y="381"/>
                        </a:lnTo>
                        <a:lnTo>
                          <a:pt x="61" y="385"/>
                        </a:lnTo>
                        <a:lnTo>
                          <a:pt x="62" y="398"/>
                        </a:lnTo>
                        <a:lnTo>
                          <a:pt x="92" y="378"/>
                        </a:lnTo>
                        <a:lnTo>
                          <a:pt x="95" y="431"/>
                        </a:lnTo>
                        <a:lnTo>
                          <a:pt x="112" y="449"/>
                        </a:lnTo>
                        <a:lnTo>
                          <a:pt x="404" y="449"/>
                        </a:lnTo>
                        <a:lnTo>
                          <a:pt x="430" y="424"/>
                        </a:lnTo>
                        <a:lnTo>
                          <a:pt x="424" y="378"/>
                        </a:lnTo>
                        <a:lnTo>
                          <a:pt x="457" y="407"/>
                        </a:lnTo>
                        <a:lnTo>
                          <a:pt x="502" y="323"/>
                        </a:lnTo>
                        <a:lnTo>
                          <a:pt x="411" y="59"/>
                        </a:lnTo>
                        <a:lnTo>
                          <a:pt x="315" y="25"/>
                        </a:lnTo>
                        <a:lnTo>
                          <a:pt x="286" y="8"/>
                        </a:lnTo>
                        <a:lnTo>
                          <a:pt x="241" y="51"/>
                        </a:lnTo>
                        <a:lnTo>
                          <a:pt x="190" y="0"/>
                        </a:lnTo>
                        <a:close/>
                      </a:path>
                    </a:pathLst>
                  </a:custGeom>
                  <a:solidFill>
                    <a:srgbClr val="3F7FFF"/>
                  </a:solidFill>
                  <a:ln w="9525">
                    <a:noFill/>
                    <a:round/>
                    <a:headEnd/>
                    <a:tailEnd/>
                  </a:ln>
                </p:spPr>
                <p:txBody>
                  <a:bodyPr/>
                  <a:lstStyle/>
                  <a:p>
                    <a:endParaRPr lang="tr-TR">
                      <a:solidFill>
                        <a:schemeClr val="bg1"/>
                      </a:solidFill>
                    </a:endParaRPr>
                  </a:p>
                </p:txBody>
              </p:sp>
              <p:grpSp>
                <p:nvGrpSpPr>
                  <p:cNvPr id="9" name="Group 228"/>
                  <p:cNvGrpSpPr>
                    <a:grpSpLocks/>
                  </p:cNvGrpSpPr>
                  <p:nvPr/>
                </p:nvGrpSpPr>
                <p:grpSpPr bwMode="auto">
                  <a:xfrm>
                    <a:off x="2970" y="442"/>
                    <a:ext cx="174" cy="201"/>
                    <a:chOff x="2970" y="442"/>
                    <a:chExt cx="174" cy="201"/>
                  </a:xfrm>
                </p:grpSpPr>
                <p:sp>
                  <p:nvSpPr>
                    <p:cNvPr id="334" name="Freeform 229"/>
                    <p:cNvSpPr>
                      <a:spLocks/>
                    </p:cNvSpPr>
                    <p:nvPr/>
                  </p:nvSpPr>
                  <p:spPr bwMode="auto">
                    <a:xfrm>
                      <a:off x="3024" y="442"/>
                      <a:ext cx="37" cy="201"/>
                    </a:xfrm>
                    <a:custGeom>
                      <a:avLst/>
                      <a:gdLst>
                        <a:gd name="T0" fmla="*/ 10 w 73"/>
                        <a:gd name="T1" fmla="*/ 0 h 401"/>
                        <a:gd name="T2" fmla="*/ 4 w 73"/>
                        <a:gd name="T3" fmla="*/ 14 h 401"/>
                        <a:gd name="T4" fmla="*/ 10 w 73"/>
                        <a:gd name="T5" fmla="*/ 20 h 401"/>
                        <a:gd name="T6" fmla="*/ 0 w 73"/>
                        <a:gd name="T7" fmla="*/ 161 h 401"/>
                        <a:gd name="T8" fmla="*/ 1 w 73"/>
                        <a:gd name="T9" fmla="*/ 185 h 401"/>
                        <a:gd name="T10" fmla="*/ 20 w 73"/>
                        <a:gd name="T11" fmla="*/ 201 h 401"/>
                        <a:gd name="T12" fmla="*/ 37 w 73"/>
                        <a:gd name="T13" fmla="*/ 184 h 401"/>
                        <a:gd name="T14" fmla="*/ 37 w 73"/>
                        <a:gd name="T15" fmla="*/ 155 h 401"/>
                        <a:gd name="T16" fmla="*/ 22 w 73"/>
                        <a:gd name="T17" fmla="*/ 21 h 401"/>
                        <a:gd name="T18" fmla="*/ 28 w 73"/>
                        <a:gd name="T19" fmla="*/ 14 h 401"/>
                        <a:gd name="T20" fmla="*/ 22 w 73"/>
                        <a:gd name="T21" fmla="*/ 1 h 401"/>
                        <a:gd name="T22" fmla="*/ 17 w 73"/>
                        <a:gd name="T23" fmla="*/ 5 h 401"/>
                        <a:gd name="T24" fmla="*/ 10 w 73"/>
                        <a:gd name="T25" fmla="*/ 0 h 4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3"/>
                        <a:gd name="T40" fmla="*/ 0 h 401"/>
                        <a:gd name="T41" fmla="*/ 73 w 73"/>
                        <a:gd name="T42" fmla="*/ 401 h 4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3" h="401">
                          <a:moveTo>
                            <a:pt x="20" y="0"/>
                          </a:moveTo>
                          <a:lnTo>
                            <a:pt x="7" y="27"/>
                          </a:lnTo>
                          <a:lnTo>
                            <a:pt x="20" y="40"/>
                          </a:lnTo>
                          <a:lnTo>
                            <a:pt x="0" y="321"/>
                          </a:lnTo>
                          <a:lnTo>
                            <a:pt x="2" y="370"/>
                          </a:lnTo>
                          <a:lnTo>
                            <a:pt x="39" y="401"/>
                          </a:lnTo>
                          <a:lnTo>
                            <a:pt x="73" y="367"/>
                          </a:lnTo>
                          <a:lnTo>
                            <a:pt x="73" y="310"/>
                          </a:lnTo>
                          <a:lnTo>
                            <a:pt x="43" y="42"/>
                          </a:lnTo>
                          <a:lnTo>
                            <a:pt x="56" y="27"/>
                          </a:lnTo>
                          <a:lnTo>
                            <a:pt x="44" y="1"/>
                          </a:lnTo>
                          <a:lnTo>
                            <a:pt x="33" y="10"/>
                          </a:lnTo>
                          <a:lnTo>
                            <a:pt x="20" y="0"/>
                          </a:lnTo>
                          <a:close/>
                        </a:path>
                      </a:pathLst>
                    </a:custGeom>
                    <a:solidFill>
                      <a:srgbClr val="001F9F"/>
                    </a:solidFill>
                    <a:ln w="9525">
                      <a:noFill/>
                      <a:round/>
                      <a:headEnd/>
                      <a:tailEnd/>
                    </a:ln>
                  </p:spPr>
                  <p:txBody>
                    <a:bodyPr/>
                    <a:lstStyle/>
                    <a:p>
                      <a:endParaRPr lang="tr-TR">
                        <a:solidFill>
                          <a:schemeClr val="bg1"/>
                        </a:solidFill>
                      </a:endParaRPr>
                    </a:p>
                  </p:txBody>
                </p:sp>
                <p:grpSp>
                  <p:nvGrpSpPr>
                    <p:cNvPr id="10" name="Group 230"/>
                    <p:cNvGrpSpPr>
                      <a:grpSpLocks/>
                    </p:cNvGrpSpPr>
                    <p:nvPr/>
                  </p:nvGrpSpPr>
                  <p:grpSpPr bwMode="auto">
                    <a:xfrm>
                      <a:off x="2970" y="528"/>
                      <a:ext cx="174" cy="68"/>
                      <a:chOff x="2970" y="528"/>
                      <a:chExt cx="174" cy="68"/>
                    </a:xfrm>
                  </p:grpSpPr>
                  <p:sp>
                    <p:nvSpPr>
                      <p:cNvPr id="336" name="Freeform 231"/>
                      <p:cNvSpPr>
                        <a:spLocks/>
                      </p:cNvSpPr>
                      <p:nvPr/>
                    </p:nvSpPr>
                    <p:spPr bwMode="auto">
                      <a:xfrm>
                        <a:off x="3007" y="542"/>
                        <a:ext cx="136" cy="43"/>
                      </a:xfrm>
                      <a:custGeom>
                        <a:avLst/>
                        <a:gdLst>
                          <a:gd name="T0" fmla="*/ 12 w 272"/>
                          <a:gd name="T1" fmla="*/ 27 h 87"/>
                          <a:gd name="T2" fmla="*/ 103 w 272"/>
                          <a:gd name="T3" fmla="*/ 0 h 87"/>
                          <a:gd name="T4" fmla="*/ 136 w 272"/>
                          <a:gd name="T5" fmla="*/ 3 h 87"/>
                          <a:gd name="T6" fmla="*/ 22 w 272"/>
                          <a:gd name="T7" fmla="*/ 43 h 87"/>
                          <a:gd name="T8" fmla="*/ 0 w 272"/>
                          <a:gd name="T9" fmla="*/ 31 h 87"/>
                          <a:gd name="T10" fmla="*/ 12 w 272"/>
                          <a:gd name="T11" fmla="*/ 27 h 87"/>
                          <a:gd name="T12" fmla="*/ 0 60000 65536"/>
                          <a:gd name="T13" fmla="*/ 0 60000 65536"/>
                          <a:gd name="T14" fmla="*/ 0 60000 65536"/>
                          <a:gd name="T15" fmla="*/ 0 60000 65536"/>
                          <a:gd name="T16" fmla="*/ 0 60000 65536"/>
                          <a:gd name="T17" fmla="*/ 0 60000 65536"/>
                          <a:gd name="T18" fmla="*/ 0 w 272"/>
                          <a:gd name="T19" fmla="*/ 0 h 87"/>
                          <a:gd name="T20" fmla="*/ 272 w 272"/>
                          <a:gd name="T21" fmla="*/ 87 h 87"/>
                        </a:gdLst>
                        <a:ahLst/>
                        <a:cxnLst>
                          <a:cxn ang="T12">
                            <a:pos x="T0" y="T1"/>
                          </a:cxn>
                          <a:cxn ang="T13">
                            <a:pos x="T2" y="T3"/>
                          </a:cxn>
                          <a:cxn ang="T14">
                            <a:pos x="T4" y="T5"/>
                          </a:cxn>
                          <a:cxn ang="T15">
                            <a:pos x="T6" y="T7"/>
                          </a:cxn>
                          <a:cxn ang="T16">
                            <a:pos x="T8" y="T9"/>
                          </a:cxn>
                          <a:cxn ang="T17">
                            <a:pos x="T10" y="T11"/>
                          </a:cxn>
                        </a:cxnLst>
                        <a:rect l="T18" t="T19" r="T20" b="T21"/>
                        <a:pathLst>
                          <a:path w="272" h="87">
                            <a:moveTo>
                              <a:pt x="24" y="54"/>
                            </a:moveTo>
                            <a:lnTo>
                              <a:pt x="207" y="0"/>
                            </a:lnTo>
                            <a:lnTo>
                              <a:pt x="272" y="7"/>
                            </a:lnTo>
                            <a:lnTo>
                              <a:pt x="45" y="87"/>
                            </a:lnTo>
                            <a:lnTo>
                              <a:pt x="0" y="63"/>
                            </a:lnTo>
                            <a:lnTo>
                              <a:pt x="24" y="54"/>
                            </a:lnTo>
                            <a:close/>
                          </a:path>
                        </a:pathLst>
                      </a:custGeom>
                      <a:solidFill>
                        <a:srgbClr val="000000"/>
                      </a:solidFill>
                      <a:ln w="9525">
                        <a:noFill/>
                        <a:round/>
                        <a:headEnd/>
                        <a:tailEnd/>
                      </a:ln>
                    </p:spPr>
                    <p:txBody>
                      <a:bodyPr/>
                      <a:lstStyle/>
                      <a:p>
                        <a:endParaRPr lang="tr-TR">
                          <a:solidFill>
                            <a:schemeClr val="bg1"/>
                          </a:solidFill>
                        </a:endParaRPr>
                      </a:p>
                    </p:txBody>
                  </p:sp>
                  <p:sp>
                    <p:nvSpPr>
                      <p:cNvPr id="337" name="Freeform 232"/>
                      <p:cNvSpPr>
                        <a:spLocks/>
                      </p:cNvSpPr>
                      <p:nvPr/>
                    </p:nvSpPr>
                    <p:spPr bwMode="auto">
                      <a:xfrm>
                        <a:off x="3068" y="544"/>
                        <a:ext cx="76" cy="50"/>
                      </a:xfrm>
                      <a:custGeom>
                        <a:avLst/>
                        <a:gdLst>
                          <a:gd name="T0" fmla="*/ 39 w 152"/>
                          <a:gd name="T1" fmla="*/ 0 h 101"/>
                          <a:gd name="T2" fmla="*/ 9 w 152"/>
                          <a:gd name="T3" fmla="*/ 8 h 101"/>
                          <a:gd name="T4" fmla="*/ 7 w 152"/>
                          <a:gd name="T5" fmla="*/ 18 h 101"/>
                          <a:gd name="T6" fmla="*/ 0 w 152"/>
                          <a:gd name="T7" fmla="*/ 26 h 101"/>
                          <a:gd name="T8" fmla="*/ 12 w 152"/>
                          <a:gd name="T9" fmla="*/ 40 h 101"/>
                          <a:gd name="T10" fmla="*/ 29 w 152"/>
                          <a:gd name="T11" fmla="*/ 48 h 101"/>
                          <a:gd name="T12" fmla="*/ 54 w 152"/>
                          <a:gd name="T13" fmla="*/ 50 h 101"/>
                          <a:gd name="T14" fmla="*/ 76 w 152"/>
                          <a:gd name="T15" fmla="*/ 28 h 101"/>
                          <a:gd name="T16" fmla="*/ 73 w 152"/>
                          <a:gd name="T17" fmla="*/ 2 h 101"/>
                          <a:gd name="T18" fmla="*/ 54 w 152"/>
                          <a:gd name="T19" fmla="*/ 15 h 101"/>
                          <a:gd name="T20" fmla="*/ 39 w 152"/>
                          <a:gd name="T21" fmla="*/ 0 h 10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2"/>
                          <a:gd name="T34" fmla="*/ 0 h 101"/>
                          <a:gd name="T35" fmla="*/ 152 w 152"/>
                          <a:gd name="T36" fmla="*/ 101 h 10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2" h="101">
                            <a:moveTo>
                              <a:pt x="79" y="0"/>
                            </a:moveTo>
                            <a:lnTo>
                              <a:pt x="18" y="16"/>
                            </a:lnTo>
                            <a:lnTo>
                              <a:pt x="14" y="37"/>
                            </a:lnTo>
                            <a:lnTo>
                              <a:pt x="0" y="53"/>
                            </a:lnTo>
                            <a:lnTo>
                              <a:pt x="25" y="80"/>
                            </a:lnTo>
                            <a:lnTo>
                              <a:pt x="58" y="97"/>
                            </a:lnTo>
                            <a:lnTo>
                              <a:pt x="108" y="101"/>
                            </a:lnTo>
                            <a:lnTo>
                              <a:pt x="152" y="57"/>
                            </a:lnTo>
                            <a:lnTo>
                              <a:pt x="146" y="4"/>
                            </a:lnTo>
                            <a:lnTo>
                              <a:pt x="108" y="30"/>
                            </a:lnTo>
                            <a:lnTo>
                              <a:pt x="79" y="0"/>
                            </a:lnTo>
                            <a:close/>
                          </a:path>
                        </a:pathLst>
                      </a:custGeom>
                      <a:solidFill>
                        <a:srgbClr val="FF7F7F"/>
                      </a:solidFill>
                      <a:ln w="9525">
                        <a:noFill/>
                        <a:round/>
                        <a:headEnd/>
                        <a:tailEnd/>
                      </a:ln>
                    </p:spPr>
                    <p:txBody>
                      <a:bodyPr/>
                      <a:lstStyle/>
                      <a:p>
                        <a:endParaRPr lang="tr-TR">
                          <a:solidFill>
                            <a:schemeClr val="bg1"/>
                          </a:solidFill>
                        </a:endParaRPr>
                      </a:p>
                    </p:txBody>
                  </p:sp>
                  <p:sp>
                    <p:nvSpPr>
                      <p:cNvPr id="338" name="Freeform 233"/>
                      <p:cNvSpPr>
                        <a:spLocks/>
                      </p:cNvSpPr>
                      <p:nvPr/>
                    </p:nvSpPr>
                    <p:spPr bwMode="auto">
                      <a:xfrm>
                        <a:off x="2970" y="528"/>
                        <a:ext cx="61" cy="68"/>
                      </a:xfrm>
                      <a:custGeom>
                        <a:avLst/>
                        <a:gdLst>
                          <a:gd name="T0" fmla="*/ 0 w 122"/>
                          <a:gd name="T1" fmla="*/ 42 h 136"/>
                          <a:gd name="T2" fmla="*/ 7 w 122"/>
                          <a:gd name="T3" fmla="*/ 30 h 136"/>
                          <a:gd name="T4" fmla="*/ 14 w 122"/>
                          <a:gd name="T5" fmla="*/ 17 h 136"/>
                          <a:gd name="T6" fmla="*/ 17 w 122"/>
                          <a:gd name="T7" fmla="*/ 5 h 136"/>
                          <a:gd name="T8" fmla="*/ 36 w 122"/>
                          <a:gd name="T9" fmla="*/ 0 h 136"/>
                          <a:gd name="T10" fmla="*/ 50 w 122"/>
                          <a:gd name="T11" fmla="*/ 0 h 136"/>
                          <a:gd name="T12" fmla="*/ 61 w 122"/>
                          <a:gd name="T13" fmla="*/ 34 h 136"/>
                          <a:gd name="T14" fmla="*/ 58 w 122"/>
                          <a:gd name="T15" fmla="*/ 42 h 136"/>
                          <a:gd name="T16" fmla="*/ 50 w 122"/>
                          <a:gd name="T17" fmla="*/ 50 h 136"/>
                          <a:gd name="T18" fmla="*/ 37 w 122"/>
                          <a:gd name="T19" fmla="*/ 54 h 136"/>
                          <a:gd name="T20" fmla="*/ 28 w 122"/>
                          <a:gd name="T21" fmla="*/ 55 h 136"/>
                          <a:gd name="T22" fmla="*/ 24 w 122"/>
                          <a:gd name="T23" fmla="*/ 58 h 136"/>
                          <a:gd name="T24" fmla="*/ 18 w 122"/>
                          <a:gd name="T25" fmla="*/ 65 h 136"/>
                          <a:gd name="T26" fmla="*/ 7 w 122"/>
                          <a:gd name="T27" fmla="*/ 68 h 136"/>
                          <a:gd name="T28" fmla="*/ 2 w 122"/>
                          <a:gd name="T29" fmla="*/ 68 h 136"/>
                          <a:gd name="T30" fmla="*/ 0 w 122"/>
                          <a:gd name="T31" fmla="*/ 42 h 1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136"/>
                          <a:gd name="T50" fmla="*/ 122 w 122"/>
                          <a:gd name="T51" fmla="*/ 136 h 1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136">
                            <a:moveTo>
                              <a:pt x="0" y="84"/>
                            </a:moveTo>
                            <a:lnTo>
                              <a:pt x="14" y="61"/>
                            </a:lnTo>
                            <a:lnTo>
                              <a:pt x="27" y="35"/>
                            </a:lnTo>
                            <a:lnTo>
                              <a:pt x="33" y="10"/>
                            </a:lnTo>
                            <a:lnTo>
                              <a:pt x="71" y="0"/>
                            </a:lnTo>
                            <a:lnTo>
                              <a:pt x="99" y="0"/>
                            </a:lnTo>
                            <a:lnTo>
                              <a:pt x="122" y="69"/>
                            </a:lnTo>
                            <a:lnTo>
                              <a:pt x="115" y="84"/>
                            </a:lnTo>
                            <a:lnTo>
                              <a:pt x="99" y="101"/>
                            </a:lnTo>
                            <a:lnTo>
                              <a:pt x="74" y="109"/>
                            </a:lnTo>
                            <a:lnTo>
                              <a:pt x="55" y="111"/>
                            </a:lnTo>
                            <a:lnTo>
                              <a:pt x="47" y="116"/>
                            </a:lnTo>
                            <a:lnTo>
                              <a:pt x="35" y="130"/>
                            </a:lnTo>
                            <a:lnTo>
                              <a:pt x="14" y="136"/>
                            </a:lnTo>
                            <a:lnTo>
                              <a:pt x="4" y="136"/>
                            </a:lnTo>
                            <a:lnTo>
                              <a:pt x="0" y="84"/>
                            </a:lnTo>
                            <a:close/>
                          </a:path>
                        </a:pathLst>
                      </a:custGeom>
                      <a:solidFill>
                        <a:srgbClr val="FF7F7F"/>
                      </a:solidFill>
                      <a:ln w="9525">
                        <a:noFill/>
                        <a:round/>
                        <a:headEnd/>
                        <a:tailEnd/>
                      </a:ln>
                    </p:spPr>
                    <p:txBody>
                      <a:bodyPr/>
                      <a:lstStyle/>
                      <a:p>
                        <a:endParaRPr lang="tr-TR">
                          <a:solidFill>
                            <a:schemeClr val="bg1"/>
                          </a:solidFill>
                        </a:endParaRPr>
                      </a:p>
                    </p:txBody>
                  </p:sp>
                </p:grpSp>
              </p:grpSp>
            </p:grpSp>
            <p:grpSp>
              <p:nvGrpSpPr>
                <p:cNvPr id="11" name="Group 234"/>
                <p:cNvGrpSpPr>
                  <a:grpSpLocks/>
                </p:cNvGrpSpPr>
                <p:nvPr/>
              </p:nvGrpSpPr>
              <p:grpSpPr bwMode="auto">
                <a:xfrm>
                  <a:off x="2926" y="303"/>
                  <a:ext cx="236" cy="797"/>
                  <a:chOff x="2926" y="303"/>
                  <a:chExt cx="236" cy="797"/>
                </a:xfrm>
              </p:grpSpPr>
              <p:grpSp>
                <p:nvGrpSpPr>
                  <p:cNvPr id="12" name="Group 235"/>
                  <p:cNvGrpSpPr>
                    <a:grpSpLocks/>
                  </p:cNvGrpSpPr>
                  <p:nvPr/>
                </p:nvGrpSpPr>
                <p:grpSpPr bwMode="auto">
                  <a:xfrm>
                    <a:off x="2999" y="303"/>
                    <a:ext cx="86" cy="144"/>
                    <a:chOff x="2999" y="303"/>
                    <a:chExt cx="86" cy="144"/>
                  </a:xfrm>
                </p:grpSpPr>
                <p:sp>
                  <p:nvSpPr>
                    <p:cNvPr id="329" name="Freeform 236"/>
                    <p:cNvSpPr>
                      <a:spLocks/>
                    </p:cNvSpPr>
                    <p:nvPr/>
                  </p:nvSpPr>
                  <p:spPr bwMode="auto">
                    <a:xfrm>
                      <a:off x="3001" y="311"/>
                      <a:ext cx="80" cy="136"/>
                    </a:xfrm>
                    <a:custGeom>
                      <a:avLst/>
                      <a:gdLst>
                        <a:gd name="T0" fmla="*/ 0 w 160"/>
                        <a:gd name="T1" fmla="*/ 58 h 273"/>
                        <a:gd name="T2" fmla="*/ 3 w 160"/>
                        <a:gd name="T3" fmla="*/ 70 h 273"/>
                        <a:gd name="T4" fmla="*/ 6 w 160"/>
                        <a:gd name="T5" fmla="*/ 76 h 273"/>
                        <a:gd name="T6" fmla="*/ 9 w 160"/>
                        <a:gd name="T7" fmla="*/ 82 h 273"/>
                        <a:gd name="T8" fmla="*/ 13 w 160"/>
                        <a:gd name="T9" fmla="*/ 81 h 273"/>
                        <a:gd name="T10" fmla="*/ 14 w 160"/>
                        <a:gd name="T11" fmla="*/ 81 h 273"/>
                        <a:gd name="T12" fmla="*/ 14 w 160"/>
                        <a:gd name="T13" fmla="*/ 109 h 273"/>
                        <a:gd name="T14" fmla="*/ 40 w 160"/>
                        <a:gd name="T15" fmla="*/ 136 h 273"/>
                        <a:gd name="T16" fmla="*/ 62 w 160"/>
                        <a:gd name="T17" fmla="*/ 115 h 273"/>
                        <a:gd name="T18" fmla="*/ 63 w 160"/>
                        <a:gd name="T19" fmla="*/ 109 h 273"/>
                        <a:gd name="T20" fmla="*/ 67 w 160"/>
                        <a:gd name="T21" fmla="*/ 103 h 273"/>
                        <a:gd name="T22" fmla="*/ 70 w 160"/>
                        <a:gd name="T23" fmla="*/ 97 h 273"/>
                        <a:gd name="T24" fmla="*/ 73 w 160"/>
                        <a:gd name="T25" fmla="*/ 86 h 273"/>
                        <a:gd name="T26" fmla="*/ 78 w 160"/>
                        <a:gd name="T27" fmla="*/ 74 h 273"/>
                        <a:gd name="T28" fmla="*/ 79 w 160"/>
                        <a:gd name="T29" fmla="*/ 63 h 273"/>
                        <a:gd name="T30" fmla="*/ 80 w 160"/>
                        <a:gd name="T31" fmla="*/ 40 h 273"/>
                        <a:gd name="T32" fmla="*/ 80 w 160"/>
                        <a:gd name="T33" fmla="*/ 31 h 273"/>
                        <a:gd name="T34" fmla="*/ 78 w 160"/>
                        <a:gd name="T35" fmla="*/ 21 h 273"/>
                        <a:gd name="T36" fmla="*/ 73 w 160"/>
                        <a:gd name="T37" fmla="*/ 12 h 273"/>
                        <a:gd name="T38" fmla="*/ 64 w 160"/>
                        <a:gd name="T39" fmla="*/ 5 h 273"/>
                        <a:gd name="T40" fmla="*/ 54 w 160"/>
                        <a:gd name="T41" fmla="*/ 1 h 273"/>
                        <a:gd name="T42" fmla="*/ 42 w 160"/>
                        <a:gd name="T43" fmla="*/ 0 h 273"/>
                        <a:gd name="T44" fmla="*/ 31 w 160"/>
                        <a:gd name="T45" fmla="*/ 1 h 273"/>
                        <a:gd name="T46" fmla="*/ 23 w 160"/>
                        <a:gd name="T47" fmla="*/ 4 h 273"/>
                        <a:gd name="T48" fmla="*/ 15 w 160"/>
                        <a:gd name="T49" fmla="*/ 10 h 273"/>
                        <a:gd name="T50" fmla="*/ 10 w 160"/>
                        <a:gd name="T51" fmla="*/ 16 h 273"/>
                        <a:gd name="T52" fmla="*/ 6 w 160"/>
                        <a:gd name="T53" fmla="*/ 22 h 273"/>
                        <a:gd name="T54" fmla="*/ 3 w 160"/>
                        <a:gd name="T55" fmla="*/ 30 h 273"/>
                        <a:gd name="T56" fmla="*/ 1 w 160"/>
                        <a:gd name="T57" fmla="*/ 38 h 273"/>
                        <a:gd name="T58" fmla="*/ 1 w 160"/>
                        <a:gd name="T59" fmla="*/ 47 h 273"/>
                        <a:gd name="T60" fmla="*/ 2 w 160"/>
                        <a:gd name="T61" fmla="*/ 54 h 273"/>
                        <a:gd name="T62" fmla="*/ 0 w 160"/>
                        <a:gd name="T63" fmla="*/ 58 h 27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0"/>
                        <a:gd name="T97" fmla="*/ 0 h 273"/>
                        <a:gd name="T98" fmla="*/ 160 w 160"/>
                        <a:gd name="T99" fmla="*/ 273 h 27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0" h="273">
                          <a:moveTo>
                            <a:pt x="0" y="116"/>
                          </a:moveTo>
                          <a:lnTo>
                            <a:pt x="6" y="140"/>
                          </a:lnTo>
                          <a:lnTo>
                            <a:pt x="12" y="153"/>
                          </a:lnTo>
                          <a:lnTo>
                            <a:pt x="18" y="165"/>
                          </a:lnTo>
                          <a:lnTo>
                            <a:pt x="27" y="163"/>
                          </a:lnTo>
                          <a:lnTo>
                            <a:pt x="29" y="163"/>
                          </a:lnTo>
                          <a:lnTo>
                            <a:pt x="29" y="218"/>
                          </a:lnTo>
                          <a:lnTo>
                            <a:pt x="80" y="273"/>
                          </a:lnTo>
                          <a:lnTo>
                            <a:pt x="125" y="231"/>
                          </a:lnTo>
                          <a:lnTo>
                            <a:pt x="127" y="218"/>
                          </a:lnTo>
                          <a:lnTo>
                            <a:pt x="133" y="206"/>
                          </a:lnTo>
                          <a:lnTo>
                            <a:pt x="139" y="195"/>
                          </a:lnTo>
                          <a:lnTo>
                            <a:pt x="145" y="172"/>
                          </a:lnTo>
                          <a:lnTo>
                            <a:pt x="155" y="149"/>
                          </a:lnTo>
                          <a:lnTo>
                            <a:pt x="157" y="127"/>
                          </a:lnTo>
                          <a:lnTo>
                            <a:pt x="159" y="81"/>
                          </a:lnTo>
                          <a:lnTo>
                            <a:pt x="160" y="62"/>
                          </a:lnTo>
                          <a:lnTo>
                            <a:pt x="156" y="42"/>
                          </a:lnTo>
                          <a:lnTo>
                            <a:pt x="146" y="25"/>
                          </a:lnTo>
                          <a:lnTo>
                            <a:pt x="128" y="10"/>
                          </a:lnTo>
                          <a:lnTo>
                            <a:pt x="108" y="3"/>
                          </a:lnTo>
                          <a:lnTo>
                            <a:pt x="85" y="0"/>
                          </a:lnTo>
                          <a:lnTo>
                            <a:pt x="63" y="2"/>
                          </a:lnTo>
                          <a:lnTo>
                            <a:pt x="46" y="9"/>
                          </a:lnTo>
                          <a:lnTo>
                            <a:pt x="30" y="20"/>
                          </a:lnTo>
                          <a:lnTo>
                            <a:pt x="19" y="33"/>
                          </a:lnTo>
                          <a:lnTo>
                            <a:pt x="12" y="45"/>
                          </a:lnTo>
                          <a:lnTo>
                            <a:pt x="5" y="61"/>
                          </a:lnTo>
                          <a:lnTo>
                            <a:pt x="3" y="76"/>
                          </a:lnTo>
                          <a:lnTo>
                            <a:pt x="2" y="95"/>
                          </a:lnTo>
                          <a:lnTo>
                            <a:pt x="4" y="108"/>
                          </a:lnTo>
                          <a:lnTo>
                            <a:pt x="0" y="116"/>
                          </a:lnTo>
                          <a:close/>
                        </a:path>
                      </a:pathLst>
                    </a:custGeom>
                    <a:solidFill>
                      <a:srgbClr val="FF9F7F"/>
                    </a:solidFill>
                    <a:ln w="9525">
                      <a:noFill/>
                      <a:round/>
                      <a:headEnd/>
                      <a:tailEnd/>
                    </a:ln>
                  </p:spPr>
                  <p:txBody>
                    <a:bodyPr/>
                    <a:lstStyle/>
                    <a:p>
                      <a:endParaRPr lang="tr-TR">
                        <a:solidFill>
                          <a:schemeClr val="bg1"/>
                        </a:solidFill>
                      </a:endParaRPr>
                    </a:p>
                  </p:txBody>
                </p:sp>
                <p:sp>
                  <p:nvSpPr>
                    <p:cNvPr id="330" name="Freeform 237"/>
                    <p:cNvSpPr>
                      <a:spLocks/>
                    </p:cNvSpPr>
                    <p:nvPr/>
                  </p:nvSpPr>
                  <p:spPr bwMode="auto">
                    <a:xfrm>
                      <a:off x="3001" y="321"/>
                      <a:ext cx="56" cy="125"/>
                    </a:xfrm>
                    <a:custGeom>
                      <a:avLst/>
                      <a:gdLst>
                        <a:gd name="T0" fmla="*/ 9 w 112"/>
                        <a:gd name="T1" fmla="*/ 9 h 252"/>
                        <a:gd name="T2" fmla="*/ 12 w 112"/>
                        <a:gd name="T3" fmla="*/ 4 h 252"/>
                        <a:gd name="T4" fmla="*/ 15 w 112"/>
                        <a:gd name="T5" fmla="*/ 0 h 252"/>
                        <a:gd name="T6" fmla="*/ 31 w 112"/>
                        <a:gd name="T7" fmla="*/ 15 h 252"/>
                        <a:gd name="T8" fmla="*/ 32 w 112"/>
                        <a:gd name="T9" fmla="*/ 36 h 252"/>
                        <a:gd name="T10" fmla="*/ 48 w 112"/>
                        <a:gd name="T11" fmla="*/ 40 h 252"/>
                        <a:gd name="T12" fmla="*/ 54 w 112"/>
                        <a:gd name="T13" fmla="*/ 40 h 252"/>
                        <a:gd name="T14" fmla="*/ 56 w 112"/>
                        <a:gd name="T15" fmla="*/ 68 h 252"/>
                        <a:gd name="T16" fmla="*/ 52 w 112"/>
                        <a:gd name="T17" fmla="*/ 66 h 252"/>
                        <a:gd name="T18" fmla="*/ 49 w 112"/>
                        <a:gd name="T19" fmla="*/ 70 h 252"/>
                        <a:gd name="T20" fmla="*/ 49 w 112"/>
                        <a:gd name="T21" fmla="*/ 45 h 252"/>
                        <a:gd name="T22" fmla="*/ 33 w 112"/>
                        <a:gd name="T23" fmla="*/ 48 h 252"/>
                        <a:gd name="T24" fmla="*/ 28 w 112"/>
                        <a:gd name="T25" fmla="*/ 51 h 252"/>
                        <a:gd name="T26" fmla="*/ 25 w 112"/>
                        <a:gd name="T27" fmla="*/ 58 h 252"/>
                        <a:gd name="T28" fmla="*/ 32 w 112"/>
                        <a:gd name="T29" fmla="*/ 68 h 252"/>
                        <a:gd name="T30" fmla="*/ 27 w 112"/>
                        <a:gd name="T31" fmla="*/ 73 h 252"/>
                        <a:gd name="T32" fmla="*/ 27 w 112"/>
                        <a:gd name="T33" fmla="*/ 92 h 252"/>
                        <a:gd name="T34" fmla="*/ 34 w 112"/>
                        <a:gd name="T35" fmla="*/ 96 h 252"/>
                        <a:gd name="T36" fmla="*/ 43 w 112"/>
                        <a:gd name="T37" fmla="*/ 100 h 252"/>
                        <a:gd name="T38" fmla="*/ 39 w 112"/>
                        <a:gd name="T39" fmla="*/ 125 h 252"/>
                        <a:gd name="T40" fmla="*/ 14 w 112"/>
                        <a:gd name="T41" fmla="*/ 99 h 252"/>
                        <a:gd name="T42" fmla="*/ 14 w 112"/>
                        <a:gd name="T43" fmla="*/ 71 h 252"/>
                        <a:gd name="T44" fmla="*/ 9 w 112"/>
                        <a:gd name="T45" fmla="*/ 71 h 252"/>
                        <a:gd name="T46" fmla="*/ 0 w 112"/>
                        <a:gd name="T47" fmla="*/ 49 h 252"/>
                        <a:gd name="T48" fmla="*/ 2 w 112"/>
                        <a:gd name="T49" fmla="*/ 45 h 252"/>
                        <a:gd name="T50" fmla="*/ 1 w 112"/>
                        <a:gd name="T51" fmla="*/ 37 h 252"/>
                        <a:gd name="T52" fmla="*/ 2 w 112"/>
                        <a:gd name="T53" fmla="*/ 32 h 252"/>
                        <a:gd name="T54" fmla="*/ 2 w 112"/>
                        <a:gd name="T55" fmla="*/ 26 h 252"/>
                        <a:gd name="T56" fmla="*/ 4 w 112"/>
                        <a:gd name="T57" fmla="*/ 17 h 252"/>
                        <a:gd name="T58" fmla="*/ 9 w 112"/>
                        <a:gd name="T59" fmla="*/ 9 h 25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12"/>
                        <a:gd name="T91" fmla="*/ 0 h 252"/>
                        <a:gd name="T92" fmla="*/ 112 w 112"/>
                        <a:gd name="T93" fmla="*/ 252 h 25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12" h="252">
                          <a:moveTo>
                            <a:pt x="17" y="19"/>
                          </a:moveTo>
                          <a:lnTo>
                            <a:pt x="23" y="9"/>
                          </a:lnTo>
                          <a:lnTo>
                            <a:pt x="31" y="0"/>
                          </a:lnTo>
                          <a:lnTo>
                            <a:pt x="63" y="31"/>
                          </a:lnTo>
                          <a:lnTo>
                            <a:pt x="64" y="72"/>
                          </a:lnTo>
                          <a:lnTo>
                            <a:pt x="95" y="80"/>
                          </a:lnTo>
                          <a:lnTo>
                            <a:pt x="108" y="81"/>
                          </a:lnTo>
                          <a:lnTo>
                            <a:pt x="112" y="138"/>
                          </a:lnTo>
                          <a:lnTo>
                            <a:pt x="103" y="134"/>
                          </a:lnTo>
                          <a:lnTo>
                            <a:pt x="98" y="141"/>
                          </a:lnTo>
                          <a:lnTo>
                            <a:pt x="98" y="90"/>
                          </a:lnTo>
                          <a:lnTo>
                            <a:pt x="66" y="97"/>
                          </a:lnTo>
                          <a:lnTo>
                            <a:pt x="57" y="103"/>
                          </a:lnTo>
                          <a:lnTo>
                            <a:pt x="50" y="116"/>
                          </a:lnTo>
                          <a:lnTo>
                            <a:pt x="64" y="138"/>
                          </a:lnTo>
                          <a:lnTo>
                            <a:pt x="53" y="147"/>
                          </a:lnTo>
                          <a:lnTo>
                            <a:pt x="53" y="185"/>
                          </a:lnTo>
                          <a:lnTo>
                            <a:pt x="67" y="193"/>
                          </a:lnTo>
                          <a:lnTo>
                            <a:pt x="86" y="202"/>
                          </a:lnTo>
                          <a:lnTo>
                            <a:pt x="77" y="252"/>
                          </a:lnTo>
                          <a:lnTo>
                            <a:pt x="29" y="200"/>
                          </a:lnTo>
                          <a:lnTo>
                            <a:pt x="29" y="144"/>
                          </a:lnTo>
                          <a:lnTo>
                            <a:pt x="17" y="144"/>
                          </a:lnTo>
                          <a:lnTo>
                            <a:pt x="0" y="99"/>
                          </a:lnTo>
                          <a:lnTo>
                            <a:pt x="3" y="91"/>
                          </a:lnTo>
                          <a:lnTo>
                            <a:pt x="2" y="75"/>
                          </a:lnTo>
                          <a:lnTo>
                            <a:pt x="3" y="64"/>
                          </a:lnTo>
                          <a:lnTo>
                            <a:pt x="3" y="52"/>
                          </a:lnTo>
                          <a:lnTo>
                            <a:pt x="7" y="35"/>
                          </a:lnTo>
                          <a:lnTo>
                            <a:pt x="17" y="19"/>
                          </a:lnTo>
                          <a:close/>
                        </a:path>
                      </a:pathLst>
                    </a:custGeom>
                    <a:solidFill>
                      <a:srgbClr val="FF7F3F"/>
                    </a:solidFill>
                    <a:ln w="9525">
                      <a:noFill/>
                      <a:round/>
                      <a:headEnd/>
                      <a:tailEnd/>
                    </a:ln>
                  </p:spPr>
                  <p:txBody>
                    <a:bodyPr/>
                    <a:lstStyle/>
                    <a:p>
                      <a:endParaRPr lang="tr-TR">
                        <a:solidFill>
                          <a:schemeClr val="bg1"/>
                        </a:solidFill>
                      </a:endParaRPr>
                    </a:p>
                  </p:txBody>
                </p:sp>
                <p:sp>
                  <p:nvSpPr>
                    <p:cNvPr id="331" name="Freeform 238"/>
                    <p:cNvSpPr>
                      <a:spLocks/>
                    </p:cNvSpPr>
                    <p:nvPr/>
                  </p:nvSpPr>
                  <p:spPr bwMode="auto">
                    <a:xfrm>
                      <a:off x="2999" y="303"/>
                      <a:ext cx="86" cy="75"/>
                    </a:xfrm>
                    <a:custGeom>
                      <a:avLst/>
                      <a:gdLst>
                        <a:gd name="T0" fmla="*/ 0 w 173"/>
                        <a:gd name="T1" fmla="*/ 61 h 149"/>
                        <a:gd name="T2" fmla="*/ 0 w 173"/>
                        <a:gd name="T3" fmla="*/ 52 h 149"/>
                        <a:gd name="T4" fmla="*/ 2 w 173"/>
                        <a:gd name="T5" fmla="*/ 39 h 149"/>
                        <a:gd name="T6" fmla="*/ 3 w 173"/>
                        <a:gd name="T7" fmla="*/ 29 h 149"/>
                        <a:gd name="T8" fmla="*/ 7 w 173"/>
                        <a:gd name="T9" fmla="*/ 21 h 149"/>
                        <a:gd name="T10" fmla="*/ 11 w 173"/>
                        <a:gd name="T11" fmla="*/ 13 h 149"/>
                        <a:gd name="T12" fmla="*/ 18 w 173"/>
                        <a:gd name="T13" fmla="*/ 11 h 149"/>
                        <a:gd name="T14" fmla="*/ 22 w 173"/>
                        <a:gd name="T15" fmla="*/ 7 h 149"/>
                        <a:gd name="T16" fmla="*/ 30 w 173"/>
                        <a:gd name="T17" fmla="*/ 4 h 149"/>
                        <a:gd name="T18" fmla="*/ 39 w 173"/>
                        <a:gd name="T19" fmla="*/ 0 h 149"/>
                        <a:gd name="T20" fmla="*/ 48 w 173"/>
                        <a:gd name="T21" fmla="*/ 0 h 149"/>
                        <a:gd name="T22" fmla="*/ 58 w 173"/>
                        <a:gd name="T23" fmla="*/ 2 h 149"/>
                        <a:gd name="T24" fmla="*/ 65 w 173"/>
                        <a:gd name="T25" fmla="*/ 5 h 149"/>
                        <a:gd name="T26" fmla="*/ 70 w 173"/>
                        <a:gd name="T27" fmla="*/ 9 h 149"/>
                        <a:gd name="T28" fmla="*/ 78 w 173"/>
                        <a:gd name="T29" fmla="*/ 16 h 149"/>
                        <a:gd name="T30" fmla="*/ 83 w 173"/>
                        <a:gd name="T31" fmla="*/ 21 h 149"/>
                        <a:gd name="T32" fmla="*/ 86 w 173"/>
                        <a:gd name="T33" fmla="*/ 24 h 149"/>
                        <a:gd name="T34" fmla="*/ 83 w 173"/>
                        <a:gd name="T35" fmla="*/ 25 h 149"/>
                        <a:gd name="T36" fmla="*/ 82 w 173"/>
                        <a:gd name="T37" fmla="*/ 27 h 149"/>
                        <a:gd name="T38" fmla="*/ 82 w 173"/>
                        <a:gd name="T39" fmla="*/ 31 h 149"/>
                        <a:gd name="T40" fmla="*/ 82 w 173"/>
                        <a:gd name="T41" fmla="*/ 36 h 149"/>
                        <a:gd name="T42" fmla="*/ 84 w 173"/>
                        <a:gd name="T43" fmla="*/ 44 h 149"/>
                        <a:gd name="T44" fmla="*/ 84 w 173"/>
                        <a:gd name="T45" fmla="*/ 53 h 149"/>
                        <a:gd name="T46" fmla="*/ 80 w 173"/>
                        <a:gd name="T47" fmla="*/ 63 h 149"/>
                        <a:gd name="T48" fmla="*/ 80 w 173"/>
                        <a:gd name="T49" fmla="*/ 49 h 149"/>
                        <a:gd name="T50" fmla="*/ 80 w 173"/>
                        <a:gd name="T51" fmla="*/ 40 h 149"/>
                        <a:gd name="T52" fmla="*/ 78 w 173"/>
                        <a:gd name="T53" fmla="*/ 35 h 149"/>
                        <a:gd name="T54" fmla="*/ 74 w 173"/>
                        <a:gd name="T55" fmla="*/ 33 h 149"/>
                        <a:gd name="T56" fmla="*/ 73 w 173"/>
                        <a:gd name="T57" fmla="*/ 30 h 149"/>
                        <a:gd name="T58" fmla="*/ 70 w 173"/>
                        <a:gd name="T59" fmla="*/ 31 h 149"/>
                        <a:gd name="T60" fmla="*/ 64 w 173"/>
                        <a:gd name="T61" fmla="*/ 33 h 149"/>
                        <a:gd name="T62" fmla="*/ 58 w 173"/>
                        <a:gd name="T63" fmla="*/ 33 h 149"/>
                        <a:gd name="T64" fmla="*/ 52 w 173"/>
                        <a:gd name="T65" fmla="*/ 33 h 149"/>
                        <a:gd name="T66" fmla="*/ 46 w 173"/>
                        <a:gd name="T67" fmla="*/ 32 h 149"/>
                        <a:gd name="T68" fmla="*/ 42 w 173"/>
                        <a:gd name="T69" fmla="*/ 32 h 149"/>
                        <a:gd name="T70" fmla="*/ 46 w 173"/>
                        <a:gd name="T71" fmla="*/ 34 h 149"/>
                        <a:gd name="T72" fmla="*/ 49 w 173"/>
                        <a:gd name="T73" fmla="*/ 35 h 149"/>
                        <a:gd name="T74" fmla="*/ 45 w 173"/>
                        <a:gd name="T75" fmla="*/ 36 h 149"/>
                        <a:gd name="T76" fmla="*/ 39 w 173"/>
                        <a:gd name="T77" fmla="*/ 35 h 149"/>
                        <a:gd name="T78" fmla="*/ 33 w 173"/>
                        <a:gd name="T79" fmla="*/ 35 h 149"/>
                        <a:gd name="T80" fmla="*/ 26 w 173"/>
                        <a:gd name="T81" fmla="*/ 34 h 149"/>
                        <a:gd name="T82" fmla="*/ 22 w 173"/>
                        <a:gd name="T83" fmla="*/ 34 h 149"/>
                        <a:gd name="T84" fmla="*/ 19 w 173"/>
                        <a:gd name="T85" fmla="*/ 34 h 149"/>
                        <a:gd name="T86" fmla="*/ 20 w 173"/>
                        <a:gd name="T87" fmla="*/ 35 h 149"/>
                        <a:gd name="T88" fmla="*/ 22 w 173"/>
                        <a:gd name="T89" fmla="*/ 38 h 149"/>
                        <a:gd name="T90" fmla="*/ 22 w 173"/>
                        <a:gd name="T91" fmla="*/ 43 h 149"/>
                        <a:gd name="T92" fmla="*/ 21 w 173"/>
                        <a:gd name="T93" fmla="*/ 47 h 149"/>
                        <a:gd name="T94" fmla="*/ 17 w 173"/>
                        <a:gd name="T95" fmla="*/ 52 h 149"/>
                        <a:gd name="T96" fmla="*/ 16 w 173"/>
                        <a:gd name="T97" fmla="*/ 58 h 149"/>
                        <a:gd name="T98" fmla="*/ 15 w 173"/>
                        <a:gd name="T99" fmla="*/ 64 h 149"/>
                        <a:gd name="T100" fmla="*/ 16 w 173"/>
                        <a:gd name="T101" fmla="*/ 71 h 149"/>
                        <a:gd name="T102" fmla="*/ 16 w 173"/>
                        <a:gd name="T103" fmla="*/ 75 h 149"/>
                        <a:gd name="T104" fmla="*/ 12 w 173"/>
                        <a:gd name="T105" fmla="*/ 69 h 149"/>
                        <a:gd name="T106" fmla="*/ 5 w 173"/>
                        <a:gd name="T107" fmla="*/ 63 h 149"/>
                        <a:gd name="T108" fmla="*/ 3 w 173"/>
                        <a:gd name="T109" fmla="*/ 64 h 149"/>
                        <a:gd name="T110" fmla="*/ 2 w 173"/>
                        <a:gd name="T111" fmla="*/ 69 h 149"/>
                        <a:gd name="T112" fmla="*/ 0 w 173"/>
                        <a:gd name="T113" fmla="*/ 61 h 14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73"/>
                        <a:gd name="T172" fmla="*/ 0 h 149"/>
                        <a:gd name="T173" fmla="*/ 173 w 173"/>
                        <a:gd name="T174" fmla="*/ 149 h 14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73" h="149">
                          <a:moveTo>
                            <a:pt x="1" y="122"/>
                          </a:moveTo>
                          <a:lnTo>
                            <a:pt x="0" y="103"/>
                          </a:lnTo>
                          <a:lnTo>
                            <a:pt x="4" y="78"/>
                          </a:lnTo>
                          <a:lnTo>
                            <a:pt x="7" y="57"/>
                          </a:lnTo>
                          <a:lnTo>
                            <a:pt x="14" y="41"/>
                          </a:lnTo>
                          <a:lnTo>
                            <a:pt x="23" y="26"/>
                          </a:lnTo>
                          <a:lnTo>
                            <a:pt x="37" y="21"/>
                          </a:lnTo>
                          <a:lnTo>
                            <a:pt x="45" y="14"/>
                          </a:lnTo>
                          <a:lnTo>
                            <a:pt x="61" y="7"/>
                          </a:lnTo>
                          <a:lnTo>
                            <a:pt x="78" y="0"/>
                          </a:lnTo>
                          <a:lnTo>
                            <a:pt x="97" y="0"/>
                          </a:lnTo>
                          <a:lnTo>
                            <a:pt x="117" y="4"/>
                          </a:lnTo>
                          <a:lnTo>
                            <a:pt x="130" y="10"/>
                          </a:lnTo>
                          <a:lnTo>
                            <a:pt x="140" y="18"/>
                          </a:lnTo>
                          <a:lnTo>
                            <a:pt x="156" y="31"/>
                          </a:lnTo>
                          <a:lnTo>
                            <a:pt x="166" y="42"/>
                          </a:lnTo>
                          <a:lnTo>
                            <a:pt x="173" y="48"/>
                          </a:lnTo>
                          <a:lnTo>
                            <a:pt x="166" y="49"/>
                          </a:lnTo>
                          <a:lnTo>
                            <a:pt x="165" y="53"/>
                          </a:lnTo>
                          <a:lnTo>
                            <a:pt x="165" y="61"/>
                          </a:lnTo>
                          <a:lnTo>
                            <a:pt x="164" y="72"/>
                          </a:lnTo>
                          <a:lnTo>
                            <a:pt x="168" y="88"/>
                          </a:lnTo>
                          <a:lnTo>
                            <a:pt x="169" y="106"/>
                          </a:lnTo>
                          <a:lnTo>
                            <a:pt x="160" y="126"/>
                          </a:lnTo>
                          <a:lnTo>
                            <a:pt x="161" y="98"/>
                          </a:lnTo>
                          <a:lnTo>
                            <a:pt x="160" y="79"/>
                          </a:lnTo>
                          <a:lnTo>
                            <a:pt x="156" y="70"/>
                          </a:lnTo>
                          <a:lnTo>
                            <a:pt x="149" y="66"/>
                          </a:lnTo>
                          <a:lnTo>
                            <a:pt x="146" y="60"/>
                          </a:lnTo>
                          <a:lnTo>
                            <a:pt x="140" y="61"/>
                          </a:lnTo>
                          <a:lnTo>
                            <a:pt x="129" y="66"/>
                          </a:lnTo>
                          <a:lnTo>
                            <a:pt x="117" y="66"/>
                          </a:lnTo>
                          <a:lnTo>
                            <a:pt x="104" y="66"/>
                          </a:lnTo>
                          <a:lnTo>
                            <a:pt x="93" y="64"/>
                          </a:lnTo>
                          <a:lnTo>
                            <a:pt x="85" y="64"/>
                          </a:lnTo>
                          <a:lnTo>
                            <a:pt x="92" y="68"/>
                          </a:lnTo>
                          <a:lnTo>
                            <a:pt x="98" y="70"/>
                          </a:lnTo>
                          <a:lnTo>
                            <a:pt x="90" y="71"/>
                          </a:lnTo>
                          <a:lnTo>
                            <a:pt x="78" y="70"/>
                          </a:lnTo>
                          <a:lnTo>
                            <a:pt x="66" y="69"/>
                          </a:lnTo>
                          <a:lnTo>
                            <a:pt x="52" y="68"/>
                          </a:lnTo>
                          <a:lnTo>
                            <a:pt x="44" y="68"/>
                          </a:lnTo>
                          <a:lnTo>
                            <a:pt x="39" y="68"/>
                          </a:lnTo>
                          <a:lnTo>
                            <a:pt x="41" y="70"/>
                          </a:lnTo>
                          <a:lnTo>
                            <a:pt x="44" y="76"/>
                          </a:lnTo>
                          <a:lnTo>
                            <a:pt x="44" y="85"/>
                          </a:lnTo>
                          <a:lnTo>
                            <a:pt x="42" y="94"/>
                          </a:lnTo>
                          <a:lnTo>
                            <a:pt x="35" y="104"/>
                          </a:lnTo>
                          <a:lnTo>
                            <a:pt x="32" y="115"/>
                          </a:lnTo>
                          <a:lnTo>
                            <a:pt x="31" y="128"/>
                          </a:lnTo>
                          <a:lnTo>
                            <a:pt x="32" y="142"/>
                          </a:lnTo>
                          <a:lnTo>
                            <a:pt x="33" y="149"/>
                          </a:lnTo>
                          <a:lnTo>
                            <a:pt x="24" y="138"/>
                          </a:lnTo>
                          <a:lnTo>
                            <a:pt x="11" y="126"/>
                          </a:lnTo>
                          <a:lnTo>
                            <a:pt x="7" y="128"/>
                          </a:lnTo>
                          <a:lnTo>
                            <a:pt x="5" y="137"/>
                          </a:lnTo>
                          <a:lnTo>
                            <a:pt x="1" y="122"/>
                          </a:lnTo>
                          <a:close/>
                        </a:path>
                      </a:pathLst>
                    </a:custGeom>
                    <a:solidFill>
                      <a:srgbClr val="000000"/>
                    </a:solidFill>
                    <a:ln w="9525">
                      <a:noFill/>
                      <a:round/>
                      <a:headEnd/>
                      <a:tailEnd/>
                    </a:ln>
                  </p:spPr>
                  <p:txBody>
                    <a:bodyPr/>
                    <a:lstStyle/>
                    <a:p>
                      <a:endParaRPr lang="tr-TR">
                        <a:solidFill>
                          <a:schemeClr val="bg1"/>
                        </a:solidFill>
                      </a:endParaRPr>
                    </a:p>
                  </p:txBody>
                </p:sp>
              </p:grpSp>
              <p:grpSp>
                <p:nvGrpSpPr>
                  <p:cNvPr id="13" name="Group 239"/>
                  <p:cNvGrpSpPr>
                    <a:grpSpLocks/>
                  </p:cNvGrpSpPr>
                  <p:nvPr/>
                </p:nvGrpSpPr>
                <p:grpSpPr bwMode="auto">
                  <a:xfrm>
                    <a:off x="2926" y="1040"/>
                    <a:ext cx="236" cy="60"/>
                    <a:chOff x="2926" y="1040"/>
                    <a:chExt cx="236" cy="60"/>
                  </a:xfrm>
                </p:grpSpPr>
                <p:sp>
                  <p:nvSpPr>
                    <p:cNvPr id="327" name="Freeform 240"/>
                    <p:cNvSpPr>
                      <a:spLocks/>
                    </p:cNvSpPr>
                    <p:nvPr/>
                  </p:nvSpPr>
                  <p:spPr bwMode="auto">
                    <a:xfrm>
                      <a:off x="2926" y="1040"/>
                      <a:ext cx="104" cy="60"/>
                    </a:xfrm>
                    <a:custGeom>
                      <a:avLst/>
                      <a:gdLst>
                        <a:gd name="T0" fmla="*/ 49 w 206"/>
                        <a:gd name="T1" fmla="*/ 8 h 121"/>
                        <a:gd name="T2" fmla="*/ 37 w 206"/>
                        <a:gd name="T3" fmla="*/ 18 h 121"/>
                        <a:gd name="T4" fmla="*/ 20 w 206"/>
                        <a:gd name="T5" fmla="*/ 30 h 121"/>
                        <a:gd name="T6" fmla="*/ 9 w 206"/>
                        <a:gd name="T7" fmla="*/ 36 h 121"/>
                        <a:gd name="T8" fmla="*/ 1 w 206"/>
                        <a:gd name="T9" fmla="*/ 42 h 121"/>
                        <a:gd name="T10" fmla="*/ 0 w 206"/>
                        <a:gd name="T11" fmla="*/ 52 h 121"/>
                        <a:gd name="T12" fmla="*/ 7 w 206"/>
                        <a:gd name="T13" fmla="*/ 57 h 121"/>
                        <a:gd name="T14" fmla="*/ 22 w 206"/>
                        <a:gd name="T15" fmla="*/ 59 h 121"/>
                        <a:gd name="T16" fmla="*/ 36 w 206"/>
                        <a:gd name="T17" fmla="*/ 60 h 121"/>
                        <a:gd name="T18" fmla="*/ 49 w 206"/>
                        <a:gd name="T19" fmla="*/ 59 h 121"/>
                        <a:gd name="T20" fmla="*/ 59 w 206"/>
                        <a:gd name="T21" fmla="*/ 52 h 121"/>
                        <a:gd name="T22" fmla="*/ 76 w 206"/>
                        <a:gd name="T23" fmla="*/ 45 h 121"/>
                        <a:gd name="T24" fmla="*/ 102 w 206"/>
                        <a:gd name="T25" fmla="*/ 38 h 121"/>
                        <a:gd name="T26" fmla="*/ 104 w 206"/>
                        <a:gd name="T27" fmla="*/ 15 h 121"/>
                        <a:gd name="T28" fmla="*/ 100 w 206"/>
                        <a:gd name="T29" fmla="*/ 0 h 121"/>
                        <a:gd name="T30" fmla="*/ 49 w 206"/>
                        <a:gd name="T31" fmla="*/ 8 h 1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06"/>
                        <a:gd name="T49" fmla="*/ 0 h 121"/>
                        <a:gd name="T50" fmla="*/ 206 w 206"/>
                        <a:gd name="T51" fmla="*/ 121 h 1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06" h="121">
                          <a:moveTo>
                            <a:pt x="98" y="17"/>
                          </a:moveTo>
                          <a:lnTo>
                            <a:pt x="73" y="36"/>
                          </a:lnTo>
                          <a:lnTo>
                            <a:pt x="40" y="60"/>
                          </a:lnTo>
                          <a:lnTo>
                            <a:pt x="17" y="73"/>
                          </a:lnTo>
                          <a:lnTo>
                            <a:pt x="2" y="84"/>
                          </a:lnTo>
                          <a:lnTo>
                            <a:pt x="0" y="105"/>
                          </a:lnTo>
                          <a:lnTo>
                            <a:pt x="13" y="114"/>
                          </a:lnTo>
                          <a:lnTo>
                            <a:pt x="43" y="119"/>
                          </a:lnTo>
                          <a:lnTo>
                            <a:pt x="71" y="121"/>
                          </a:lnTo>
                          <a:lnTo>
                            <a:pt x="98" y="119"/>
                          </a:lnTo>
                          <a:lnTo>
                            <a:pt x="117" y="105"/>
                          </a:lnTo>
                          <a:lnTo>
                            <a:pt x="151" y="90"/>
                          </a:lnTo>
                          <a:lnTo>
                            <a:pt x="203" y="77"/>
                          </a:lnTo>
                          <a:lnTo>
                            <a:pt x="206" y="31"/>
                          </a:lnTo>
                          <a:lnTo>
                            <a:pt x="199" y="0"/>
                          </a:lnTo>
                          <a:lnTo>
                            <a:pt x="98" y="17"/>
                          </a:lnTo>
                          <a:close/>
                        </a:path>
                      </a:pathLst>
                    </a:custGeom>
                    <a:solidFill>
                      <a:srgbClr val="3F1F00"/>
                    </a:solidFill>
                    <a:ln w="9525">
                      <a:noFill/>
                      <a:round/>
                      <a:headEnd/>
                      <a:tailEnd/>
                    </a:ln>
                  </p:spPr>
                  <p:txBody>
                    <a:bodyPr/>
                    <a:lstStyle/>
                    <a:p>
                      <a:endParaRPr lang="tr-TR">
                        <a:solidFill>
                          <a:schemeClr val="bg1"/>
                        </a:solidFill>
                      </a:endParaRPr>
                    </a:p>
                  </p:txBody>
                </p:sp>
                <p:sp>
                  <p:nvSpPr>
                    <p:cNvPr id="328" name="Freeform 241"/>
                    <p:cNvSpPr>
                      <a:spLocks/>
                    </p:cNvSpPr>
                    <p:nvPr/>
                  </p:nvSpPr>
                  <p:spPr bwMode="auto">
                    <a:xfrm>
                      <a:off x="3054" y="1044"/>
                      <a:ext cx="108" cy="51"/>
                    </a:xfrm>
                    <a:custGeom>
                      <a:avLst/>
                      <a:gdLst>
                        <a:gd name="T0" fmla="*/ 2 w 215"/>
                        <a:gd name="T1" fmla="*/ 0 h 103"/>
                        <a:gd name="T2" fmla="*/ 0 w 215"/>
                        <a:gd name="T3" fmla="*/ 20 h 103"/>
                        <a:gd name="T4" fmla="*/ 2 w 215"/>
                        <a:gd name="T5" fmla="*/ 35 h 103"/>
                        <a:gd name="T6" fmla="*/ 27 w 215"/>
                        <a:gd name="T7" fmla="*/ 41 h 103"/>
                        <a:gd name="T8" fmla="*/ 40 w 215"/>
                        <a:gd name="T9" fmla="*/ 41 h 103"/>
                        <a:gd name="T10" fmla="*/ 58 w 215"/>
                        <a:gd name="T11" fmla="*/ 46 h 103"/>
                        <a:gd name="T12" fmla="*/ 78 w 215"/>
                        <a:gd name="T13" fmla="*/ 49 h 103"/>
                        <a:gd name="T14" fmla="*/ 107 w 215"/>
                        <a:gd name="T15" fmla="*/ 51 h 103"/>
                        <a:gd name="T16" fmla="*/ 108 w 215"/>
                        <a:gd name="T17" fmla="*/ 44 h 103"/>
                        <a:gd name="T18" fmla="*/ 108 w 215"/>
                        <a:gd name="T19" fmla="*/ 36 h 103"/>
                        <a:gd name="T20" fmla="*/ 85 w 215"/>
                        <a:gd name="T21" fmla="*/ 24 h 103"/>
                        <a:gd name="T22" fmla="*/ 61 w 215"/>
                        <a:gd name="T23" fmla="*/ 11 h 103"/>
                        <a:gd name="T24" fmla="*/ 46 w 215"/>
                        <a:gd name="T25" fmla="*/ 0 h 103"/>
                        <a:gd name="T26" fmla="*/ 2 w 215"/>
                        <a:gd name="T27" fmla="*/ 0 h 10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5"/>
                        <a:gd name="T43" fmla="*/ 0 h 103"/>
                        <a:gd name="T44" fmla="*/ 215 w 215"/>
                        <a:gd name="T45" fmla="*/ 103 h 10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5" h="103">
                          <a:moveTo>
                            <a:pt x="4" y="1"/>
                          </a:moveTo>
                          <a:lnTo>
                            <a:pt x="0" y="41"/>
                          </a:lnTo>
                          <a:lnTo>
                            <a:pt x="4" y="71"/>
                          </a:lnTo>
                          <a:lnTo>
                            <a:pt x="54" y="82"/>
                          </a:lnTo>
                          <a:lnTo>
                            <a:pt x="79" y="82"/>
                          </a:lnTo>
                          <a:lnTo>
                            <a:pt x="115" y="93"/>
                          </a:lnTo>
                          <a:lnTo>
                            <a:pt x="156" y="99"/>
                          </a:lnTo>
                          <a:lnTo>
                            <a:pt x="214" y="103"/>
                          </a:lnTo>
                          <a:lnTo>
                            <a:pt x="215" y="88"/>
                          </a:lnTo>
                          <a:lnTo>
                            <a:pt x="215" y="72"/>
                          </a:lnTo>
                          <a:lnTo>
                            <a:pt x="170" y="49"/>
                          </a:lnTo>
                          <a:lnTo>
                            <a:pt x="122" y="22"/>
                          </a:lnTo>
                          <a:lnTo>
                            <a:pt x="92" y="0"/>
                          </a:lnTo>
                          <a:lnTo>
                            <a:pt x="4" y="1"/>
                          </a:lnTo>
                          <a:close/>
                        </a:path>
                      </a:pathLst>
                    </a:custGeom>
                    <a:solidFill>
                      <a:srgbClr val="3F1F00"/>
                    </a:solidFill>
                    <a:ln w="9525">
                      <a:noFill/>
                      <a:round/>
                      <a:headEnd/>
                      <a:tailEnd/>
                    </a:ln>
                  </p:spPr>
                  <p:txBody>
                    <a:bodyPr/>
                    <a:lstStyle/>
                    <a:p>
                      <a:endParaRPr lang="tr-TR">
                        <a:solidFill>
                          <a:schemeClr val="bg1"/>
                        </a:solidFill>
                      </a:endParaRPr>
                    </a:p>
                  </p:txBody>
                </p:sp>
              </p:grpSp>
              <p:sp>
                <p:nvSpPr>
                  <p:cNvPr id="326" name="Freeform 242"/>
                  <p:cNvSpPr>
                    <a:spLocks/>
                  </p:cNvSpPr>
                  <p:nvPr/>
                </p:nvSpPr>
                <p:spPr bwMode="auto">
                  <a:xfrm>
                    <a:off x="2968" y="641"/>
                    <a:ext cx="160" cy="420"/>
                  </a:xfrm>
                  <a:custGeom>
                    <a:avLst/>
                    <a:gdLst>
                      <a:gd name="T0" fmla="*/ 5 w 321"/>
                      <a:gd name="T1" fmla="*/ 0 h 840"/>
                      <a:gd name="T2" fmla="*/ 0 w 321"/>
                      <a:gd name="T3" fmla="*/ 38 h 840"/>
                      <a:gd name="T4" fmla="*/ 0 w 321"/>
                      <a:gd name="T5" fmla="*/ 95 h 840"/>
                      <a:gd name="T6" fmla="*/ 0 w 321"/>
                      <a:gd name="T7" fmla="*/ 163 h 840"/>
                      <a:gd name="T8" fmla="*/ 5 w 321"/>
                      <a:gd name="T9" fmla="*/ 203 h 840"/>
                      <a:gd name="T10" fmla="*/ 5 w 321"/>
                      <a:gd name="T11" fmla="*/ 220 h 840"/>
                      <a:gd name="T12" fmla="*/ 1 w 321"/>
                      <a:gd name="T13" fmla="*/ 284 h 840"/>
                      <a:gd name="T14" fmla="*/ 3 w 321"/>
                      <a:gd name="T15" fmla="*/ 330 h 840"/>
                      <a:gd name="T16" fmla="*/ 7 w 321"/>
                      <a:gd name="T17" fmla="*/ 393 h 840"/>
                      <a:gd name="T18" fmla="*/ 7 w 321"/>
                      <a:gd name="T19" fmla="*/ 410 h 840"/>
                      <a:gd name="T20" fmla="*/ 17 w 321"/>
                      <a:gd name="T21" fmla="*/ 419 h 840"/>
                      <a:gd name="T22" fmla="*/ 57 w 321"/>
                      <a:gd name="T23" fmla="*/ 408 h 840"/>
                      <a:gd name="T24" fmla="*/ 69 w 321"/>
                      <a:gd name="T25" fmla="*/ 274 h 840"/>
                      <a:gd name="T26" fmla="*/ 73 w 321"/>
                      <a:gd name="T27" fmla="*/ 190 h 840"/>
                      <a:gd name="T28" fmla="*/ 78 w 321"/>
                      <a:gd name="T29" fmla="*/ 115 h 840"/>
                      <a:gd name="T30" fmla="*/ 83 w 321"/>
                      <a:gd name="T31" fmla="*/ 233 h 840"/>
                      <a:gd name="T32" fmla="*/ 88 w 321"/>
                      <a:gd name="T33" fmla="*/ 407 h 840"/>
                      <a:gd name="T34" fmla="*/ 128 w 321"/>
                      <a:gd name="T35" fmla="*/ 420 h 840"/>
                      <a:gd name="T36" fmla="*/ 137 w 321"/>
                      <a:gd name="T37" fmla="*/ 410 h 840"/>
                      <a:gd name="T38" fmla="*/ 147 w 321"/>
                      <a:gd name="T39" fmla="*/ 257 h 840"/>
                      <a:gd name="T40" fmla="*/ 149 w 321"/>
                      <a:gd name="T41" fmla="*/ 183 h 840"/>
                      <a:gd name="T42" fmla="*/ 160 w 321"/>
                      <a:gd name="T43" fmla="*/ 21 h 840"/>
                      <a:gd name="T44" fmla="*/ 157 w 321"/>
                      <a:gd name="T45" fmla="*/ 2 h 840"/>
                      <a:gd name="T46" fmla="*/ 5 w 321"/>
                      <a:gd name="T47" fmla="*/ 0 h 8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21"/>
                      <a:gd name="T73" fmla="*/ 0 h 840"/>
                      <a:gd name="T74" fmla="*/ 321 w 321"/>
                      <a:gd name="T75" fmla="*/ 840 h 84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21" h="840">
                        <a:moveTo>
                          <a:pt x="10" y="0"/>
                        </a:moveTo>
                        <a:lnTo>
                          <a:pt x="0" y="75"/>
                        </a:lnTo>
                        <a:lnTo>
                          <a:pt x="0" y="190"/>
                        </a:lnTo>
                        <a:lnTo>
                          <a:pt x="0" y="325"/>
                        </a:lnTo>
                        <a:lnTo>
                          <a:pt x="10" y="406"/>
                        </a:lnTo>
                        <a:lnTo>
                          <a:pt x="10" y="440"/>
                        </a:lnTo>
                        <a:lnTo>
                          <a:pt x="3" y="568"/>
                        </a:lnTo>
                        <a:lnTo>
                          <a:pt x="7" y="660"/>
                        </a:lnTo>
                        <a:lnTo>
                          <a:pt x="14" y="786"/>
                        </a:lnTo>
                        <a:lnTo>
                          <a:pt x="14" y="820"/>
                        </a:lnTo>
                        <a:lnTo>
                          <a:pt x="34" y="837"/>
                        </a:lnTo>
                        <a:lnTo>
                          <a:pt x="115" y="816"/>
                        </a:lnTo>
                        <a:lnTo>
                          <a:pt x="139" y="548"/>
                        </a:lnTo>
                        <a:lnTo>
                          <a:pt x="146" y="379"/>
                        </a:lnTo>
                        <a:lnTo>
                          <a:pt x="156" y="230"/>
                        </a:lnTo>
                        <a:lnTo>
                          <a:pt x="166" y="467"/>
                        </a:lnTo>
                        <a:lnTo>
                          <a:pt x="176" y="813"/>
                        </a:lnTo>
                        <a:lnTo>
                          <a:pt x="257" y="840"/>
                        </a:lnTo>
                        <a:lnTo>
                          <a:pt x="274" y="820"/>
                        </a:lnTo>
                        <a:lnTo>
                          <a:pt x="294" y="514"/>
                        </a:lnTo>
                        <a:lnTo>
                          <a:pt x="298" y="366"/>
                        </a:lnTo>
                        <a:lnTo>
                          <a:pt x="321" y="41"/>
                        </a:lnTo>
                        <a:lnTo>
                          <a:pt x="315" y="4"/>
                        </a:lnTo>
                        <a:lnTo>
                          <a:pt x="10" y="0"/>
                        </a:lnTo>
                        <a:close/>
                      </a:path>
                    </a:pathLst>
                  </a:custGeom>
                  <a:solidFill>
                    <a:srgbClr val="000000"/>
                  </a:solidFill>
                  <a:ln w="9525">
                    <a:noFill/>
                    <a:round/>
                    <a:headEnd/>
                    <a:tailEnd/>
                  </a:ln>
                </p:spPr>
                <p:txBody>
                  <a:bodyPr/>
                  <a:lstStyle/>
                  <a:p>
                    <a:endParaRPr lang="tr-TR">
                      <a:solidFill>
                        <a:schemeClr val="bg1"/>
                      </a:solidFill>
                    </a:endParaRPr>
                  </a:p>
                </p:txBody>
              </p:sp>
            </p:grpSp>
          </p:grpSp>
          <p:grpSp>
            <p:nvGrpSpPr>
              <p:cNvPr id="14" name="Group 243"/>
              <p:cNvGrpSpPr>
                <a:grpSpLocks/>
              </p:cNvGrpSpPr>
              <p:nvPr/>
            </p:nvGrpSpPr>
            <p:grpSpPr bwMode="auto">
              <a:xfrm>
                <a:off x="3571" y="1860"/>
                <a:ext cx="268" cy="802"/>
                <a:chOff x="2753" y="350"/>
                <a:chExt cx="268" cy="802"/>
              </a:xfrm>
            </p:grpSpPr>
            <p:grpSp>
              <p:nvGrpSpPr>
                <p:cNvPr id="15" name="Group 244"/>
                <p:cNvGrpSpPr>
                  <a:grpSpLocks/>
                </p:cNvGrpSpPr>
                <p:nvPr/>
              </p:nvGrpSpPr>
              <p:grpSpPr bwMode="auto">
                <a:xfrm>
                  <a:off x="2753" y="453"/>
                  <a:ext cx="268" cy="699"/>
                  <a:chOff x="2753" y="453"/>
                  <a:chExt cx="268" cy="699"/>
                </a:xfrm>
              </p:grpSpPr>
              <p:grpSp>
                <p:nvGrpSpPr>
                  <p:cNvPr id="16" name="Group 245"/>
                  <p:cNvGrpSpPr>
                    <a:grpSpLocks/>
                  </p:cNvGrpSpPr>
                  <p:nvPr/>
                </p:nvGrpSpPr>
                <p:grpSpPr bwMode="auto">
                  <a:xfrm>
                    <a:off x="2762" y="1080"/>
                    <a:ext cx="237" cy="72"/>
                    <a:chOff x="2762" y="1080"/>
                    <a:chExt cx="237" cy="72"/>
                  </a:xfrm>
                </p:grpSpPr>
                <p:sp>
                  <p:nvSpPr>
                    <p:cNvPr id="320" name="Freeform 246"/>
                    <p:cNvSpPr>
                      <a:spLocks/>
                    </p:cNvSpPr>
                    <p:nvPr/>
                  </p:nvSpPr>
                  <p:spPr bwMode="auto">
                    <a:xfrm>
                      <a:off x="2762" y="1095"/>
                      <a:ext cx="75" cy="57"/>
                    </a:xfrm>
                    <a:custGeom>
                      <a:avLst/>
                      <a:gdLst>
                        <a:gd name="T0" fmla="*/ 28 w 148"/>
                        <a:gd name="T1" fmla="*/ 11 h 115"/>
                        <a:gd name="T2" fmla="*/ 12 w 148"/>
                        <a:gd name="T3" fmla="*/ 27 h 115"/>
                        <a:gd name="T4" fmla="*/ 0 w 148"/>
                        <a:gd name="T5" fmla="*/ 42 h 115"/>
                        <a:gd name="T6" fmla="*/ 1 w 148"/>
                        <a:gd name="T7" fmla="*/ 53 h 115"/>
                        <a:gd name="T8" fmla="*/ 10 w 148"/>
                        <a:gd name="T9" fmla="*/ 57 h 115"/>
                        <a:gd name="T10" fmla="*/ 33 w 148"/>
                        <a:gd name="T11" fmla="*/ 55 h 115"/>
                        <a:gd name="T12" fmla="*/ 47 w 148"/>
                        <a:gd name="T13" fmla="*/ 49 h 115"/>
                        <a:gd name="T14" fmla="*/ 54 w 148"/>
                        <a:gd name="T15" fmla="*/ 37 h 115"/>
                        <a:gd name="T16" fmla="*/ 74 w 148"/>
                        <a:gd name="T17" fmla="*/ 28 h 115"/>
                        <a:gd name="T18" fmla="*/ 75 w 148"/>
                        <a:gd name="T19" fmla="*/ 13 h 115"/>
                        <a:gd name="T20" fmla="*/ 72 w 148"/>
                        <a:gd name="T21" fmla="*/ 0 h 115"/>
                        <a:gd name="T22" fmla="*/ 51 w 148"/>
                        <a:gd name="T23" fmla="*/ 10 h 115"/>
                        <a:gd name="T24" fmla="*/ 28 w 148"/>
                        <a:gd name="T25" fmla="*/ 11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8"/>
                        <a:gd name="T40" fmla="*/ 0 h 115"/>
                        <a:gd name="T41" fmla="*/ 148 w 148"/>
                        <a:gd name="T42" fmla="*/ 115 h 1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8" h="115">
                          <a:moveTo>
                            <a:pt x="56" y="23"/>
                          </a:moveTo>
                          <a:lnTo>
                            <a:pt x="23" y="55"/>
                          </a:lnTo>
                          <a:lnTo>
                            <a:pt x="0" y="85"/>
                          </a:lnTo>
                          <a:lnTo>
                            <a:pt x="2" y="106"/>
                          </a:lnTo>
                          <a:lnTo>
                            <a:pt x="19" y="115"/>
                          </a:lnTo>
                          <a:lnTo>
                            <a:pt x="66" y="111"/>
                          </a:lnTo>
                          <a:lnTo>
                            <a:pt x="93" y="98"/>
                          </a:lnTo>
                          <a:lnTo>
                            <a:pt x="107" y="75"/>
                          </a:lnTo>
                          <a:lnTo>
                            <a:pt x="147" y="57"/>
                          </a:lnTo>
                          <a:lnTo>
                            <a:pt x="148" y="27"/>
                          </a:lnTo>
                          <a:lnTo>
                            <a:pt x="142" y="0"/>
                          </a:lnTo>
                          <a:lnTo>
                            <a:pt x="101" y="20"/>
                          </a:lnTo>
                          <a:lnTo>
                            <a:pt x="56" y="23"/>
                          </a:lnTo>
                          <a:close/>
                        </a:path>
                      </a:pathLst>
                    </a:custGeom>
                    <a:solidFill>
                      <a:srgbClr val="000000"/>
                    </a:solidFill>
                    <a:ln w="9525">
                      <a:noFill/>
                      <a:round/>
                      <a:headEnd/>
                      <a:tailEnd/>
                    </a:ln>
                  </p:spPr>
                  <p:txBody>
                    <a:bodyPr/>
                    <a:lstStyle/>
                    <a:p>
                      <a:endParaRPr lang="tr-TR">
                        <a:solidFill>
                          <a:schemeClr val="bg1"/>
                        </a:solidFill>
                      </a:endParaRPr>
                    </a:p>
                  </p:txBody>
                </p:sp>
                <p:sp>
                  <p:nvSpPr>
                    <p:cNvPr id="321" name="Freeform 247"/>
                    <p:cNvSpPr>
                      <a:spLocks/>
                    </p:cNvSpPr>
                    <p:nvPr/>
                  </p:nvSpPr>
                  <p:spPr bwMode="auto">
                    <a:xfrm>
                      <a:off x="2916" y="1080"/>
                      <a:ext cx="83" cy="59"/>
                    </a:xfrm>
                    <a:custGeom>
                      <a:avLst/>
                      <a:gdLst>
                        <a:gd name="T0" fmla="*/ 1 w 166"/>
                        <a:gd name="T1" fmla="*/ 4 h 119"/>
                        <a:gd name="T2" fmla="*/ 0 w 166"/>
                        <a:gd name="T3" fmla="*/ 27 h 119"/>
                        <a:gd name="T4" fmla="*/ 11 w 166"/>
                        <a:gd name="T5" fmla="*/ 36 h 119"/>
                        <a:gd name="T6" fmla="*/ 23 w 166"/>
                        <a:gd name="T7" fmla="*/ 39 h 119"/>
                        <a:gd name="T8" fmla="*/ 30 w 166"/>
                        <a:gd name="T9" fmla="*/ 44 h 119"/>
                        <a:gd name="T10" fmla="*/ 44 w 166"/>
                        <a:gd name="T11" fmla="*/ 53 h 119"/>
                        <a:gd name="T12" fmla="*/ 68 w 166"/>
                        <a:gd name="T13" fmla="*/ 59 h 119"/>
                        <a:gd name="T14" fmla="*/ 77 w 166"/>
                        <a:gd name="T15" fmla="*/ 57 h 119"/>
                        <a:gd name="T16" fmla="*/ 83 w 166"/>
                        <a:gd name="T17" fmla="*/ 54 h 119"/>
                        <a:gd name="T18" fmla="*/ 83 w 166"/>
                        <a:gd name="T19" fmla="*/ 47 h 119"/>
                        <a:gd name="T20" fmla="*/ 75 w 166"/>
                        <a:gd name="T21" fmla="*/ 34 h 119"/>
                        <a:gd name="T22" fmla="*/ 55 w 166"/>
                        <a:gd name="T23" fmla="*/ 20 h 119"/>
                        <a:gd name="T24" fmla="*/ 41 w 166"/>
                        <a:gd name="T25" fmla="*/ 8 h 119"/>
                        <a:gd name="T26" fmla="*/ 36 w 166"/>
                        <a:gd name="T27" fmla="*/ 0 h 119"/>
                        <a:gd name="T28" fmla="*/ 1 w 166"/>
                        <a:gd name="T29" fmla="*/ 4 h 1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6"/>
                        <a:gd name="T46" fmla="*/ 0 h 119"/>
                        <a:gd name="T47" fmla="*/ 166 w 166"/>
                        <a:gd name="T48" fmla="*/ 119 h 11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6" h="119">
                          <a:moveTo>
                            <a:pt x="3" y="8"/>
                          </a:moveTo>
                          <a:lnTo>
                            <a:pt x="0" y="54"/>
                          </a:lnTo>
                          <a:lnTo>
                            <a:pt x="23" y="72"/>
                          </a:lnTo>
                          <a:lnTo>
                            <a:pt x="47" y="79"/>
                          </a:lnTo>
                          <a:lnTo>
                            <a:pt x="61" y="89"/>
                          </a:lnTo>
                          <a:lnTo>
                            <a:pt x="88" y="106"/>
                          </a:lnTo>
                          <a:lnTo>
                            <a:pt x="136" y="119"/>
                          </a:lnTo>
                          <a:lnTo>
                            <a:pt x="153" y="115"/>
                          </a:lnTo>
                          <a:lnTo>
                            <a:pt x="166" y="108"/>
                          </a:lnTo>
                          <a:lnTo>
                            <a:pt x="166" y="95"/>
                          </a:lnTo>
                          <a:lnTo>
                            <a:pt x="149" y="68"/>
                          </a:lnTo>
                          <a:lnTo>
                            <a:pt x="111" y="41"/>
                          </a:lnTo>
                          <a:lnTo>
                            <a:pt x="82" y="17"/>
                          </a:lnTo>
                          <a:lnTo>
                            <a:pt x="71" y="0"/>
                          </a:lnTo>
                          <a:lnTo>
                            <a:pt x="3" y="8"/>
                          </a:lnTo>
                          <a:close/>
                        </a:path>
                      </a:pathLst>
                    </a:custGeom>
                    <a:solidFill>
                      <a:srgbClr val="000000"/>
                    </a:solidFill>
                    <a:ln w="9525">
                      <a:noFill/>
                      <a:round/>
                      <a:headEnd/>
                      <a:tailEnd/>
                    </a:ln>
                  </p:spPr>
                  <p:txBody>
                    <a:bodyPr/>
                    <a:lstStyle/>
                    <a:p>
                      <a:endParaRPr lang="tr-TR">
                        <a:solidFill>
                          <a:schemeClr val="bg1"/>
                        </a:solidFill>
                      </a:endParaRPr>
                    </a:p>
                  </p:txBody>
                </p:sp>
              </p:grpSp>
              <p:grpSp>
                <p:nvGrpSpPr>
                  <p:cNvPr id="17" name="Group 248"/>
                  <p:cNvGrpSpPr>
                    <a:grpSpLocks/>
                  </p:cNvGrpSpPr>
                  <p:nvPr/>
                </p:nvGrpSpPr>
                <p:grpSpPr bwMode="auto">
                  <a:xfrm>
                    <a:off x="2753" y="453"/>
                    <a:ext cx="268" cy="660"/>
                    <a:chOff x="2753" y="453"/>
                    <a:chExt cx="268" cy="660"/>
                  </a:xfrm>
                </p:grpSpPr>
                <p:grpSp>
                  <p:nvGrpSpPr>
                    <p:cNvPr id="18" name="Group 249"/>
                    <p:cNvGrpSpPr>
                      <a:grpSpLocks/>
                    </p:cNvGrpSpPr>
                    <p:nvPr/>
                  </p:nvGrpSpPr>
                  <p:grpSpPr bwMode="auto">
                    <a:xfrm>
                      <a:off x="2788" y="453"/>
                      <a:ext cx="169" cy="212"/>
                      <a:chOff x="2788" y="453"/>
                      <a:chExt cx="169" cy="212"/>
                    </a:xfrm>
                  </p:grpSpPr>
                  <p:sp>
                    <p:nvSpPr>
                      <p:cNvPr id="317" name="Freeform 250"/>
                      <p:cNvSpPr>
                        <a:spLocks/>
                      </p:cNvSpPr>
                      <p:nvPr/>
                    </p:nvSpPr>
                    <p:spPr bwMode="auto">
                      <a:xfrm>
                        <a:off x="2788" y="465"/>
                        <a:ext cx="169" cy="200"/>
                      </a:xfrm>
                      <a:custGeom>
                        <a:avLst/>
                        <a:gdLst>
                          <a:gd name="T0" fmla="*/ 0 w 339"/>
                          <a:gd name="T1" fmla="*/ 38 h 400"/>
                          <a:gd name="T2" fmla="*/ 51 w 339"/>
                          <a:gd name="T3" fmla="*/ 0 h 400"/>
                          <a:gd name="T4" fmla="*/ 106 w 339"/>
                          <a:gd name="T5" fmla="*/ 88 h 400"/>
                          <a:gd name="T6" fmla="*/ 116 w 339"/>
                          <a:gd name="T7" fmla="*/ 5 h 400"/>
                          <a:gd name="T8" fmla="*/ 150 w 339"/>
                          <a:gd name="T9" fmla="*/ 15 h 400"/>
                          <a:gd name="T10" fmla="*/ 169 w 339"/>
                          <a:gd name="T11" fmla="*/ 46 h 400"/>
                          <a:gd name="T12" fmla="*/ 166 w 339"/>
                          <a:gd name="T13" fmla="*/ 200 h 400"/>
                          <a:gd name="T14" fmla="*/ 19 w 339"/>
                          <a:gd name="T15" fmla="*/ 200 h 400"/>
                          <a:gd name="T16" fmla="*/ 0 w 339"/>
                          <a:gd name="T17" fmla="*/ 38 h 4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9"/>
                          <a:gd name="T28" fmla="*/ 0 h 400"/>
                          <a:gd name="T29" fmla="*/ 339 w 339"/>
                          <a:gd name="T30" fmla="*/ 400 h 4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9" h="400">
                            <a:moveTo>
                              <a:pt x="0" y="76"/>
                            </a:moveTo>
                            <a:lnTo>
                              <a:pt x="102" y="0"/>
                            </a:lnTo>
                            <a:lnTo>
                              <a:pt x="213" y="175"/>
                            </a:lnTo>
                            <a:lnTo>
                              <a:pt x="233" y="9"/>
                            </a:lnTo>
                            <a:lnTo>
                              <a:pt x="301" y="30"/>
                            </a:lnTo>
                            <a:lnTo>
                              <a:pt x="339" y="91"/>
                            </a:lnTo>
                            <a:lnTo>
                              <a:pt x="332" y="400"/>
                            </a:lnTo>
                            <a:lnTo>
                              <a:pt x="38" y="400"/>
                            </a:lnTo>
                            <a:lnTo>
                              <a:pt x="0" y="76"/>
                            </a:lnTo>
                            <a:close/>
                          </a:path>
                        </a:pathLst>
                      </a:custGeom>
                      <a:solidFill>
                        <a:srgbClr val="7F0000"/>
                      </a:solidFill>
                      <a:ln w="9525">
                        <a:noFill/>
                        <a:round/>
                        <a:headEnd/>
                        <a:tailEnd/>
                      </a:ln>
                    </p:spPr>
                    <p:txBody>
                      <a:bodyPr/>
                      <a:lstStyle/>
                      <a:p>
                        <a:endParaRPr lang="tr-TR">
                          <a:solidFill>
                            <a:schemeClr val="bg1"/>
                          </a:solidFill>
                        </a:endParaRPr>
                      </a:p>
                    </p:txBody>
                  </p:sp>
                  <p:sp>
                    <p:nvSpPr>
                      <p:cNvPr id="318" name="Freeform 251"/>
                      <p:cNvSpPr>
                        <a:spLocks/>
                      </p:cNvSpPr>
                      <p:nvPr/>
                    </p:nvSpPr>
                    <p:spPr bwMode="auto">
                      <a:xfrm>
                        <a:off x="2836" y="453"/>
                        <a:ext cx="68" cy="117"/>
                      </a:xfrm>
                      <a:custGeom>
                        <a:avLst/>
                        <a:gdLst>
                          <a:gd name="T0" fmla="*/ 0 w 136"/>
                          <a:gd name="T1" fmla="*/ 12 h 234"/>
                          <a:gd name="T2" fmla="*/ 6 w 136"/>
                          <a:gd name="T3" fmla="*/ 0 h 234"/>
                          <a:gd name="T4" fmla="*/ 47 w 136"/>
                          <a:gd name="T5" fmla="*/ 21 h 234"/>
                          <a:gd name="T6" fmla="*/ 57 w 136"/>
                          <a:gd name="T7" fmla="*/ 7 h 234"/>
                          <a:gd name="T8" fmla="*/ 65 w 136"/>
                          <a:gd name="T9" fmla="*/ 12 h 234"/>
                          <a:gd name="T10" fmla="*/ 68 w 136"/>
                          <a:gd name="T11" fmla="*/ 81 h 234"/>
                          <a:gd name="T12" fmla="*/ 67 w 136"/>
                          <a:gd name="T13" fmla="*/ 117 h 234"/>
                          <a:gd name="T14" fmla="*/ 0 w 136"/>
                          <a:gd name="T15" fmla="*/ 12 h 234"/>
                          <a:gd name="T16" fmla="*/ 0 60000 65536"/>
                          <a:gd name="T17" fmla="*/ 0 60000 65536"/>
                          <a:gd name="T18" fmla="*/ 0 60000 65536"/>
                          <a:gd name="T19" fmla="*/ 0 60000 65536"/>
                          <a:gd name="T20" fmla="*/ 0 60000 65536"/>
                          <a:gd name="T21" fmla="*/ 0 60000 65536"/>
                          <a:gd name="T22" fmla="*/ 0 60000 65536"/>
                          <a:gd name="T23" fmla="*/ 0 60000 65536"/>
                          <a:gd name="T24" fmla="*/ 0 w 136"/>
                          <a:gd name="T25" fmla="*/ 0 h 234"/>
                          <a:gd name="T26" fmla="*/ 136 w 136"/>
                          <a:gd name="T27" fmla="*/ 234 h 23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6" h="234">
                            <a:moveTo>
                              <a:pt x="0" y="24"/>
                            </a:moveTo>
                            <a:lnTo>
                              <a:pt x="12" y="0"/>
                            </a:lnTo>
                            <a:lnTo>
                              <a:pt x="95" y="41"/>
                            </a:lnTo>
                            <a:lnTo>
                              <a:pt x="115" y="14"/>
                            </a:lnTo>
                            <a:lnTo>
                              <a:pt x="130" y="24"/>
                            </a:lnTo>
                            <a:lnTo>
                              <a:pt x="136" y="162"/>
                            </a:lnTo>
                            <a:lnTo>
                              <a:pt x="133" y="234"/>
                            </a:lnTo>
                            <a:lnTo>
                              <a:pt x="0" y="24"/>
                            </a:lnTo>
                            <a:close/>
                          </a:path>
                        </a:pathLst>
                      </a:custGeom>
                      <a:solidFill>
                        <a:srgbClr val="FFDFBF"/>
                      </a:solidFill>
                      <a:ln w="9525">
                        <a:noFill/>
                        <a:round/>
                        <a:headEnd/>
                        <a:tailEnd/>
                      </a:ln>
                    </p:spPr>
                    <p:txBody>
                      <a:bodyPr/>
                      <a:lstStyle/>
                      <a:p>
                        <a:endParaRPr lang="tr-TR">
                          <a:solidFill>
                            <a:schemeClr val="bg1"/>
                          </a:solidFill>
                        </a:endParaRPr>
                      </a:p>
                    </p:txBody>
                  </p:sp>
                  <p:sp>
                    <p:nvSpPr>
                      <p:cNvPr id="319" name="Freeform 252"/>
                      <p:cNvSpPr>
                        <a:spLocks/>
                      </p:cNvSpPr>
                      <p:nvPr/>
                    </p:nvSpPr>
                    <p:spPr bwMode="auto">
                      <a:xfrm>
                        <a:off x="2858" y="477"/>
                        <a:ext cx="43" cy="23"/>
                      </a:xfrm>
                      <a:custGeom>
                        <a:avLst/>
                        <a:gdLst>
                          <a:gd name="T0" fmla="*/ 0 w 86"/>
                          <a:gd name="T1" fmla="*/ 23 h 47"/>
                          <a:gd name="T2" fmla="*/ 24 w 86"/>
                          <a:gd name="T3" fmla="*/ 0 h 47"/>
                          <a:gd name="T4" fmla="*/ 43 w 86"/>
                          <a:gd name="T5" fmla="*/ 19 h 47"/>
                          <a:gd name="T6" fmla="*/ 0 60000 65536"/>
                          <a:gd name="T7" fmla="*/ 0 60000 65536"/>
                          <a:gd name="T8" fmla="*/ 0 60000 65536"/>
                          <a:gd name="T9" fmla="*/ 0 w 86"/>
                          <a:gd name="T10" fmla="*/ 0 h 47"/>
                          <a:gd name="T11" fmla="*/ 86 w 86"/>
                          <a:gd name="T12" fmla="*/ 47 h 47"/>
                        </a:gdLst>
                        <a:ahLst/>
                        <a:cxnLst>
                          <a:cxn ang="T6">
                            <a:pos x="T0" y="T1"/>
                          </a:cxn>
                          <a:cxn ang="T7">
                            <a:pos x="T2" y="T3"/>
                          </a:cxn>
                          <a:cxn ang="T8">
                            <a:pos x="T4" y="T5"/>
                          </a:cxn>
                        </a:cxnLst>
                        <a:rect l="T9" t="T10" r="T11" b="T12"/>
                        <a:pathLst>
                          <a:path w="86" h="47">
                            <a:moveTo>
                              <a:pt x="0" y="47"/>
                            </a:moveTo>
                            <a:lnTo>
                              <a:pt x="49" y="0"/>
                            </a:lnTo>
                            <a:lnTo>
                              <a:pt x="86" y="38"/>
                            </a:lnTo>
                          </a:path>
                        </a:pathLst>
                      </a:custGeom>
                      <a:noFill/>
                      <a:ln w="7938">
                        <a:solidFill>
                          <a:srgbClr val="000000"/>
                        </a:solidFill>
                        <a:prstDash val="solid"/>
                        <a:round/>
                        <a:headEnd/>
                        <a:tailEnd/>
                      </a:ln>
                    </p:spPr>
                    <p:txBody>
                      <a:bodyPr/>
                      <a:lstStyle/>
                      <a:p>
                        <a:endParaRPr lang="tr-TR">
                          <a:solidFill>
                            <a:schemeClr val="bg1"/>
                          </a:solidFill>
                        </a:endParaRPr>
                      </a:p>
                    </p:txBody>
                  </p:sp>
                </p:grpSp>
                <p:grpSp>
                  <p:nvGrpSpPr>
                    <p:cNvPr id="19" name="Group 253"/>
                    <p:cNvGrpSpPr>
                      <a:grpSpLocks/>
                    </p:cNvGrpSpPr>
                    <p:nvPr/>
                  </p:nvGrpSpPr>
                  <p:grpSpPr bwMode="auto">
                    <a:xfrm>
                      <a:off x="2753" y="463"/>
                      <a:ext cx="268" cy="650"/>
                      <a:chOff x="2753" y="463"/>
                      <a:chExt cx="268" cy="650"/>
                    </a:xfrm>
                  </p:grpSpPr>
                  <p:sp>
                    <p:nvSpPr>
                      <p:cNvPr id="314" name="Freeform 254"/>
                      <p:cNvSpPr>
                        <a:spLocks/>
                      </p:cNvSpPr>
                      <p:nvPr/>
                    </p:nvSpPr>
                    <p:spPr bwMode="auto">
                      <a:xfrm>
                        <a:off x="2753" y="463"/>
                        <a:ext cx="268" cy="650"/>
                      </a:xfrm>
                      <a:custGeom>
                        <a:avLst/>
                        <a:gdLst>
                          <a:gd name="T0" fmla="*/ 85 w 535"/>
                          <a:gd name="T1" fmla="*/ 0 h 1300"/>
                          <a:gd name="T2" fmla="*/ 20 w 535"/>
                          <a:gd name="T3" fmla="*/ 47 h 1300"/>
                          <a:gd name="T4" fmla="*/ 0 w 535"/>
                          <a:gd name="T5" fmla="*/ 201 h 1300"/>
                          <a:gd name="T6" fmla="*/ 50 w 535"/>
                          <a:gd name="T7" fmla="*/ 303 h 1300"/>
                          <a:gd name="T8" fmla="*/ 51 w 535"/>
                          <a:gd name="T9" fmla="*/ 322 h 1300"/>
                          <a:gd name="T10" fmla="*/ 54 w 535"/>
                          <a:gd name="T11" fmla="*/ 345 h 1300"/>
                          <a:gd name="T12" fmla="*/ 60 w 535"/>
                          <a:gd name="T13" fmla="*/ 361 h 1300"/>
                          <a:gd name="T14" fmla="*/ 52 w 535"/>
                          <a:gd name="T15" fmla="*/ 471 h 1300"/>
                          <a:gd name="T16" fmla="*/ 35 w 535"/>
                          <a:gd name="T17" fmla="*/ 648 h 1300"/>
                          <a:gd name="T18" fmla="*/ 53 w 535"/>
                          <a:gd name="T19" fmla="*/ 650 h 1300"/>
                          <a:gd name="T20" fmla="*/ 81 w 535"/>
                          <a:gd name="T21" fmla="*/ 641 h 1300"/>
                          <a:gd name="T22" fmla="*/ 102 w 535"/>
                          <a:gd name="T23" fmla="*/ 522 h 1300"/>
                          <a:gd name="T24" fmla="*/ 112 w 535"/>
                          <a:gd name="T25" fmla="*/ 477 h 1300"/>
                          <a:gd name="T26" fmla="*/ 142 w 535"/>
                          <a:gd name="T27" fmla="*/ 362 h 1300"/>
                          <a:gd name="T28" fmla="*/ 145 w 535"/>
                          <a:gd name="T29" fmla="*/ 483 h 1300"/>
                          <a:gd name="T30" fmla="*/ 161 w 535"/>
                          <a:gd name="T31" fmla="*/ 630 h 1300"/>
                          <a:gd name="T32" fmla="*/ 204 w 535"/>
                          <a:gd name="T33" fmla="*/ 632 h 1300"/>
                          <a:gd name="T34" fmla="*/ 209 w 535"/>
                          <a:gd name="T35" fmla="*/ 474 h 1300"/>
                          <a:gd name="T36" fmla="*/ 205 w 535"/>
                          <a:gd name="T37" fmla="*/ 317 h 1300"/>
                          <a:gd name="T38" fmla="*/ 206 w 535"/>
                          <a:gd name="T39" fmla="*/ 237 h 1300"/>
                          <a:gd name="T40" fmla="*/ 215 w 535"/>
                          <a:gd name="T41" fmla="*/ 212 h 1300"/>
                          <a:gd name="T42" fmla="*/ 219 w 535"/>
                          <a:gd name="T43" fmla="*/ 214 h 1300"/>
                          <a:gd name="T44" fmla="*/ 264 w 535"/>
                          <a:gd name="T45" fmla="*/ 188 h 1300"/>
                          <a:gd name="T46" fmla="*/ 268 w 535"/>
                          <a:gd name="T47" fmla="*/ 138 h 1300"/>
                          <a:gd name="T48" fmla="*/ 196 w 535"/>
                          <a:gd name="T49" fmla="*/ 17 h 1300"/>
                          <a:gd name="T50" fmla="*/ 145 w 535"/>
                          <a:gd name="T51" fmla="*/ 0 h 1300"/>
                          <a:gd name="T52" fmla="*/ 156 w 535"/>
                          <a:gd name="T53" fmla="*/ 81 h 1300"/>
                          <a:gd name="T54" fmla="*/ 144 w 535"/>
                          <a:gd name="T55" fmla="*/ 161 h 1300"/>
                          <a:gd name="T56" fmla="*/ 124 w 535"/>
                          <a:gd name="T57" fmla="*/ 86 h 1300"/>
                          <a:gd name="T58" fmla="*/ 85 w 535"/>
                          <a:gd name="T59" fmla="*/ 0 h 130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35"/>
                          <a:gd name="T91" fmla="*/ 0 h 1300"/>
                          <a:gd name="T92" fmla="*/ 535 w 535"/>
                          <a:gd name="T93" fmla="*/ 1300 h 130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35" h="1300">
                            <a:moveTo>
                              <a:pt x="169" y="0"/>
                            </a:moveTo>
                            <a:lnTo>
                              <a:pt x="40" y="95"/>
                            </a:lnTo>
                            <a:lnTo>
                              <a:pt x="0" y="403"/>
                            </a:lnTo>
                            <a:lnTo>
                              <a:pt x="100" y="605"/>
                            </a:lnTo>
                            <a:lnTo>
                              <a:pt x="101" y="644"/>
                            </a:lnTo>
                            <a:lnTo>
                              <a:pt x="108" y="691"/>
                            </a:lnTo>
                            <a:lnTo>
                              <a:pt x="120" y="722"/>
                            </a:lnTo>
                            <a:lnTo>
                              <a:pt x="104" y="942"/>
                            </a:lnTo>
                            <a:lnTo>
                              <a:pt x="69" y="1295"/>
                            </a:lnTo>
                            <a:lnTo>
                              <a:pt x="106" y="1300"/>
                            </a:lnTo>
                            <a:lnTo>
                              <a:pt x="162" y="1281"/>
                            </a:lnTo>
                            <a:lnTo>
                              <a:pt x="203" y="1043"/>
                            </a:lnTo>
                            <a:lnTo>
                              <a:pt x="223" y="955"/>
                            </a:lnTo>
                            <a:lnTo>
                              <a:pt x="283" y="725"/>
                            </a:lnTo>
                            <a:lnTo>
                              <a:pt x="290" y="967"/>
                            </a:lnTo>
                            <a:lnTo>
                              <a:pt x="322" y="1260"/>
                            </a:lnTo>
                            <a:lnTo>
                              <a:pt x="408" y="1264"/>
                            </a:lnTo>
                            <a:lnTo>
                              <a:pt x="417" y="948"/>
                            </a:lnTo>
                            <a:lnTo>
                              <a:pt x="409" y="634"/>
                            </a:lnTo>
                            <a:lnTo>
                              <a:pt x="412" y="475"/>
                            </a:lnTo>
                            <a:lnTo>
                              <a:pt x="429" y="424"/>
                            </a:lnTo>
                            <a:lnTo>
                              <a:pt x="438" y="429"/>
                            </a:lnTo>
                            <a:lnTo>
                              <a:pt x="527" y="376"/>
                            </a:lnTo>
                            <a:lnTo>
                              <a:pt x="535" y="275"/>
                            </a:lnTo>
                            <a:lnTo>
                              <a:pt x="392" y="34"/>
                            </a:lnTo>
                            <a:lnTo>
                              <a:pt x="290" y="0"/>
                            </a:lnTo>
                            <a:lnTo>
                              <a:pt x="312" y="163"/>
                            </a:lnTo>
                            <a:lnTo>
                              <a:pt x="287" y="321"/>
                            </a:lnTo>
                            <a:lnTo>
                              <a:pt x="248" y="173"/>
                            </a:lnTo>
                            <a:lnTo>
                              <a:pt x="169" y="0"/>
                            </a:lnTo>
                            <a:close/>
                          </a:path>
                        </a:pathLst>
                      </a:custGeom>
                      <a:solidFill>
                        <a:srgbClr val="002060"/>
                      </a:solidFill>
                      <a:ln w="9525">
                        <a:noFill/>
                        <a:round/>
                        <a:headEnd/>
                        <a:tailEnd/>
                      </a:ln>
                    </p:spPr>
                    <p:txBody>
                      <a:bodyPr/>
                      <a:lstStyle/>
                      <a:p>
                        <a:endParaRPr lang="tr-TR">
                          <a:solidFill>
                            <a:schemeClr val="bg1"/>
                          </a:solidFill>
                        </a:endParaRPr>
                      </a:p>
                    </p:txBody>
                  </p:sp>
                  <p:sp>
                    <p:nvSpPr>
                      <p:cNvPr id="315" name="Freeform 255"/>
                      <p:cNvSpPr>
                        <a:spLocks/>
                      </p:cNvSpPr>
                      <p:nvPr/>
                    </p:nvSpPr>
                    <p:spPr bwMode="auto">
                      <a:xfrm>
                        <a:off x="2768" y="534"/>
                        <a:ext cx="68" cy="169"/>
                      </a:xfrm>
                      <a:custGeom>
                        <a:avLst/>
                        <a:gdLst>
                          <a:gd name="T0" fmla="*/ 34 w 135"/>
                          <a:gd name="T1" fmla="*/ 0 h 338"/>
                          <a:gd name="T2" fmla="*/ 41 w 135"/>
                          <a:gd name="T3" fmla="*/ 41 h 338"/>
                          <a:gd name="T4" fmla="*/ 37 w 135"/>
                          <a:gd name="T5" fmla="*/ 101 h 338"/>
                          <a:gd name="T6" fmla="*/ 0 w 135"/>
                          <a:gd name="T7" fmla="*/ 111 h 338"/>
                          <a:gd name="T8" fmla="*/ 37 w 135"/>
                          <a:gd name="T9" fmla="*/ 115 h 338"/>
                          <a:gd name="T10" fmla="*/ 48 w 135"/>
                          <a:gd name="T11" fmla="*/ 152 h 338"/>
                          <a:gd name="T12" fmla="*/ 68 w 135"/>
                          <a:gd name="T13" fmla="*/ 169 h 338"/>
                          <a:gd name="T14" fmla="*/ 61 w 135"/>
                          <a:gd name="T15" fmla="*/ 139 h 338"/>
                          <a:gd name="T16" fmla="*/ 54 w 135"/>
                          <a:gd name="T17" fmla="*/ 122 h 338"/>
                          <a:gd name="T18" fmla="*/ 51 w 135"/>
                          <a:gd name="T19" fmla="*/ 81 h 338"/>
                          <a:gd name="T20" fmla="*/ 34 w 135"/>
                          <a:gd name="T21" fmla="*/ 0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5"/>
                          <a:gd name="T34" fmla="*/ 0 h 338"/>
                          <a:gd name="T35" fmla="*/ 135 w 135"/>
                          <a:gd name="T36" fmla="*/ 338 h 33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5" h="338">
                            <a:moveTo>
                              <a:pt x="68" y="0"/>
                            </a:moveTo>
                            <a:lnTo>
                              <a:pt x="81" y="81"/>
                            </a:lnTo>
                            <a:lnTo>
                              <a:pt x="74" y="203"/>
                            </a:lnTo>
                            <a:lnTo>
                              <a:pt x="0" y="223"/>
                            </a:lnTo>
                            <a:lnTo>
                              <a:pt x="74" y="230"/>
                            </a:lnTo>
                            <a:lnTo>
                              <a:pt x="95" y="304"/>
                            </a:lnTo>
                            <a:lnTo>
                              <a:pt x="135" y="338"/>
                            </a:lnTo>
                            <a:lnTo>
                              <a:pt x="122" y="277"/>
                            </a:lnTo>
                            <a:lnTo>
                              <a:pt x="108" y="244"/>
                            </a:lnTo>
                            <a:lnTo>
                              <a:pt x="101" y="162"/>
                            </a:lnTo>
                            <a:lnTo>
                              <a:pt x="68" y="0"/>
                            </a:lnTo>
                            <a:close/>
                          </a:path>
                        </a:pathLst>
                      </a:custGeom>
                      <a:solidFill>
                        <a:srgbClr val="3F1F00"/>
                      </a:solidFill>
                      <a:ln w="9525">
                        <a:noFill/>
                        <a:round/>
                        <a:headEnd/>
                        <a:tailEnd/>
                      </a:ln>
                    </p:spPr>
                    <p:txBody>
                      <a:bodyPr/>
                      <a:lstStyle/>
                      <a:p>
                        <a:endParaRPr lang="tr-TR">
                          <a:solidFill>
                            <a:schemeClr val="bg1"/>
                          </a:solidFill>
                        </a:endParaRPr>
                      </a:p>
                    </p:txBody>
                  </p:sp>
                  <p:sp>
                    <p:nvSpPr>
                      <p:cNvPr id="316" name="Freeform 256"/>
                      <p:cNvSpPr>
                        <a:spLocks/>
                      </p:cNvSpPr>
                      <p:nvPr/>
                    </p:nvSpPr>
                    <p:spPr bwMode="auto">
                      <a:xfrm>
                        <a:off x="2829" y="543"/>
                        <a:ext cx="24" cy="23"/>
                      </a:xfrm>
                      <a:custGeom>
                        <a:avLst/>
                        <a:gdLst>
                          <a:gd name="T0" fmla="*/ 0 w 47"/>
                          <a:gd name="T1" fmla="*/ 23 h 47"/>
                          <a:gd name="T2" fmla="*/ 5 w 47"/>
                          <a:gd name="T3" fmla="*/ 0 h 47"/>
                          <a:gd name="T4" fmla="*/ 24 w 47"/>
                          <a:gd name="T5" fmla="*/ 20 h 47"/>
                          <a:gd name="T6" fmla="*/ 0 w 47"/>
                          <a:gd name="T7" fmla="*/ 23 h 47"/>
                          <a:gd name="T8" fmla="*/ 0 60000 65536"/>
                          <a:gd name="T9" fmla="*/ 0 60000 65536"/>
                          <a:gd name="T10" fmla="*/ 0 60000 65536"/>
                          <a:gd name="T11" fmla="*/ 0 60000 65536"/>
                          <a:gd name="T12" fmla="*/ 0 w 47"/>
                          <a:gd name="T13" fmla="*/ 0 h 47"/>
                          <a:gd name="T14" fmla="*/ 47 w 47"/>
                          <a:gd name="T15" fmla="*/ 47 h 47"/>
                        </a:gdLst>
                        <a:ahLst/>
                        <a:cxnLst>
                          <a:cxn ang="T8">
                            <a:pos x="T0" y="T1"/>
                          </a:cxn>
                          <a:cxn ang="T9">
                            <a:pos x="T2" y="T3"/>
                          </a:cxn>
                          <a:cxn ang="T10">
                            <a:pos x="T4" y="T5"/>
                          </a:cxn>
                          <a:cxn ang="T11">
                            <a:pos x="T6" y="T7"/>
                          </a:cxn>
                        </a:cxnLst>
                        <a:rect l="T12" t="T13" r="T14" b="T15"/>
                        <a:pathLst>
                          <a:path w="47" h="47">
                            <a:moveTo>
                              <a:pt x="0" y="47"/>
                            </a:moveTo>
                            <a:lnTo>
                              <a:pt x="10" y="0"/>
                            </a:lnTo>
                            <a:lnTo>
                              <a:pt x="47" y="40"/>
                            </a:lnTo>
                            <a:lnTo>
                              <a:pt x="0" y="47"/>
                            </a:lnTo>
                            <a:close/>
                          </a:path>
                        </a:pathLst>
                      </a:custGeom>
                      <a:solidFill>
                        <a:srgbClr val="FFDFBF"/>
                      </a:solidFill>
                      <a:ln w="9525">
                        <a:noFill/>
                        <a:round/>
                        <a:headEnd/>
                        <a:tailEnd/>
                      </a:ln>
                    </p:spPr>
                    <p:txBody>
                      <a:bodyPr/>
                      <a:lstStyle/>
                      <a:p>
                        <a:endParaRPr lang="tr-TR">
                          <a:solidFill>
                            <a:schemeClr val="bg1"/>
                          </a:solidFill>
                        </a:endParaRPr>
                      </a:p>
                    </p:txBody>
                  </p:sp>
                </p:grpSp>
              </p:grpSp>
            </p:grpSp>
            <p:grpSp>
              <p:nvGrpSpPr>
                <p:cNvPr id="20" name="Group 257"/>
                <p:cNvGrpSpPr>
                  <a:grpSpLocks/>
                </p:cNvGrpSpPr>
                <p:nvPr/>
              </p:nvGrpSpPr>
              <p:grpSpPr bwMode="auto">
                <a:xfrm>
                  <a:off x="2828" y="350"/>
                  <a:ext cx="144" cy="327"/>
                  <a:chOff x="2828" y="350"/>
                  <a:chExt cx="144" cy="327"/>
                </a:xfrm>
              </p:grpSpPr>
              <p:grpSp>
                <p:nvGrpSpPr>
                  <p:cNvPr id="21" name="Group 258"/>
                  <p:cNvGrpSpPr>
                    <a:grpSpLocks/>
                  </p:cNvGrpSpPr>
                  <p:nvPr/>
                </p:nvGrpSpPr>
                <p:grpSpPr bwMode="auto">
                  <a:xfrm>
                    <a:off x="2828" y="350"/>
                    <a:ext cx="85" cy="127"/>
                    <a:chOff x="2828" y="350"/>
                    <a:chExt cx="85" cy="127"/>
                  </a:xfrm>
                </p:grpSpPr>
                <p:grpSp>
                  <p:nvGrpSpPr>
                    <p:cNvPr id="22" name="Group 259"/>
                    <p:cNvGrpSpPr>
                      <a:grpSpLocks/>
                    </p:cNvGrpSpPr>
                    <p:nvPr/>
                  </p:nvGrpSpPr>
                  <p:grpSpPr bwMode="auto">
                    <a:xfrm>
                      <a:off x="2831" y="352"/>
                      <a:ext cx="75" cy="125"/>
                      <a:chOff x="2831" y="352"/>
                      <a:chExt cx="75" cy="125"/>
                    </a:xfrm>
                  </p:grpSpPr>
                  <p:sp>
                    <p:nvSpPr>
                      <p:cNvPr id="305" name="Freeform 260"/>
                      <p:cNvSpPr>
                        <a:spLocks/>
                      </p:cNvSpPr>
                      <p:nvPr/>
                    </p:nvSpPr>
                    <p:spPr bwMode="auto">
                      <a:xfrm>
                        <a:off x="2831" y="352"/>
                        <a:ext cx="75" cy="125"/>
                      </a:xfrm>
                      <a:custGeom>
                        <a:avLst/>
                        <a:gdLst>
                          <a:gd name="T0" fmla="*/ 74 w 150"/>
                          <a:gd name="T1" fmla="*/ 21 h 250"/>
                          <a:gd name="T2" fmla="*/ 75 w 150"/>
                          <a:gd name="T3" fmla="*/ 41 h 250"/>
                          <a:gd name="T4" fmla="*/ 73 w 150"/>
                          <a:gd name="T5" fmla="*/ 49 h 250"/>
                          <a:gd name="T6" fmla="*/ 75 w 150"/>
                          <a:gd name="T7" fmla="*/ 56 h 250"/>
                          <a:gd name="T8" fmla="*/ 75 w 150"/>
                          <a:gd name="T9" fmla="*/ 63 h 250"/>
                          <a:gd name="T10" fmla="*/ 74 w 150"/>
                          <a:gd name="T11" fmla="*/ 73 h 250"/>
                          <a:gd name="T12" fmla="*/ 73 w 150"/>
                          <a:gd name="T13" fmla="*/ 83 h 250"/>
                          <a:gd name="T14" fmla="*/ 73 w 150"/>
                          <a:gd name="T15" fmla="*/ 94 h 250"/>
                          <a:gd name="T16" fmla="*/ 69 w 150"/>
                          <a:gd name="T17" fmla="*/ 101 h 250"/>
                          <a:gd name="T18" fmla="*/ 61 w 150"/>
                          <a:gd name="T19" fmla="*/ 105 h 250"/>
                          <a:gd name="T20" fmla="*/ 64 w 150"/>
                          <a:gd name="T21" fmla="*/ 111 h 250"/>
                          <a:gd name="T22" fmla="*/ 51 w 150"/>
                          <a:gd name="T23" fmla="*/ 125 h 250"/>
                          <a:gd name="T24" fmla="*/ 11 w 150"/>
                          <a:gd name="T25" fmla="*/ 105 h 250"/>
                          <a:gd name="T26" fmla="*/ 9 w 150"/>
                          <a:gd name="T27" fmla="*/ 77 h 250"/>
                          <a:gd name="T28" fmla="*/ 7 w 150"/>
                          <a:gd name="T29" fmla="*/ 74 h 250"/>
                          <a:gd name="T30" fmla="*/ 5 w 150"/>
                          <a:gd name="T31" fmla="*/ 69 h 250"/>
                          <a:gd name="T32" fmla="*/ 2 w 150"/>
                          <a:gd name="T33" fmla="*/ 62 h 250"/>
                          <a:gd name="T34" fmla="*/ 0 w 150"/>
                          <a:gd name="T35" fmla="*/ 47 h 250"/>
                          <a:gd name="T36" fmla="*/ 5 w 150"/>
                          <a:gd name="T37" fmla="*/ 45 h 250"/>
                          <a:gd name="T38" fmla="*/ 3 w 150"/>
                          <a:gd name="T39" fmla="*/ 40 h 250"/>
                          <a:gd name="T40" fmla="*/ 3 w 150"/>
                          <a:gd name="T41" fmla="*/ 30 h 250"/>
                          <a:gd name="T42" fmla="*/ 4 w 150"/>
                          <a:gd name="T43" fmla="*/ 23 h 250"/>
                          <a:gd name="T44" fmla="*/ 7 w 150"/>
                          <a:gd name="T45" fmla="*/ 15 h 250"/>
                          <a:gd name="T46" fmla="*/ 11 w 150"/>
                          <a:gd name="T47" fmla="*/ 9 h 250"/>
                          <a:gd name="T48" fmla="*/ 19 w 150"/>
                          <a:gd name="T49" fmla="*/ 4 h 250"/>
                          <a:gd name="T50" fmla="*/ 26 w 150"/>
                          <a:gd name="T51" fmla="*/ 1 h 250"/>
                          <a:gd name="T52" fmla="*/ 35 w 150"/>
                          <a:gd name="T53" fmla="*/ 0 h 250"/>
                          <a:gd name="T54" fmla="*/ 43 w 150"/>
                          <a:gd name="T55" fmla="*/ 0 h 250"/>
                          <a:gd name="T56" fmla="*/ 52 w 150"/>
                          <a:gd name="T57" fmla="*/ 1 h 250"/>
                          <a:gd name="T58" fmla="*/ 58 w 150"/>
                          <a:gd name="T59" fmla="*/ 2 h 250"/>
                          <a:gd name="T60" fmla="*/ 66 w 150"/>
                          <a:gd name="T61" fmla="*/ 5 h 250"/>
                          <a:gd name="T62" fmla="*/ 70 w 150"/>
                          <a:gd name="T63" fmla="*/ 10 h 250"/>
                          <a:gd name="T64" fmla="*/ 72 w 150"/>
                          <a:gd name="T65" fmla="*/ 14 h 250"/>
                          <a:gd name="T66" fmla="*/ 74 w 150"/>
                          <a:gd name="T67" fmla="*/ 21 h 2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0"/>
                          <a:gd name="T103" fmla="*/ 0 h 250"/>
                          <a:gd name="T104" fmla="*/ 150 w 150"/>
                          <a:gd name="T105" fmla="*/ 250 h 25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0" h="250">
                            <a:moveTo>
                              <a:pt x="148" y="42"/>
                            </a:moveTo>
                            <a:lnTo>
                              <a:pt x="150" y="82"/>
                            </a:lnTo>
                            <a:lnTo>
                              <a:pt x="145" y="97"/>
                            </a:lnTo>
                            <a:lnTo>
                              <a:pt x="150" y="111"/>
                            </a:lnTo>
                            <a:lnTo>
                              <a:pt x="149" y="125"/>
                            </a:lnTo>
                            <a:lnTo>
                              <a:pt x="147" y="146"/>
                            </a:lnTo>
                            <a:lnTo>
                              <a:pt x="145" y="166"/>
                            </a:lnTo>
                            <a:lnTo>
                              <a:pt x="146" y="187"/>
                            </a:lnTo>
                            <a:lnTo>
                              <a:pt x="137" y="201"/>
                            </a:lnTo>
                            <a:lnTo>
                              <a:pt x="123" y="210"/>
                            </a:lnTo>
                            <a:lnTo>
                              <a:pt x="128" y="222"/>
                            </a:lnTo>
                            <a:lnTo>
                              <a:pt x="103" y="250"/>
                            </a:lnTo>
                            <a:lnTo>
                              <a:pt x="22" y="209"/>
                            </a:lnTo>
                            <a:lnTo>
                              <a:pt x="18" y="153"/>
                            </a:lnTo>
                            <a:lnTo>
                              <a:pt x="15" y="147"/>
                            </a:lnTo>
                            <a:lnTo>
                              <a:pt x="11" y="138"/>
                            </a:lnTo>
                            <a:lnTo>
                              <a:pt x="5" y="123"/>
                            </a:lnTo>
                            <a:lnTo>
                              <a:pt x="0" y="94"/>
                            </a:lnTo>
                            <a:lnTo>
                              <a:pt x="9" y="89"/>
                            </a:lnTo>
                            <a:lnTo>
                              <a:pt x="7" y="79"/>
                            </a:lnTo>
                            <a:lnTo>
                              <a:pt x="7" y="60"/>
                            </a:lnTo>
                            <a:lnTo>
                              <a:pt x="8" y="45"/>
                            </a:lnTo>
                            <a:lnTo>
                              <a:pt x="15" y="29"/>
                            </a:lnTo>
                            <a:lnTo>
                              <a:pt x="23" y="18"/>
                            </a:lnTo>
                            <a:lnTo>
                              <a:pt x="37" y="7"/>
                            </a:lnTo>
                            <a:lnTo>
                              <a:pt x="53" y="2"/>
                            </a:lnTo>
                            <a:lnTo>
                              <a:pt x="70" y="0"/>
                            </a:lnTo>
                            <a:lnTo>
                              <a:pt x="87" y="0"/>
                            </a:lnTo>
                            <a:lnTo>
                              <a:pt x="104" y="1"/>
                            </a:lnTo>
                            <a:lnTo>
                              <a:pt x="117" y="4"/>
                            </a:lnTo>
                            <a:lnTo>
                              <a:pt x="132" y="10"/>
                            </a:lnTo>
                            <a:lnTo>
                              <a:pt x="140" y="19"/>
                            </a:lnTo>
                            <a:lnTo>
                              <a:pt x="143" y="27"/>
                            </a:lnTo>
                            <a:lnTo>
                              <a:pt x="148" y="42"/>
                            </a:lnTo>
                            <a:close/>
                          </a:path>
                        </a:pathLst>
                      </a:custGeom>
                      <a:solidFill>
                        <a:srgbClr val="FF7F7F"/>
                      </a:solidFill>
                      <a:ln w="9525">
                        <a:noFill/>
                        <a:round/>
                        <a:headEnd/>
                        <a:tailEnd/>
                      </a:ln>
                    </p:spPr>
                    <p:txBody>
                      <a:bodyPr/>
                      <a:lstStyle/>
                      <a:p>
                        <a:endParaRPr lang="tr-TR">
                          <a:solidFill>
                            <a:schemeClr val="bg1"/>
                          </a:solidFill>
                        </a:endParaRPr>
                      </a:p>
                    </p:txBody>
                  </p:sp>
                  <p:grpSp>
                    <p:nvGrpSpPr>
                      <p:cNvPr id="23" name="Group 261"/>
                      <p:cNvGrpSpPr>
                        <a:grpSpLocks/>
                      </p:cNvGrpSpPr>
                      <p:nvPr/>
                    </p:nvGrpSpPr>
                    <p:grpSpPr bwMode="auto">
                      <a:xfrm>
                        <a:off x="2839" y="394"/>
                        <a:ext cx="65" cy="61"/>
                        <a:chOff x="2839" y="394"/>
                        <a:chExt cx="65" cy="61"/>
                      </a:xfrm>
                    </p:grpSpPr>
                    <p:sp>
                      <p:nvSpPr>
                        <p:cNvPr id="307" name="Freeform 262"/>
                        <p:cNvSpPr>
                          <a:spLocks/>
                        </p:cNvSpPr>
                        <p:nvPr/>
                      </p:nvSpPr>
                      <p:spPr bwMode="auto">
                        <a:xfrm>
                          <a:off x="2862" y="394"/>
                          <a:ext cx="27" cy="11"/>
                        </a:xfrm>
                        <a:custGeom>
                          <a:avLst/>
                          <a:gdLst>
                            <a:gd name="T0" fmla="*/ 0 w 54"/>
                            <a:gd name="T1" fmla="*/ 1 h 22"/>
                            <a:gd name="T2" fmla="*/ 13 w 54"/>
                            <a:gd name="T3" fmla="*/ 0 h 22"/>
                            <a:gd name="T4" fmla="*/ 21 w 54"/>
                            <a:gd name="T5" fmla="*/ 1 h 22"/>
                            <a:gd name="T6" fmla="*/ 25 w 54"/>
                            <a:gd name="T7" fmla="*/ 3 h 22"/>
                            <a:gd name="T8" fmla="*/ 27 w 54"/>
                            <a:gd name="T9" fmla="*/ 3 h 22"/>
                            <a:gd name="T10" fmla="*/ 26 w 54"/>
                            <a:gd name="T11" fmla="*/ 6 h 22"/>
                            <a:gd name="T12" fmla="*/ 23 w 54"/>
                            <a:gd name="T13" fmla="*/ 9 h 22"/>
                            <a:gd name="T14" fmla="*/ 25 w 54"/>
                            <a:gd name="T15" fmla="*/ 11 h 22"/>
                            <a:gd name="T16" fmla="*/ 16 w 54"/>
                            <a:gd name="T17" fmla="*/ 10 h 22"/>
                            <a:gd name="T18" fmla="*/ 7 w 54"/>
                            <a:gd name="T19" fmla="*/ 10 h 22"/>
                            <a:gd name="T20" fmla="*/ 12 w 54"/>
                            <a:gd name="T21" fmla="*/ 9 h 22"/>
                            <a:gd name="T22" fmla="*/ 7 w 54"/>
                            <a:gd name="T23" fmla="*/ 6 h 22"/>
                            <a:gd name="T24" fmla="*/ 0 w 54"/>
                            <a:gd name="T25" fmla="*/ 1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4"/>
                            <a:gd name="T40" fmla="*/ 0 h 22"/>
                            <a:gd name="T41" fmla="*/ 54 w 54"/>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4" h="22">
                              <a:moveTo>
                                <a:pt x="0" y="3"/>
                              </a:moveTo>
                              <a:lnTo>
                                <a:pt x="25" y="0"/>
                              </a:lnTo>
                              <a:lnTo>
                                <a:pt x="42" y="2"/>
                              </a:lnTo>
                              <a:lnTo>
                                <a:pt x="49" y="5"/>
                              </a:lnTo>
                              <a:lnTo>
                                <a:pt x="54" y="6"/>
                              </a:lnTo>
                              <a:lnTo>
                                <a:pt x="51" y="12"/>
                              </a:lnTo>
                              <a:lnTo>
                                <a:pt x="46" y="18"/>
                              </a:lnTo>
                              <a:lnTo>
                                <a:pt x="49" y="22"/>
                              </a:lnTo>
                              <a:lnTo>
                                <a:pt x="32" y="19"/>
                              </a:lnTo>
                              <a:lnTo>
                                <a:pt x="14" y="20"/>
                              </a:lnTo>
                              <a:lnTo>
                                <a:pt x="23" y="17"/>
                              </a:lnTo>
                              <a:lnTo>
                                <a:pt x="13" y="12"/>
                              </a:lnTo>
                              <a:lnTo>
                                <a:pt x="0" y="3"/>
                              </a:lnTo>
                              <a:close/>
                            </a:path>
                          </a:pathLst>
                        </a:custGeom>
                        <a:solidFill>
                          <a:srgbClr val="7F5F3F"/>
                        </a:solidFill>
                        <a:ln w="9525">
                          <a:noFill/>
                          <a:round/>
                          <a:headEnd/>
                          <a:tailEnd/>
                        </a:ln>
                      </p:spPr>
                      <p:txBody>
                        <a:bodyPr/>
                        <a:lstStyle/>
                        <a:p>
                          <a:endParaRPr lang="tr-TR">
                            <a:solidFill>
                              <a:schemeClr val="bg1"/>
                            </a:solidFill>
                          </a:endParaRPr>
                        </a:p>
                      </p:txBody>
                    </p:sp>
                    <p:sp>
                      <p:nvSpPr>
                        <p:cNvPr id="308" name="Freeform 263"/>
                        <p:cNvSpPr>
                          <a:spLocks/>
                        </p:cNvSpPr>
                        <p:nvPr/>
                      </p:nvSpPr>
                      <p:spPr bwMode="auto">
                        <a:xfrm>
                          <a:off x="2896" y="422"/>
                          <a:ext cx="8" cy="6"/>
                        </a:xfrm>
                        <a:custGeom>
                          <a:avLst/>
                          <a:gdLst>
                            <a:gd name="T0" fmla="*/ 0 w 16"/>
                            <a:gd name="T1" fmla="*/ 0 h 12"/>
                            <a:gd name="T2" fmla="*/ 8 w 16"/>
                            <a:gd name="T3" fmla="*/ 0 h 12"/>
                            <a:gd name="T4" fmla="*/ 6 w 16"/>
                            <a:gd name="T5" fmla="*/ 6 h 12"/>
                            <a:gd name="T6" fmla="*/ 0 w 16"/>
                            <a:gd name="T7" fmla="*/ 0 h 12"/>
                            <a:gd name="T8" fmla="*/ 0 60000 65536"/>
                            <a:gd name="T9" fmla="*/ 0 60000 65536"/>
                            <a:gd name="T10" fmla="*/ 0 60000 65536"/>
                            <a:gd name="T11" fmla="*/ 0 60000 65536"/>
                            <a:gd name="T12" fmla="*/ 0 w 16"/>
                            <a:gd name="T13" fmla="*/ 0 h 12"/>
                            <a:gd name="T14" fmla="*/ 16 w 16"/>
                            <a:gd name="T15" fmla="*/ 12 h 12"/>
                          </a:gdLst>
                          <a:ahLst/>
                          <a:cxnLst>
                            <a:cxn ang="T8">
                              <a:pos x="T0" y="T1"/>
                            </a:cxn>
                            <a:cxn ang="T9">
                              <a:pos x="T2" y="T3"/>
                            </a:cxn>
                            <a:cxn ang="T10">
                              <a:pos x="T4" y="T5"/>
                            </a:cxn>
                            <a:cxn ang="T11">
                              <a:pos x="T6" y="T7"/>
                            </a:cxn>
                          </a:cxnLst>
                          <a:rect l="T12" t="T13" r="T14" b="T15"/>
                          <a:pathLst>
                            <a:path w="16" h="12">
                              <a:moveTo>
                                <a:pt x="0" y="0"/>
                              </a:moveTo>
                              <a:lnTo>
                                <a:pt x="16" y="0"/>
                              </a:lnTo>
                              <a:lnTo>
                                <a:pt x="13" y="12"/>
                              </a:lnTo>
                              <a:lnTo>
                                <a:pt x="0" y="0"/>
                              </a:lnTo>
                              <a:close/>
                            </a:path>
                          </a:pathLst>
                        </a:custGeom>
                        <a:solidFill>
                          <a:srgbClr val="7F5F3F"/>
                        </a:solidFill>
                        <a:ln w="9525">
                          <a:noFill/>
                          <a:round/>
                          <a:headEnd/>
                          <a:tailEnd/>
                        </a:ln>
                      </p:spPr>
                      <p:txBody>
                        <a:bodyPr/>
                        <a:lstStyle/>
                        <a:p>
                          <a:endParaRPr lang="tr-TR">
                            <a:solidFill>
                              <a:schemeClr val="bg1"/>
                            </a:solidFill>
                          </a:endParaRPr>
                        </a:p>
                      </p:txBody>
                    </p:sp>
                    <p:sp>
                      <p:nvSpPr>
                        <p:cNvPr id="309" name="Freeform 264"/>
                        <p:cNvSpPr>
                          <a:spLocks/>
                        </p:cNvSpPr>
                        <p:nvPr/>
                      </p:nvSpPr>
                      <p:spPr bwMode="auto">
                        <a:xfrm>
                          <a:off x="2839" y="423"/>
                          <a:ext cx="41" cy="32"/>
                        </a:xfrm>
                        <a:custGeom>
                          <a:avLst/>
                          <a:gdLst>
                            <a:gd name="T0" fmla="*/ 3 w 82"/>
                            <a:gd name="T1" fmla="*/ 4 h 63"/>
                            <a:gd name="T2" fmla="*/ 8 w 82"/>
                            <a:gd name="T3" fmla="*/ 3 h 63"/>
                            <a:gd name="T4" fmla="*/ 18 w 82"/>
                            <a:gd name="T5" fmla="*/ 21 h 63"/>
                            <a:gd name="T6" fmla="*/ 41 w 82"/>
                            <a:gd name="T7" fmla="*/ 32 h 63"/>
                            <a:gd name="T8" fmla="*/ 17 w 82"/>
                            <a:gd name="T9" fmla="*/ 24 h 63"/>
                            <a:gd name="T10" fmla="*/ 7 w 82"/>
                            <a:gd name="T11" fmla="*/ 14 h 63"/>
                            <a:gd name="T12" fmla="*/ 2 w 82"/>
                            <a:gd name="T13" fmla="*/ 18 h 63"/>
                            <a:gd name="T14" fmla="*/ 0 w 82"/>
                            <a:gd name="T15" fmla="*/ 0 h 63"/>
                            <a:gd name="T16" fmla="*/ 3 w 82"/>
                            <a:gd name="T17" fmla="*/ 4 h 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2"/>
                            <a:gd name="T28" fmla="*/ 0 h 63"/>
                            <a:gd name="T29" fmla="*/ 82 w 82"/>
                            <a:gd name="T30" fmla="*/ 63 h 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2" h="63">
                              <a:moveTo>
                                <a:pt x="7" y="7"/>
                              </a:moveTo>
                              <a:lnTo>
                                <a:pt x="16" y="6"/>
                              </a:lnTo>
                              <a:lnTo>
                                <a:pt x="35" y="41"/>
                              </a:lnTo>
                              <a:lnTo>
                                <a:pt x="82" y="63"/>
                              </a:lnTo>
                              <a:lnTo>
                                <a:pt x="34" y="48"/>
                              </a:lnTo>
                              <a:lnTo>
                                <a:pt x="15" y="28"/>
                              </a:lnTo>
                              <a:lnTo>
                                <a:pt x="4" y="36"/>
                              </a:lnTo>
                              <a:lnTo>
                                <a:pt x="0" y="0"/>
                              </a:lnTo>
                              <a:lnTo>
                                <a:pt x="7" y="7"/>
                              </a:lnTo>
                              <a:close/>
                            </a:path>
                          </a:pathLst>
                        </a:custGeom>
                        <a:solidFill>
                          <a:srgbClr val="7F5F3F"/>
                        </a:solidFill>
                        <a:ln w="9525">
                          <a:noFill/>
                          <a:round/>
                          <a:headEnd/>
                          <a:tailEnd/>
                        </a:ln>
                      </p:spPr>
                      <p:txBody>
                        <a:bodyPr/>
                        <a:lstStyle/>
                        <a:p>
                          <a:endParaRPr lang="tr-TR">
                            <a:solidFill>
                              <a:schemeClr val="bg1"/>
                            </a:solidFill>
                          </a:endParaRPr>
                        </a:p>
                      </p:txBody>
                    </p:sp>
                  </p:grpSp>
                </p:grpSp>
                <p:sp>
                  <p:nvSpPr>
                    <p:cNvPr id="304" name="Freeform 265"/>
                    <p:cNvSpPr>
                      <a:spLocks/>
                    </p:cNvSpPr>
                    <p:nvPr/>
                  </p:nvSpPr>
                  <p:spPr bwMode="auto">
                    <a:xfrm>
                      <a:off x="2828" y="350"/>
                      <a:ext cx="85" cy="80"/>
                    </a:xfrm>
                    <a:custGeom>
                      <a:avLst/>
                      <a:gdLst>
                        <a:gd name="T0" fmla="*/ 12 w 170"/>
                        <a:gd name="T1" fmla="*/ 80 h 161"/>
                        <a:gd name="T2" fmla="*/ 5 w 170"/>
                        <a:gd name="T3" fmla="*/ 71 h 161"/>
                        <a:gd name="T4" fmla="*/ 2 w 170"/>
                        <a:gd name="T5" fmla="*/ 59 h 161"/>
                        <a:gd name="T6" fmla="*/ 0 w 170"/>
                        <a:gd name="T7" fmla="*/ 42 h 161"/>
                        <a:gd name="T8" fmla="*/ 0 w 170"/>
                        <a:gd name="T9" fmla="*/ 26 h 161"/>
                        <a:gd name="T10" fmla="*/ 3 w 170"/>
                        <a:gd name="T11" fmla="*/ 14 h 161"/>
                        <a:gd name="T12" fmla="*/ 11 w 170"/>
                        <a:gd name="T13" fmla="*/ 5 h 161"/>
                        <a:gd name="T14" fmla="*/ 20 w 170"/>
                        <a:gd name="T15" fmla="*/ 1 h 161"/>
                        <a:gd name="T16" fmla="*/ 37 w 170"/>
                        <a:gd name="T17" fmla="*/ 0 h 161"/>
                        <a:gd name="T18" fmla="*/ 59 w 170"/>
                        <a:gd name="T19" fmla="*/ 1 h 161"/>
                        <a:gd name="T20" fmla="*/ 73 w 170"/>
                        <a:gd name="T21" fmla="*/ 5 h 161"/>
                        <a:gd name="T22" fmla="*/ 81 w 170"/>
                        <a:gd name="T23" fmla="*/ 7 h 161"/>
                        <a:gd name="T24" fmla="*/ 85 w 170"/>
                        <a:gd name="T25" fmla="*/ 7 h 161"/>
                        <a:gd name="T26" fmla="*/ 80 w 170"/>
                        <a:gd name="T27" fmla="*/ 12 h 161"/>
                        <a:gd name="T28" fmla="*/ 77 w 170"/>
                        <a:gd name="T29" fmla="*/ 20 h 161"/>
                        <a:gd name="T30" fmla="*/ 77 w 170"/>
                        <a:gd name="T31" fmla="*/ 24 h 161"/>
                        <a:gd name="T32" fmla="*/ 69 w 170"/>
                        <a:gd name="T33" fmla="*/ 19 h 161"/>
                        <a:gd name="T34" fmla="*/ 59 w 170"/>
                        <a:gd name="T35" fmla="*/ 18 h 161"/>
                        <a:gd name="T36" fmla="*/ 46 w 170"/>
                        <a:gd name="T37" fmla="*/ 17 h 161"/>
                        <a:gd name="T38" fmla="*/ 38 w 170"/>
                        <a:gd name="T39" fmla="*/ 17 h 161"/>
                        <a:gd name="T40" fmla="*/ 28 w 170"/>
                        <a:gd name="T41" fmla="*/ 17 h 161"/>
                        <a:gd name="T42" fmla="*/ 33 w 170"/>
                        <a:gd name="T43" fmla="*/ 19 h 161"/>
                        <a:gd name="T44" fmla="*/ 33 w 170"/>
                        <a:gd name="T45" fmla="*/ 24 h 161"/>
                        <a:gd name="T46" fmla="*/ 30 w 170"/>
                        <a:gd name="T47" fmla="*/ 31 h 161"/>
                        <a:gd name="T48" fmla="*/ 25 w 170"/>
                        <a:gd name="T49" fmla="*/ 39 h 161"/>
                        <a:gd name="T50" fmla="*/ 22 w 170"/>
                        <a:gd name="T51" fmla="*/ 48 h 161"/>
                        <a:gd name="T52" fmla="*/ 22 w 170"/>
                        <a:gd name="T53" fmla="*/ 59 h 161"/>
                        <a:gd name="T54" fmla="*/ 15 w 170"/>
                        <a:gd name="T55" fmla="*/ 53 h 161"/>
                        <a:gd name="T56" fmla="*/ 14 w 170"/>
                        <a:gd name="T57" fmla="*/ 48 h 161"/>
                        <a:gd name="T58" fmla="*/ 10 w 170"/>
                        <a:gd name="T59" fmla="*/ 46 h 161"/>
                        <a:gd name="T60" fmla="*/ 5 w 170"/>
                        <a:gd name="T61" fmla="*/ 46 h 161"/>
                        <a:gd name="T62" fmla="*/ 3 w 170"/>
                        <a:gd name="T63" fmla="*/ 49 h 161"/>
                        <a:gd name="T64" fmla="*/ 5 w 170"/>
                        <a:gd name="T65" fmla="*/ 64 h 161"/>
                        <a:gd name="T66" fmla="*/ 10 w 170"/>
                        <a:gd name="T67" fmla="*/ 71 h 161"/>
                        <a:gd name="T68" fmla="*/ 12 w 170"/>
                        <a:gd name="T69" fmla="*/ 80 h 16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0"/>
                        <a:gd name="T106" fmla="*/ 0 h 161"/>
                        <a:gd name="T107" fmla="*/ 170 w 170"/>
                        <a:gd name="T108" fmla="*/ 161 h 16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0" h="161">
                          <a:moveTo>
                            <a:pt x="24" y="161"/>
                          </a:moveTo>
                          <a:lnTo>
                            <a:pt x="11" y="143"/>
                          </a:lnTo>
                          <a:lnTo>
                            <a:pt x="4" y="119"/>
                          </a:lnTo>
                          <a:lnTo>
                            <a:pt x="0" y="85"/>
                          </a:lnTo>
                          <a:lnTo>
                            <a:pt x="0" y="53"/>
                          </a:lnTo>
                          <a:lnTo>
                            <a:pt x="5" y="28"/>
                          </a:lnTo>
                          <a:lnTo>
                            <a:pt x="22" y="11"/>
                          </a:lnTo>
                          <a:lnTo>
                            <a:pt x="40" y="3"/>
                          </a:lnTo>
                          <a:lnTo>
                            <a:pt x="74" y="0"/>
                          </a:lnTo>
                          <a:lnTo>
                            <a:pt x="118" y="2"/>
                          </a:lnTo>
                          <a:lnTo>
                            <a:pt x="145" y="11"/>
                          </a:lnTo>
                          <a:lnTo>
                            <a:pt x="162" y="14"/>
                          </a:lnTo>
                          <a:lnTo>
                            <a:pt x="170" y="14"/>
                          </a:lnTo>
                          <a:lnTo>
                            <a:pt x="160" y="25"/>
                          </a:lnTo>
                          <a:lnTo>
                            <a:pt x="153" y="41"/>
                          </a:lnTo>
                          <a:lnTo>
                            <a:pt x="153" y="48"/>
                          </a:lnTo>
                          <a:lnTo>
                            <a:pt x="138" y="38"/>
                          </a:lnTo>
                          <a:lnTo>
                            <a:pt x="118" y="37"/>
                          </a:lnTo>
                          <a:lnTo>
                            <a:pt x="93" y="35"/>
                          </a:lnTo>
                          <a:lnTo>
                            <a:pt x="76" y="35"/>
                          </a:lnTo>
                          <a:lnTo>
                            <a:pt x="57" y="35"/>
                          </a:lnTo>
                          <a:lnTo>
                            <a:pt x="66" y="39"/>
                          </a:lnTo>
                          <a:lnTo>
                            <a:pt x="66" y="49"/>
                          </a:lnTo>
                          <a:lnTo>
                            <a:pt x="60" y="62"/>
                          </a:lnTo>
                          <a:lnTo>
                            <a:pt x="50" y="78"/>
                          </a:lnTo>
                          <a:lnTo>
                            <a:pt x="45" y="97"/>
                          </a:lnTo>
                          <a:lnTo>
                            <a:pt x="45" y="119"/>
                          </a:lnTo>
                          <a:lnTo>
                            <a:pt x="30" y="106"/>
                          </a:lnTo>
                          <a:lnTo>
                            <a:pt x="29" y="96"/>
                          </a:lnTo>
                          <a:lnTo>
                            <a:pt x="20" y="92"/>
                          </a:lnTo>
                          <a:lnTo>
                            <a:pt x="10" y="93"/>
                          </a:lnTo>
                          <a:lnTo>
                            <a:pt x="7" y="99"/>
                          </a:lnTo>
                          <a:lnTo>
                            <a:pt x="11" y="129"/>
                          </a:lnTo>
                          <a:lnTo>
                            <a:pt x="19" y="143"/>
                          </a:lnTo>
                          <a:lnTo>
                            <a:pt x="24" y="161"/>
                          </a:lnTo>
                          <a:close/>
                        </a:path>
                      </a:pathLst>
                    </a:custGeom>
                    <a:solidFill>
                      <a:srgbClr val="BF7F1F"/>
                    </a:solidFill>
                    <a:ln w="9525">
                      <a:noFill/>
                      <a:round/>
                      <a:headEnd/>
                      <a:tailEnd/>
                    </a:ln>
                  </p:spPr>
                  <p:txBody>
                    <a:bodyPr/>
                    <a:lstStyle/>
                    <a:p>
                      <a:endParaRPr lang="tr-TR">
                        <a:solidFill>
                          <a:schemeClr val="bg1"/>
                        </a:solidFill>
                      </a:endParaRPr>
                    </a:p>
                  </p:txBody>
                </p:sp>
              </p:grpSp>
              <p:sp>
                <p:nvSpPr>
                  <p:cNvPr id="302" name="Freeform 266"/>
                  <p:cNvSpPr>
                    <a:spLocks/>
                  </p:cNvSpPr>
                  <p:nvPr/>
                </p:nvSpPr>
                <p:spPr bwMode="auto">
                  <a:xfrm>
                    <a:off x="2899" y="636"/>
                    <a:ext cx="73" cy="41"/>
                  </a:xfrm>
                  <a:custGeom>
                    <a:avLst/>
                    <a:gdLst>
                      <a:gd name="T0" fmla="*/ 73 w 147"/>
                      <a:gd name="T1" fmla="*/ 36 h 81"/>
                      <a:gd name="T2" fmla="*/ 56 w 147"/>
                      <a:gd name="T3" fmla="*/ 41 h 81"/>
                      <a:gd name="T4" fmla="*/ 32 w 147"/>
                      <a:gd name="T5" fmla="*/ 38 h 81"/>
                      <a:gd name="T6" fmla="*/ 12 w 147"/>
                      <a:gd name="T7" fmla="*/ 31 h 81"/>
                      <a:gd name="T8" fmla="*/ 0 w 147"/>
                      <a:gd name="T9" fmla="*/ 8 h 81"/>
                      <a:gd name="T10" fmla="*/ 34 w 147"/>
                      <a:gd name="T11" fmla="*/ 11 h 81"/>
                      <a:gd name="T12" fmla="*/ 31 w 147"/>
                      <a:gd name="T13" fmla="*/ 0 h 81"/>
                      <a:gd name="T14" fmla="*/ 46 w 147"/>
                      <a:gd name="T15" fmla="*/ 3 h 81"/>
                      <a:gd name="T16" fmla="*/ 61 w 147"/>
                      <a:gd name="T17" fmla="*/ 11 h 81"/>
                      <a:gd name="T18" fmla="*/ 68 w 147"/>
                      <a:gd name="T19" fmla="*/ 14 h 81"/>
                      <a:gd name="T20" fmla="*/ 73 w 147"/>
                      <a:gd name="T21" fmla="*/ 36 h 8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7"/>
                      <a:gd name="T34" fmla="*/ 0 h 81"/>
                      <a:gd name="T35" fmla="*/ 147 w 147"/>
                      <a:gd name="T36" fmla="*/ 81 h 8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7" h="81">
                        <a:moveTo>
                          <a:pt x="147" y="72"/>
                        </a:moveTo>
                        <a:lnTo>
                          <a:pt x="113" y="81"/>
                        </a:lnTo>
                        <a:lnTo>
                          <a:pt x="65" y="75"/>
                        </a:lnTo>
                        <a:lnTo>
                          <a:pt x="24" y="62"/>
                        </a:lnTo>
                        <a:lnTo>
                          <a:pt x="0" y="15"/>
                        </a:lnTo>
                        <a:lnTo>
                          <a:pt x="68" y="21"/>
                        </a:lnTo>
                        <a:lnTo>
                          <a:pt x="63" y="0"/>
                        </a:lnTo>
                        <a:lnTo>
                          <a:pt x="93" y="5"/>
                        </a:lnTo>
                        <a:lnTo>
                          <a:pt x="123" y="21"/>
                        </a:lnTo>
                        <a:lnTo>
                          <a:pt x="136" y="27"/>
                        </a:lnTo>
                        <a:lnTo>
                          <a:pt x="147" y="72"/>
                        </a:lnTo>
                        <a:close/>
                      </a:path>
                    </a:pathLst>
                  </a:custGeom>
                  <a:solidFill>
                    <a:srgbClr val="FF7F7F"/>
                  </a:solidFill>
                  <a:ln w="9525">
                    <a:noFill/>
                    <a:round/>
                    <a:headEnd/>
                    <a:tailEnd/>
                  </a:ln>
                </p:spPr>
                <p:txBody>
                  <a:bodyPr/>
                  <a:lstStyle/>
                  <a:p>
                    <a:endParaRPr lang="tr-TR">
                      <a:solidFill>
                        <a:schemeClr val="bg1"/>
                      </a:solidFill>
                    </a:endParaRPr>
                  </a:p>
                </p:txBody>
              </p:sp>
            </p:grpSp>
          </p:grpSp>
          <p:grpSp>
            <p:nvGrpSpPr>
              <p:cNvPr id="24" name="Group 267"/>
              <p:cNvGrpSpPr>
                <a:grpSpLocks/>
              </p:cNvGrpSpPr>
              <p:nvPr/>
            </p:nvGrpSpPr>
            <p:grpSpPr bwMode="auto">
              <a:xfrm>
                <a:off x="3449" y="1857"/>
                <a:ext cx="179" cy="834"/>
                <a:chOff x="2222" y="339"/>
                <a:chExt cx="179" cy="834"/>
              </a:xfrm>
            </p:grpSpPr>
            <p:grpSp>
              <p:nvGrpSpPr>
                <p:cNvPr id="25" name="Group 268"/>
                <p:cNvGrpSpPr>
                  <a:grpSpLocks/>
                </p:cNvGrpSpPr>
                <p:nvPr/>
              </p:nvGrpSpPr>
              <p:grpSpPr bwMode="auto">
                <a:xfrm>
                  <a:off x="2260" y="339"/>
                  <a:ext cx="95" cy="145"/>
                  <a:chOff x="2260" y="339"/>
                  <a:chExt cx="95" cy="145"/>
                </a:xfrm>
              </p:grpSpPr>
              <p:sp>
                <p:nvSpPr>
                  <p:cNvPr id="290" name="Freeform 269"/>
                  <p:cNvSpPr>
                    <a:spLocks/>
                  </p:cNvSpPr>
                  <p:nvPr/>
                </p:nvSpPr>
                <p:spPr bwMode="auto">
                  <a:xfrm>
                    <a:off x="2260" y="339"/>
                    <a:ext cx="95" cy="113"/>
                  </a:xfrm>
                  <a:custGeom>
                    <a:avLst/>
                    <a:gdLst>
                      <a:gd name="T0" fmla="*/ 36 w 189"/>
                      <a:gd name="T1" fmla="*/ 2 h 226"/>
                      <a:gd name="T2" fmla="*/ 26 w 189"/>
                      <a:gd name="T3" fmla="*/ 7 h 226"/>
                      <a:gd name="T4" fmla="*/ 19 w 189"/>
                      <a:gd name="T5" fmla="*/ 13 h 226"/>
                      <a:gd name="T6" fmla="*/ 14 w 189"/>
                      <a:gd name="T7" fmla="*/ 21 h 226"/>
                      <a:gd name="T8" fmla="*/ 9 w 189"/>
                      <a:gd name="T9" fmla="*/ 37 h 226"/>
                      <a:gd name="T10" fmla="*/ 4 w 189"/>
                      <a:gd name="T11" fmla="*/ 60 h 226"/>
                      <a:gd name="T12" fmla="*/ 0 w 189"/>
                      <a:gd name="T13" fmla="*/ 80 h 226"/>
                      <a:gd name="T14" fmla="*/ 1 w 189"/>
                      <a:gd name="T15" fmla="*/ 89 h 226"/>
                      <a:gd name="T16" fmla="*/ 2 w 189"/>
                      <a:gd name="T17" fmla="*/ 98 h 226"/>
                      <a:gd name="T18" fmla="*/ 4 w 189"/>
                      <a:gd name="T19" fmla="*/ 108 h 226"/>
                      <a:gd name="T20" fmla="*/ 4 w 189"/>
                      <a:gd name="T21" fmla="*/ 111 h 226"/>
                      <a:gd name="T22" fmla="*/ 8 w 189"/>
                      <a:gd name="T23" fmla="*/ 111 h 226"/>
                      <a:gd name="T24" fmla="*/ 13 w 189"/>
                      <a:gd name="T25" fmla="*/ 110 h 226"/>
                      <a:gd name="T26" fmla="*/ 19 w 189"/>
                      <a:gd name="T27" fmla="*/ 110 h 226"/>
                      <a:gd name="T28" fmla="*/ 28 w 189"/>
                      <a:gd name="T29" fmla="*/ 113 h 226"/>
                      <a:gd name="T30" fmla="*/ 33 w 189"/>
                      <a:gd name="T31" fmla="*/ 113 h 226"/>
                      <a:gd name="T32" fmla="*/ 33 w 189"/>
                      <a:gd name="T33" fmla="*/ 106 h 226"/>
                      <a:gd name="T34" fmla="*/ 26 w 189"/>
                      <a:gd name="T35" fmla="*/ 90 h 226"/>
                      <a:gd name="T36" fmla="*/ 24 w 189"/>
                      <a:gd name="T37" fmla="*/ 65 h 226"/>
                      <a:gd name="T38" fmla="*/ 26 w 189"/>
                      <a:gd name="T39" fmla="*/ 43 h 226"/>
                      <a:gd name="T40" fmla="*/ 39 w 189"/>
                      <a:gd name="T41" fmla="*/ 28 h 226"/>
                      <a:gd name="T42" fmla="*/ 62 w 189"/>
                      <a:gd name="T43" fmla="*/ 26 h 226"/>
                      <a:gd name="T44" fmla="*/ 72 w 189"/>
                      <a:gd name="T45" fmla="*/ 40 h 226"/>
                      <a:gd name="T46" fmla="*/ 71 w 189"/>
                      <a:gd name="T47" fmla="*/ 88 h 226"/>
                      <a:gd name="T48" fmla="*/ 62 w 189"/>
                      <a:gd name="T49" fmla="*/ 106 h 226"/>
                      <a:gd name="T50" fmla="*/ 62 w 189"/>
                      <a:gd name="T51" fmla="*/ 113 h 226"/>
                      <a:gd name="T52" fmla="*/ 67 w 189"/>
                      <a:gd name="T53" fmla="*/ 113 h 226"/>
                      <a:gd name="T54" fmla="*/ 74 w 189"/>
                      <a:gd name="T55" fmla="*/ 111 h 226"/>
                      <a:gd name="T56" fmla="*/ 80 w 189"/>
                      <a:gd name="T57" fmla="*/ 111 h 226"/>
                      <a:gd name="T58" fmla="*/ 85 w 189"/>
                      <a:gd name="T59" fmla="*/ 112 h 226"/>
                      <a:gd name="T60" fmla="*/ 88 w 189"/>
                      <a:gd name="T61" fmla="*/ 113 h 226"/>
                      <a:gd name="T62" fmla="*/ 89 w 189"/>
                      <a:gd name="T63" fmla="*/ 105 h 226"/>
                      <a:gd name="T64" fmla="*/ 93 w 189"/>
                      <a:gd name="T65" fmla="*/ 95 h 226"/>
                      <a:gd name="T66" fmla="*/ 94 w 189"/>
                      <a:gd name="T67" fmla="*/ 84 h 226"/>
                      <a:gd name="T68" fmla="*/ 95 w 189"/>
                      <a:gd name="T69" fmla="*/ 75 h 226"/>
                      <a:gd name="T70" fmla="*/ 94 w 189"/>
                      <a:gd name="T71" fmla="*/ 65 h 226"/>
                      <a:gd name="T72" fmla="*/ 93 w 189"/>
                      <a:gd name="T73" fmla="*/ 57 h 226"/>
                      <a:gd name="T74" fmla="*/ 90 w 189"/>
                      <a:gd name="T75" fmla="*/ 50 h 226"/>
                      <a:gd name="T76" fmla="*/ 89 w 189"/>
                      <a:gd name="T77" fmla="*/ 42 h 226"/>
                      <a:gd name="T78" fmla="*/ 89 w 189"/>
                      <a:gd name="T79" fmla="*/ 37 h 226"/>
                      <a:gd name="T80" fmla="*/ 87 w 189"/>
                      <a:gd name="T81" fmla="*/ 28 h 226"/>
                      <a:gd name="T82" fmla="*/ 85 w 189"/>
                      <a:gd name="T83" fmla="*/ 18 h 226"/>
                      <a:gd name="T84" fmla="*/ 78 w 189"/>
                      <a:gd name="T85" fmla="*/ 9 h 226"/>
                      <a:gd name="T86" fmla="*/ 68 w 189"/>
                      <a:gd name="T87" fmla="*/ 3 h 226"/>
                      <a:gd name="T88" fmla="*/ 58 w 189"/>
                      <a:gd name="T89" fmla="*/ 0 h 226"/>
                      <a:gd name="T90" fmla="*/ 49 w 189"/>
                      <a:gd name="T91" fmla="*/ 0 h 226"/>
                      <a:gd name="T92" fmla="*/ 36 w 189"/>
                      <a:gd name="T93" fmla="*/ 2 h 2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9"/>
                      <a:gd name="T142" fmla="*/ 0 h 226"/>
                      <a:gd name="T143" fmla="*/ 189 w 189"/>
                      <a:gd name="T144" fmla="*/ 226 h 22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9" h="226">
                        <a:moveTo>
                          <a:pt x="72" y="3"/>
                        </a:moveTo>
                        <a:lnTo>
                          <a:pt x="51" y="14"/>
                        </a:lnTo>
                        <a:lnTo>
                          <a:pt x="38" y="26"/>
                        </a:lnTo>
                        <a:lnTo>
                          <a:pt x="28" y="42"/>
                        </a:lnTo>
                        <a:lnTo>
                          <a:pt x="18" y="74"/>
                        </a:lnTo>
                        <a:lnTo>
                          <a:pt x="7" y="120"/>
                        </a:lnTo>
                        <a:lnTo>
                          <a:pt x="0" y="160"/>
                        </a:lnTo>
                        <a:lnTo>
                          <a:pt x="1" y="178"/>
                        </a:lnTo>
                        <a:lnTo>
                          <a:pt x="4" y="195"/>
                        </a:lnTo>
                        <a:lnTo>
                          <a:pt x="8" y="215"/>
                        </a:lnTo>
                        <a:lnTo>
                          <a:pt x="8" y="222"/>
                        </a:lnTo>
                        <a:lnTo>
                          <a:pt x="15" y="222"/>
                        </a:lnTo>
                        <a:lnTo>
                          <a:pt x="26" y="219"/>
                        </a:lnTo>
                        <a:lnTo>
                          <a:pt x="38" y="220"/>
                        </a:lnTo>
                        <a:lnTo>
                          <a:pt x="55" y="225"/>
                        </a:lnTo>
                        <a:lnTo>
                          <a:pt x="65" y="226"/>
                        </a:lnTo>
                        <a:lnTo>
                          <a:pt x="65" y="211"/>
                        </a:lnTo>
                        <a:lnTo>
                          <a:pt x="52" y="180"/>
                        </a:lnTo>
                        <a:lnTo>
                          <a:pt x="48" y="130"/>
                        </a:lnTo>
                        <a:lnTo>
                          <a:pt x="52" y="85"/>
                        </a:lnTo>
                        <a:lnTo>
                          <a:pt x="78" y="57"/>
                        </a:lnTo>
                        <a:lnTo>
                          <a:pt x="123" y="52"/>
                        </a:lnTo>
                        <a:lnTo>
                          <a:pt x="144" y="80"/>
                        </a:lnTo>
                        <a:lnTo>
                          <a:pt x="142" y="175"/>
                        </a:lnTo>
                        <a:lnTo>
                          <a:pt x="123" y="212"/>
                        </a:lnTo>
                        <a:lnTo>
                          <a:pt x="123" y="225"/>
                        </a:lnTo>
                        <a:lnTo>
                          <a:pt x="134" y="225"/>
                        </a:lnTo>
                        <a:lnTo>
                          <a:pt x="148" y="222"/>
                        </a:lnTo>
                        <a:lnTo>
                          <a:pt x="160" y="221"/>
                        </a:lnTo>
                        <a:lnTo>
                          <a:pt x="170" y="224"/>
                        </a:lnTo>
                        <a:lnTo>
                          <a:pt x="176" y="225"/>
                        </a:lnTo>
                        <a:lnTo>
                          <a:pt x="178" y="210"/>
                        </a:lnTo>
                        <a:lnTo>
                          <a:pt x="185" y="189"/>
                        </a:lnTo>
                        <a:lnTo>
                          <a:pt x="188" y="167"/>
                        </a:lnTo>
                        <a:lnTo>
                          <a:pt x="189" y="150"/>
                        </a:lnTo>
                        <a:lnTo>
                          <a:pt x="188" y="130"/>
                        </a:lnTo>
                        <a:lnTo>
                          <a:pt x="185" y="115"/>
                        </a:lnTo>
                        <a:lnTo>
                          <a:pt x="180" y="100"/>
                        </a:lnTo>
                        <a:lnTo>
                          <a:pt x="177" y="84"/>
                        </a:lnTo>
                        <a:lnTo>
                          <a:pt x="177" y="73"/>
                        </a:lnTo>
                        <a:lnTo>
                          <a:pt x="174" y="56"/>
                        </a:lnTo>
                        <a:lnTo>
                          <a:pt x="169" y="35"/>
                        </a:lnTo>
                        <a:lnTo>
                          <a:pt x="155" y="17"/>
                        </a:lnTo>
                        <a:lnTo>
                          <a:pt x="136" y="5"/>
                        </a:lnTo>
                        <a:lnTo>
                          <a:pt x="116" y="0"/>
                        </a:lnTo>
                        <a:lnTo>
                          <a:pt x="98" y="0"/>
                        </a:lnTo>
                        <a:lnTo>
                          <a:pt x="72" y="3"/>
                        </a:lnTo>
                        <a:close/>
                      </a:path>
                    </a:pathLst>
                  </a:custGeom>
                  <a:solidFill>
                    <a:srgbClr val="BF3F00"/>
                  </a:solidFill>
                  <a:ln w="9525">
                    <a:noFill/>
                    <a:round/>
                    <a:headEnd/>
                    <a:tailEnd/>
                  </a:ln>
                </p:spPr>
                <p:txBody>
                  <a:bodyPr/>
                  <a:lstStyle/>
                  <a:p>
                    <a:endParaRPr lang="tr-TR">
                      <a:solidFill>
                        <a:schemeClr val="bg1"/>
                      </a:solidFill>
                    </a:endParaRPr>
                  </a:p>
                </p:txBody>
              </p:sp>
              <p:sp>
                <p:nvSpPr>
                  <p:cNvPr id="291" name="Freeform 270"/>
                  <p:cNvSpPr>
                    <a:spLocks/>
                  </p:cNvSpPr>
                  <p:nvPr/>
                </p:nvSpPr>
                <p:spPr bwMode="auto">
                  <a:xfrm>
                    <a:off x="2281" y="361"/>
                    <a:ext cx="54" cy="123"/>
                  </a:xfrm>
                  <a:custGeom>
                    <a:avLst/>
                    <a:gdLst>
                      <a:gd name="T0" fmla="*/ 5 w 109"/>
                      <a:gd name="T1" fmla="*/ 13 h 247"/>
                      <a:gd name="T2" fmla="*/ 1 w 109"/>
                      <a:gd name="T3" fmla="*/ 21 h 247"/>
                      <a:gd name="T4" fmla="*/ 0 w 109"/>
                      <a:gd name="T5" fmla="*/ 31 h 247"/>
                      <a:gd name="T6" fmla="*/ 0 w 109"/>
                      <a:gd name="T7" fmla="*/ 42 h 247"/>
                      <a:gd name="T8" fmla="*/ 0 w 109"/>
                      <a:gd name="T9" fmla="*/ 51 h 247"/>
                      <a:gd name="T10" fmla="*/ 1 w 109"/>
                      <a:gd name="T11" fmla="*/ 59 h 247"/>
                      <a:gd name="T12" fmla="*/ 11 w 109"/>
                      <a:gd name="T13" fmla="*/ 84 h 247"/>
                      <a:gd name="T14" fmla="*/ 11 w 109"/>
                      <a:gd name="T15" fmla="*/ 108 h 247"/>
                      <a:gd name="T16" fmla="*/ 28 w 109"/>
                      <a:gd name="T17" fmla="*/ 123 h 247"/>
                      <a:gd name="T18" fmla="*/ 40 w 109"/>
                      <a:gd name="T19" fmla="*/ 106 h 247"/>
                      <a:gd name="T20" fmla="*/ 40 w 109"/>
                      <a:gd name="T21" fmla="*/ 85 h 247"/>
                      <a:gd name="T22" fmla="*/ 51 w 109"/>
                      <a:gd name="T23" fmla="*/ 64 h 247"/>
                      <a:gd name="T24" fmla="*/ 53 w 109"/>
                      <a:gd name="T25" fmla="*/ 52 h 247"/>
                      <a:gd name="T26" fmla="*/ 54 w 109"/>
                      <a:gd name="T27" fmla="*/ 42 h 247"/>
                      <a:gd name="T28" fmla="*/ 54 w 109"/>
                      <a:gd name="T29" fmla="*/ 33 h 247"/>
                      <a:gd name="T30" fmla="*/ 53 w 109"/>
                      <a:gd name="T31" fmla="*/ 26 h 247"/>
                      <a:gd name="T32" fmla="*/ 51 w 109"/>
                      <a:gd name="T33" fmla="*/ 17 h 247"/>
                      <a:gd name="T34" fmla="*/ 47 w 109"/>
                      <a:gd name="T35" fmla="*/ 8 h 247"/>
                      <a:gd name="T36" fmla="*/ 42 w 109"/>
                      <a:gd name="T37" fmla="*/ 4 h 247"/>
                      <a:gd name="T38" fmla="*/ 33 w 109"/>
                      <a:gd name="T39" fmla="*/ 1 h 247"/>
                      <a:gd name="T40" fmla="*/ 24 w 109"/>
                      <a:gd name="T41" fmla="*/ 0 h 247"/>
                      <a:gd name="T42" fmla="*/ 16 w 109"/>
                      <a:gd name="T43" fmla="*/ 2 h 247"/>
                      <a:gd name="T44" fmla="*/ 10 w 109"/>
                      <a:gd name="T45" fmla="*/ 6 h 247"/>
                      <a:gd name="T46" fmla="*/ 5 w 109"/>
                      <a:gd name="T47" fmla="*/ 13 h 2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9"/>
                      <a:gd name="T73" fmla="*/ 0 h 247"/>
                      <a:gd name="T74" fmla="*/ 109 w 109"/>
                      <a:gd name="T75" fmla="*/ 247 h 24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9" h="247">
                        <a:moveTo>
                          <a:pt x="10" y="26"/>
                        </a:moveTo>
                        <a:lnTo>
                          <a:pt x="3" y="43"/>
                        </a:lnTo>
                        <a:lnTo>
                          <a:pt x="1" y="63"/>
                        </a:lnTo>
                        <a:lnTo>
                          <a:pt x="0" y="85"/>
                        </a:lnTo>
                        <a:lnTo>
                          <a:pt x="1" y="102"/>
                        </a:lnTo>
                        <a:lnTo>
                          <a:pt x="3" y="119"/>
                        </a:lnTo>
                        <a:lnTo>
                          <a:pt x="23" y="169"/>
                        </a:lnTo>
                        <a:lnTo>
                          <a:pt x="23" y="217"/>
                        </a:lnTo>
                        <a:lnTo>
                          <a:pt x="56" y="247"/>
                        </a:lnTo>
                        <a:lnTo>
                          <a:pt x="81" y="212"/>
                        </a:lnTo>
                        <a:lnTo>
                          <a:pt x="81" y="170"/>
                        </a:lnTo>
                        <a:lnTo>
                          <a:pt x="103" y="129"/>
                        </a:lnTo>
                        <a:lnTo>
                          <a:pt x="107" y="104"/>
                        </a:lnTo>
                        <a:lnTo>
                          <a:pt x="109" y="85"/>
                        </a:lnTo>
                        <a:lnTo>
                          <a:pt x="108" y="67"/>
                        </a:lnTo>
                        <a:lnTo>
                          <a:pt x="107" y="52"/>
                        </a:lnTo>
                        <a:lnTo>
                          <a:pt x="103" y="34"/>
                        </a:lnTo>
                        <a:lnTo>
                          <a:pt x="95" y="17"/>
                        </a:lnTo>
                        <a:lnTo>
                          <a:pt x="85" y="8"/>
                        </a:lnTo>
                        <a:lnTo>
                          <a:pt x="67" y="2"/>
                        </a:lnTo>
                        <a:lnTo>
                          <a:pt x="49" y="0"/>
                        </a:lnTo>
                        <a:lnTo>
                          <a:pt x="33" y="4"/>
                        </a:lnTo>
                        <a:lnTo>
                          <a:pt x="20" y="13"/>
                        </a:lnTo>
                        <a:lnTo>
                          <a:pt x="10" y="26"/>
                        </a:lnTo>
                        <a:close/>
                      </a:path>
                    </a:pathLst>
                  </a:custGeom>
                  <a:solidFill>
                    <a:srgbClr val="FF7F7F"/>
                  </a:solidFill>
                  <a:ln w="9525">
                    <a:noFill/>
                    <a:round/>
                    <a:headEnd/>
                    <a:tailEnd/>
                  </a:ln>
                </p:spPr>
                <p:txBody>
                  <a:bodyPr/>
                  <a:lstStyle/>
                  <a:p>
                    <a:endParaRPr lang="tr-TR">
                      <a:solidFill>
                        <a:schemeClr val="bg1"/>
                      </a:solidFill>
                    </a:endParaRPr>
                  </a:p>
                </p:txBody>
              </p:sp>
              <p:grpSp>
                <p:nvGrpSpPr>
                  <p:cNvPr id="26" name="Group 271"/>
                  <p:cNvGrpSpPr>
                    <a:grpSpLocks/>
                  </p:cNvGrpSpPr>
                  <p:nvPr/>
                </p:nvGrpSpPr>
                <p:grpSpPr bwMode="auto">
                  <a:xfrm>
                    <a:off x="2276" y="414"/>
                    <a:ext cx="63" cy="16"/>
                    <a:chOff x="2276" y="414"/>
                    <a:chExt cx="63" cy="16"/>
                  </a:xfrm>
                </p:grpSpPr>
                <p:grpSp>
                  <p:nvGrpSpPr>
                    <p:cNvPr id="27" name="Group 272"/>
                    <p:cNvGrpSpPr>
                      <a:grpSpLocks/>
                    </p:cNvGrpSpPr>
                    <p:nvPr/>
                  </p:nvGrpSpPr>
                  <p:grpSpPr bwMode="auto">
                    <a:xfrm>
                      <a:off x="2276" y="414"/>
                      <a:ext cx="10" cy="16"/>
                      <a:chOff x="2276" y="414"/>
                      <a:chExt cx="10" cy="16"/>
                    </a:xfrm>
                  </p:grpSpPr>
                  <p:sp>
                    <p:nvSpPr>
                      <p:cNvPr id="297" name="Oval 273"/>
                      <p:cNvSpPr>
                        <a:spLocks noChangeArrowheads="1"/>
                      </p:cNvSpPr>
                      <p:nvPr/>
                    </p:nvSpPr>
                    <p:spPr bwMode="auto">
                      <a:xfrm>
                        <a:off x="2276" y="414"/>
                        <a:ext cx="10" cy="16"/>
                      </a:xfrm>
                      <a:prstGeom prst="ellipse">
                        <a:avLst/>
                      </a:prstGeom>
                      <a:solidFill>
                        <a:srgbClr val="5F009F"/>
                      </a:solidFill>
                      <a:ln w="9525">
                        <a:noFill/>
                        <a:round/>
                        <a:headEnd/>
                        <a:tailEnd/>
                      </a:ln>
                    </p:spPr>
                    <p:txBody>
                      <a:bodyPr/>
                      <a:lstStyle/>
                      <a:p>
                        <a:endParaRPr lang="tr-TR">
                          <a:solidFill>
                            <a:schemeClr val="bg1"/>
                          </a:solidFill>
                        </a:endParaRPr>
                      </a:p>
                    </p:txBody>
                  </p:sp>
                  <p:sp>
                    <p:nvSpPr>
                      <p:cNvPr id="298" name="Oval 274"/>
                      <p:cNvSpPr>
                        <a:spLocks noChangeArrowheads="1"/>
                      </p:cNvSpPr>
                      <p:nvPr/>
                    </p:nvSpPr>
                    <p:spPr bwMode="auto">
                      <a:xfrm>
                        <a:off x="2277" y="415"/>
                        <a:ext cx="7" cy="14"/>
                      </a:xfrm>
                      <a:prstGeom prst="ellipse">
                        <a:avLst/>
                      </a:prstGeom>
                      <a:solidFill>
                        <a:srgbClr val="BF5FFF"/>
                      </a:solidFill>
                      <a:ln w="9525">
                        <a:noFill/>
                        <a:round/>
                        <a:headEnd/>
                        <a:tailEnd/>
                      </a:ln>
                    </p:spPr>
                    <p:txBody>
                      <a:bodyPr/>
                      <a:lstStyle/>
                      <a:p>
                        <a:endParaRPr lang="tr-TR">
                          <a:solidFill>
                            <a:schemeClr val="bg1"/>
                          </a:solidFill>
                        </a:endParaRPr>
                      </a:p>
                    </p:txBody>
                  </p:sp>
                </p:grpSp>
                <p:grpSp>
                  <p:nvGrpSpPr>
                    <p:cNvPr id="28" name="Group 275"/>
                    <p:cNvGrpSpPr>
                      <a:grpSpLocks/>
                    </p:cNvGrpSpPr>
                    <p:nvPr/>
                  </p:nvGrpSpPr>
                  <p:grpSpPr bwMode="auto">
                    <a:xfrm>
                      <a:off x="2329" y="414"/>
                      <a:ext cx="10" cy="16"/>
                      <a:chOff x="2329" y="414"/>
                      <a:chExt cx="10" cy="16"/>
                    </a:xfrm>
                  </p:grpSpPr>
                  <p:sp>
                    <p:nvSpPr>
                      <p:cNvPr id="295" name="Oval 276"/>
                      <p:cNvSpPr>
                        <a:spLocks noChangeArrowheads="1"/>
                      </p:cNvSpPr>
                      <p:nvPr/>
                    </p:nvSpPr>
                    <p:spPr bwMode="auto">
                      <a:xfrm>
                        <a:off x="2329" y="414"/>
                        <a:ext cx="10" cy="16"/>
                      </a:xfrm>
                      <a:prstGeom prst="ellipse">
                        <a:avLst/>
                      </a:prstGeom>
                      <a:solidFill>
                        <a:srgbClr val="5F009F"/>
                      </a:solidFill>
                      <a:ln w="9525">
                        <a:noFill/>
                        <a:round/>
                        <a:headEnd/>
                        <a:tailEnd/>
                      </a:ln>
                    </p:spPr>
                    <p:txBody>
                      <a:bodyPr/>
                      <a:lstStyle/>
                      <a:p>
                        <a:endParaRPr lang="tr-TR">
                          <a:solidFill>
                            <a:schemeClr val="bg1"/>
                          </a:solidFill>
                        </a:endParaRPr>
                      </a:p>
                    </p:txBody>
                  </p:sp>
                  <p:sp>
                    <p:nvSpPr>
                      <p:cNvPr id="296" name="Oval 277"/>
                      <p:cNvSpPr>
                        <a:spLocks noChangeArrowheads="1"/>
                      </p:cNvSpPr>
                      <p:nvPr/>
                    </p:nvSpPr>
                    <p:spPr bwMode="auto">
                      <a:xfrm>
                        <a:off x="2331" y="415"/>
                        <a:ext cx="7" cy="14"/>
                      </a:xfrm>
                      <a:prstGeom prst="ellipse">
                        <a:avLst/>
                      </a:prstGeom>
                      <a:solidFill>
                        <a:srgbClr val="BF5FFF"/>
                      </a:solidFill>
                      <a:ln w="9525">
                        <a:noFill/>
                        <a:round/>
                        <a:headEnd/>
                        <a:tailEnd/>
                      </a:ln>
                    </p:spPr>
                    <p:txBody>
                      <a:bodyPr/>
                      <a:lstStyle/>
                      <a:p>
                        <a:endParaRPr lang="tr-TR">
                          <a:solidFill>
                            <a:schemeClr val="bg1"/>
                          </a:solidFill>
                        </a:endParaRPr>
                      </a:p>
                    </p:txBody>
                  </p:sp>
                </p:grpSp>
              </p:grpSp>
            </p:grpSp>
            <p:grpSp>
              <p:nvGrpSpPr>
                <p:cNvPr id="29" name="Group 278"/>
                <p:cNvGrpSpPr>
                  <a:grpSpLocks/>
                </p:cNvGrpSpPr>
                <p:nvPr/>
              </p:nvGrpSpPr>
              <p:grpSpPr bwMode="auto">
                <a:xfrm>
                  <a:off x="2250" y="742"/>
                  <a:ext cx="148" cy="395"/>
                  <a:chOff x="2250" y="742"/>
                  <a:chExt cx="148" cy="395"/>
                </a:xfrm>
              </p:grpSpPr>
              <p:grpSp>
                <p:nvGrpSpPr>
                  <p:cNvPr id="30" name="Group 279"/>
                  <p:cNvGrpSpPr>
                    <a:grpSpLocks/>
                  </p:cNvGrpSpPr>
                  <p:nvPr/>
                </p:nvGrpSpPr>
                <p:grpSpPr bwMode="auto">
                  <a:xfrm>
                    <a:off x="2250" y="742"/>
                    <a:ext cx="148" cy="395"/>
                    <a:chOff x="2250" y="742"/>
                    <a:chExt cx="148" cy="395"/>
                  </a:xfrm>
                </p:grpSpPr>
                <p:sp>
                  <p:nvSpPr>
                    <p:cNvPr id="288" name="Freeform 280"/>
                    <p:cNvSpPr>
                      <a:spLocks/>
                    </p:cNvSpPr>
                    <p:nvPr/>
                  </p:nvSpPr>
                  <p:spPr bwMode="auto">
                    <a:xfrm>
                      <a:off x="2250" y="827"/>
                      <a:ext cx="106" cy="310"/>
                    </a:xfrm>
                    <a:custGeom>
                      <a:avLst/>
                      <a:gdLst>
                        <a:gd name="T0" fmla="*/ 19 w 211"/>
                        <a:gd name="T1" fmla="*/ 7 h 620"/>
                        <a:gd name="T2" fmla="*/ 20 w 211"/>
                        <a:gd name="T3" fmla="*/ 96 h 620"/>
                        <a:gd name="T4" fmla="*/ 20 w 211"/>
                        <a:gd name="T5" fmla="*/ 171 h 620"/>
                        <a:gd name="T6" fmla="*/ 24 w 211"/>
                        <a:gd name="T7" fmla="*/ 244 h 620"/>
                        <a:gd name="T8" fmla="*/ 13 w 211"/>
                        <a:gd name="T9" fmla="*/ 276 h 620"/>
                        <a:gd name="T10" fmla="*/ 3 w 211"/>
                        <a:gd name="T11" fmla="*/ 297 h 620"/>
                        <a:gd name="T12" fmla="*/ 0 w 211"/>
                        <a:gd name="T13" fmla="*/ 303 h 620"/>
                        <a:gd name="T14" fmla="*/ 5 w 211"/>
                        <a:gd name="T15" fmla="*/ 310 h 620"/>
                        <a:gd name="T16" fmla="*/ 23 w 211"/>
                        <a:gd name="T17" fmla="*/ 309 h 620"/>
                        <a:gd name="T18" fmla="*/ 40 w 211"/>
                        <a:gd name="T19" fmla="*/ 268 h 620"/>
                        <a:gd name="T20" fmla="*/ 41 w 211"/>
                        <a:gd name="T21" fmla="*/ 242 h 620"/>
                        <a:gd name="T22" fmla="*/ 54 w 211"/>
                        <a:gd name="T23" fmla="*/ 156 h 620"/>
                        <a:gd name="T24" fmla="*/ 55 w 211"/>
                        <a:gd name="T25" fmla="*/ 136 h 620"/>
                        <a:gd name="T26" fmla="*/ 55 w 211"/>
                        <a:gd name="T27" fmla="*/ 176 h 620"/>
                        <a:gd name="T28" fmla="*/ 60 w 211"/>
                        <a:gd name="T29" fmla="*/ 233 h 620"/>
                        <a:gd name="T30" fmla="*/ 59 w 211"/>
                        <a:gd name="T31" fmla="*/ 260 h 620"/>
                        <a:gd name="T32" fmla="*/ 67 w 211"/>
                        <a:gd name="T33" fmla="*/ 287 h 620"/>
                        <a:gd name="T34" fmla="*/ 78 w 211"/>
                        <a:gd name="T35" fmla="*/ 306 h 620"/>
                        <a:gd name="T36" fmla="*/ 95 w 211"/>
                        <a:gd name="T37" fmla="*/ 307 h 620"/>
                        <a:gd name="T38" fmla="*/ 100 w 211"/>
                        <a:gd name="T39" fmla="*/ 300 h 620"/>
                        <a:gd name="T40" fmla="*/ 82 w 211"/>
                        <a:gd name="T41" fmla="*/ 259 h 620"/>
                        <a:gd name="T42" fmla="*/ 81 w 211"/>
                        <a:gd name="T43" fmla="*/ 239 h 620"/>
                        <a:gd name="T44" fmla="*/ 84 w 211"/>
                        <a:gd name="T45" fmla="*/ 198 h 620"/>
                        <a:gd name="T46" fmla="*/ 91 w 211"/>
                        <a:gd name="T47" fmla="*/ 131 h 620"/>
                        <a:gd name="T48" fmla="*/ 106 w 211"/>
                        <a:gd name="T49" fmla="*/ 0 h 620"/>
                        <a:gd name="T50" fmla="*/ 19 w 211"/>
                        <a:gd name="T51" fmla="*/ 7 h 6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11"/>
                        <a:gd name="T79" fmla="*/ 0 h 620"/>
                        <a:gd name="T80" fmla="*/ 211 w 211"/>
                        <a:gd name="T81" fmla="*/ 620 h 6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11" h="620">
                          <a:moveTo>
                            <a:pt x="38" y="14"/>
                          </a:moveTo>
                          <a:lnTo>
                            <a:pt x="40" y="192"/>
                          </a:lnTo>
                          <a:lnTo>
                            <a:pt x="39" y="343"/>
                          </a:lnTo>
                          <a:lnTo>
                            <a:pt x="48" y="488"/>
                          </a:lnTo>
                          <a:lnTo>
                            <a:pt x="25" y="551"/>
                          </a:lnTo>
                          <a:lnTo>
                            <a:pt x="5" y="593"/>
                          </a:lnTo>
                          <a:lnTo>
                            <a:pt x="0" y="605"/>
                          </a:lnTo>
                          <a:lnTo>
                            <a:pt x="9" y="620"/>
                          </a:lnTo>
                          <a:lnTo>
                            <a:pt x="46" y="618"/>
                          </a:lnTo>
                          <a:lnTo>
                            <a:pt x="80" y="536"/>
                          </a:lnTo>
                          <a:lnTo>
                            <a:pt x="82" y="484"/>
                          </a:lnTo>
                          <a:lnTo>
                            <a:pt x="107" y="312"/>
                          </a:lnTo>
                          <a:lnTo>
                            <a:pt x="110" y="272"/>
                          </a:lnTo>
                          <a:lnTo>
                            <a:pt x="109" y="353"/>
                          </a:lnTo>
                          <a:lnTo>
                            <a:pt x="120" y="467"/>
                          </a:lnTo>
                          <a:lnTo>
                            <a:pt x="117" y="520"/>
                          </a:lnTo>
                          <a:lnTo>
                            <a:pt x="134" y="573"/>
                          </a:lnTo>
                          <a:lnTo>
                            <a:pt x="156" y="611"/>
                          </a:lnTo>
                          <a:lnTo>
                            <a:pt x="190" y="613"/>
                          </a:lnTo>
                          <a:lnTo>
                            <a:pt x="200" y="600"/>
                          </a:lnTo>
                          <a:lnTo>
                            <a:pt x="164" y="518"/>
                          </a:lnTo>
                          <a:lnTo>
                            <a:pt x="161" y="479"/>
                          </a:lnTo>
                          <a:lnTo>
                            <a:pt x="168" y="397"/>
                          </a:lnTo>
                          <a:lnTo>
                            <a:pt x="181" y="261"/>
                          </a:lnTo>
                          <a:lnTo>
                            <a:pt x="211" y="0"/>
                          </a:lnTo>
                          <a:lnTo>
                            <a:pt x="38" y="14"/>
                          </a:lnTo>
                          <a:close/>
                        </a:path>
                      </a:pathLst>
                    </a:custGeom>
                    <a:solidFill>
                      <a:srgbClr val="FF7F3F"/>
                    </a:solidFill>
                    <a:ln w="9525">
                      <a:noFill/>
                      <a:round/>
                      <a:headEnd/>
                      <a:tailEnd/>
                    </a:ln>
                  </p:spPr>
                  <p:txBody>
                    <a:bodyPr/>
                    <a:lstStyle/>
                    <a:p>
                      <a:endParaRPr lang="tr-TR">
                        <a:solidFill>
                          <a:schemeClr val="bg1"/>
                        </a:solidFill>
                      </a:endParaRPr>
                    </a:p>
                  </p:txBody>
                </p:sp>
                <p:sp>
                  <p:nvSpPr>
                    <p:cNvPr id="289" name="Freeform 281"/>
                    <p:cNvSpPr>
                      <a:spLocks/>
                    </p:cNvSpPr>
                    <p:nvPr/>
                  </p:nvSpPr>
                  <p:spPr bwMode="auto">
                    <a:xfrm>
                      <a:off x="2373" y="742"/>
                      <a:ext cx="25" cy="38"/>
                    </a:xfrm>
                    <a:custGeom>
                      <a:avLst/>
                      <a:gdLst>
                        <a:gd name="T0" fmla="*/ 25 w 50"/>
                        <a:gd name="T1" fmla="*/ 0 h 78"/>
                        <a:gd name="T2" fmla="*/ 25 w 50"/>
                        <a:gd name="T3" fmla="*/ 20 h 78"/>
                        <a:gd name="T4" fmla="*/ 0 w 50"/>
                        <a:gd name="T5" fmla="*/ 38 h 78"/>
                        <a:gd name="T6" fmla="*/ 12 w 50"/>
                        <a:gd name="T7" fmla="*/ 3 h 78"/>
                        <a:gd name="T8" fmla="*/ 25 w 50"/>
                        <a:gd name="T9" fmla="*/ 0 h 78"/>
                        <a:gd name="T10" fmla="*/ 0 60000 65536"/>
                        <a:gd name="T11" fmla="*/ 0 60000 65536"/>
                        <a:gd name="T12" fmla="*/ 0 60000 65536"/>
                        <a:gd name="T13" fmla="*/ 0 60000 65536"/>
                        <a:gd name="T14" fmla="*/ 0 60000 65536"/>
                        <a:gd name="T15" fmla="*/ 0 w 50"/>
                        <a:gd name="T16" fmla="*/ 0 h 78"/>
                        <a:gd name="T17" fmla="*/ 50 w 50"/>
                        <a:gd name="T18" fmla="*/ 78 h 78"/>
                      </a:gdLst>
                      <a:ahLst/>
                      <a:cxnLst>
                        <a:cxn ang="T10">
                          <a:pos x="T0" y="T1"/>
                        </a:cxn>
                        <a:cxn ang="T11">
                          <a:pos x="T2" y="T3"/>
                        </a:cxn>
                        <a:cxn ang="T12">
                          <a:pos x="T4" y="T5"/>
                        </a:cxn>
                        <a:cxn ang="T13">
                          <a:pos x="T6" y="T7"/>
                        </a:cxn>
                        <a:cxn ang="T14">
                          <a:pos x="T8" y="T9"/>
                        </a:cxn>
                      </a:cxnLst>
                      <a:rect l="T15" t="T16" r="T17" b="T18"/>
                      <a:pathLst>
                        <a:path w="50" h="78">
                          <a:moveTo>
                            <a:pt x="50" y="0"/>
                          </a:moveTo>
                          <a:lnTo>
                            <a:pt x="50" y="41"/>
                          </a:lnTo>
                          <a:lnTo>
                            <a:pt x="0" y="78"/>
                          </a:lnTo>
                          <a:lnTo>
                            <a:pt x="23" y="6"/>
                          </a:lnTo>
                          <a:lnTo>
                            <a:pt x="50" y="0"/>
                          </a:lnTo>
                          <a:close/>
                        </a:path>
                      </a:pathLst>
                    </a:custGeom>
                    <a:solidFill>
                      <a:srgbClr val="FF7F3F"/>
                    </a:solidFill>
                    <a:ln w="9525">
                      <a:noFill/>
                      <a:round/>
                      <a:headEnd/>
                      <a:tailEnd/>
                    </a:ln>
                  </p:spPr>
                  <p:txBody>
                    <a:bodyPr/>
                    <a:lstStyle/>
                    <a:p>
                      <a:endParaRPr lang="tr-TR">
                        <a:solidFill>
                          <a:schemeClr val="bg1"/>
                        </a:solidFill>
                      </a:endParaRPr>
                    </a:p>
                  </p:txBody>
                </p:sp>
              </p:grpSp>
              <p:sp>
                <p:nvSpPr>
                  <p:cNvPr id="287" name="Freeform 282"/>
                  <p:cNvSpPr>
                    <a:spLocks/>
                  </p:cNvSpPr>
                  <p:nvPr/>
                </p:nvSpPr>
                <p:spPr bwMode="auto">
                  <a:xfrm>
                    <a:off x="2305" y="830"/>
                    <a:ext cx="8" cy="137"/>
                  </a:xfrm>
                  <a:custGeom>
                    <a:avLst/>
                    <a:gdLst>
                      <a:gd name="T0" fmla="*/ 8 w 16"/>
                      <a:gd name="T1" fmla="*/ 0 h 274"/>
                      <a:gd name="T2" fmla="*/ 8 w 16"/>
                      <a:gd name="T3" fmla="*/ 45 h 274"/>
                      <a:gd name="T4" fmla="*/ 6 w 16"/>
                      <a:gd name="T5" fmla="*/ 72 h 274"/>
                      <a:gd name="T6" fmla="*/ 4 w 16"/>
                      <a:gd name="T7" fmla="*/ 102 h 274"/>
                      <a:gd name="T8" fmla="*/ 0 w 16"/>
                      <a:gd name="T9" fmla="*/ 130 h 274"/>
                      <a:gd name="T10" fmla="*/ 1 w 16"/>
                      <a:gd name="T11" fmla="*/ 137 h 274"/>
                      <a:gd name="T12" fmla="*/ 8 w 16"/>
                      <a:gd name="T13" fmla="*/ 0 h 274"/>
                      <a:gd name="T14" fmla="*/ 0 60000 65536"/>
                      <a:gd name="T15" fmla="*/ 0 60000 65536"/>
                      <a:gd name="T16" fmla="*/ 0 60000 65536"/>
                      <a:gd name="T17" fmla="*/ 0 60000 65536"/>
                      <a:gd name="T18" fmla="*/ 0 60000 65536"/>
                      <a:gd name="T19" fmla="*/ 0 60000 65536"/>
                      <a:gd name="T20" fmla="*/ 0 60000 65536"/>
                      <a:gd name="T21" fmla="*/ 0 w 16"/>
                      <a:gd name="T22" fmla="*/ 0 h 274"/>
                      <a:gd name="T23" fmla="*/ 16 w 16"/>
                      <a:gd name="T24" fmla="*/ 274 h 2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274">
                        <a:moveTo>
                          <a:pt x="16" y="0"/>
                        </a:moveTo>
                        <a:lnTo>
                          <a:pt x="16" y="91"/>
                        </a:lnTo>
                        <a:lnTo>
                          <a:pt x="12" y="145"/>
                        </a:lnTo>
                        <a:lnTo>
                          <a:pt x="9" y="204"/>
                        </a:lnTo>
                        <a:lnTo>
                          <a:pt x="0" y="260"/>
                        </a:lnTo>
                        <a:lnTo>
                          <a:pt x="2" y="274"/>
                        </a:lnTo>
                        <a:lnTo>
                          <a:pt x="16" y="0"/>
                        </a:lnTo>
                        <a:close/>
                      </a:path>
                    </a:pathLst>
                  </a:custGeom>
                  <a:solidFill>
                    <a:srgbClr val="FF5F1F"/>
                  </a:solidFill>
                  <a:ln w="7938">
                    <a:solidFill>
                      <a:srgbClr val="FF5F1F"/>
                    </a:solidFill>
                    <a:prstDash val="solid"/>
                    <a:round/>
                    <a:headEnd/>
                    <a:tailEnd/>
                  </a:ln>
                </p:spPr>
                <p:txBody>
                  <a:bodyPr/>
                  <a:lstStyle/>
                  <a:p>
                    <a:endParaRPr lang="tr-TR">
                      <a:solidFill>
                        <a:schemeClr val="bg1"/>
                      </a:solidFill>
                    </a:endParaRPr>
                  </a:p>
                </p:txBody>
              </p:sp>
            </p:grpSp>
            <p:grpSp>
              <p:nvGrpSpPr>
                <p:cNvPr id="31" name="Group 283"/>
                <p:cNvGrpSpPr>
                  <a:grpSpLocks/>
                </p:cNvGrpSpPr>
                <p:nvPr/>
              </p:nvGrpSpPr>
              <p:grpSpPr bwMode="auto">
                <a:xfrm>
                  <a:off x="2222" y="465"/>
                  <a:ext cx="179" cy="373"/>
                  <a:chOff x="2222" y="465"/>
                  <a:chExt cx="179" cy="373"/>
                </a:xfrm>
              </p:grpSpPr>
              <p:sp>
                <p:nvSpPr>
                  <p:cNvPr id="276" name="Freeform 284"/>
                  <p:cNvSpPr>
                    <a:spLocks/>
                  </p:cNvSpPr>
                  <p:nvPr/>
                </p:nvSpPr>
                <p:spPr bwMode="auto">
                  <a:xfrm>
                    <a:off x="2222" y="465"/>
                    <a:ext cx="179" cy="373"/>
                  </a:xfrm>
                  <a:custGeom>
                    <a:avLst/>
                    <a:gdLst>
                      <a:gd name="T0" fmla="*/ 71 w 359"/>
                      <a:gd name="T1" fmla="*/ 3 h 746"/>
                      <a:gd name="T2" fmla="*/ 16 w 359"/>
                      <a:gd name="T3" fmla="*/ 38 h 746"/>
                      <a:gd name="T4" fmla="*/ 7 w 359"/>
                      <a:gd name="T5" fmla="*/ 54 h 746"/>
                      <a:gd name="T6" fmla="*/ 0 w 359"/>
                      <a:gd name="T7" fmla="*/ 193 h 746"/>
                      <a:gd name="T8" fmla="*/ 3 w 359"/>
                      <a:gd name="T9" fmla="*/ 227 h 746"/>
                      <a:gd name="T10" fmla="*/ 24 w 359"/>
                      <a:gd name="T11" fmla="*/ 224 h 746"/>
                      <a:gd name="T12" fmla="*/ 23 w 359"/>
                      <a:gd name="T13" fmla="*/ 307 h 746"/>
                      <a:gd name="T14" fmla="*/ 33 w 359"/>
                      <a:gd name="T15" fmla="*/ 307 h 746"/>
                      <a:gd name="T16" fmla="*/ 43 w 359"/>
                      <a:gd name="T17" fmla="*/ 371 h 746"/>
                      <a:gd name="T18" fmla="*/ 80 w 359"/>
                      <a:gd name="T19" fmla="*/ 371 h 746"/>
                      <a:gd name="T20" fmla="*/ 112 w 359"/>
                      <a:gd name="T21" fmla="*/ 368 h 746"/>
                      <a:gd name="T22" fmla="*/ 134 w 359"/>
                      <a:gd name="T23" fmla="*/ 373 h 746"/>
                      <a:gd name="T24" fmla="*/ 165 w 359"/>
                      <a:gd name="T25" fmla="*/ 280 h 746"/>
                      <a:gd name="T26" fmla="*/ 179 w 359"/>
                      <a:gd name="T27" fmla="*/ 279 h 746"/>
                      <a:gd name="T28" fmla="*/ 166 w 359"/>
                      <a:gd name="T29" fmla="*/ 149 h 746"/>
                      <a:gd name="T30" fmla="*/ 166 w 359"/>
                      <a:gd name="T31" fmla="*/ 48 h 746"/>
                      <a:gd name="T32" fmla="*/ 158 w 359"/>
                      <a:gd name="T33" fmla="*/ 37 h 746"/>
                      <a:gd name="T34" fmla="*/ 99 w 359"/>
                      <a:gd name="T35" fmla="*/ 0 h 746"/>
                      <a:gd name="T36" fmla="*/ 87 w 359"/>
                      <a:gd name="T37" fmla="*/ 15 h 746"/>
                      <a:gd name="T38" fmla="*/ 71 w 359"/>
                      <a:gd name="T39" fmla="*/ 3 h 7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9"/>
                      <a:gd name="T61" fmla="*/ 0 h 746"/>
                      <a:gd name="T62" fmla="*/ 359 w 359"/>
                      <a:gd name="T63" fmla="*/ 746 h 74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9" h="746">
                        <a:moveTo>
                          <a:pt x="142" y="5"/>
                        </a:moveTo>
                        <a:lnTo>
                          <a:pt x="32" y="75"/>
                        </a:lnTo>
                        <a:lnTo>
                          <a:pt x="14" y="108"/>
                        </a:lnTo>
                        <a:lnTo>
                          <a:pt x="0" y="387"/>
                        </a:lnTo>
                        <a:lnTo>
                          <a:pt x="6" y="454"/>
                        </a:lnTo>
                        <a:lnTo>
                          <a:pt x="49" y="448"/>
                        </a:lnTo>
                        <a:lnTo>
                          <a:pt x="46" y="613"/>
                        </a:lnTo>
                        <a:lnTo>
                          <a:pt x="67" y="613"/>
                        </a:lnTo>
                        <a:lnTo>
                          <a:pt x="86" y="741"/>
                        </a:lnTo>
                        <a:lnTo>
                          <a:pt x="161" y="742"/>
                        </a:lnTo>
                        <a:lnTo>
                          <a:pt x="225" y="736"/>
                        </a:lnTo>
                        <a:lnTo>
                          <a:pt x="269" y="746"/>
                        </a:lnTo>
                        <a:lnTo>
                          <a:pt x="331" y="560"/>
                        </a:lnTo>
                        <a:lnTo>
                          <a:pt x="359" y="557"/>
                        </a:lnTo>
                        <a:lnTo>
                          <a:pt x="333" y="298"/>
                        </a:lnTo>
                        <a:lnTo>
                          <a:pt x="332" y="96"/>
                        </a:lnTo>
                        <a:lnTo>
                          <a:pt x="316" y="73"/>
                        </a:lnTo>
                        <a:lnTo>
                          <a:pt x="198" y="0"/>
                        </a:lnTo>
                        <a:lnTo>
                          <a:pt x="175" y="30"/>
                        </a:lnTo>
                        <a:lnTo>
                          <a:pt x="142" y="5"/>
                        </a:lnTo>
                        <a:close/>
                      </a:path>
                    </a:pathLst>
                  </a:custGeom>
                  <a:solidFill>
                    <a:srgbClr val="5F009F"/>
                  </a:solidFill>
                  <a:ln w="9525">
                    <a:noFill/>
                    <a:round/>
                    <a:headEnd/>
                    <a:tailEnd/>
                  </a:ln>
                </p:spPr>
                <p:txBody>
                  <a:bodyPr/>
                  <a:lstStyle/>
                  <a:p>
                    <a:endParaRPr lang="tr-TR">
                      <a:solidFill>
                        <a:schemeClr val="bg1"/>
                      </a:solidFill>
                    </a:endParaRPr>
                  </a:p>
                </p:txBody>
              </p:sp>
              <p:grpSp>
                <p:nvGrpSpPr>
                  <p:cNvPr id="225" name="Group 285"/>
                  <p:cNvGrpSpPr>
                    <a:grpSpLocks/>
                  </p:cNvGrpSpPr>
                  <p:nvPr/>
                </p:nvGrpSpPr>
                <p:grpSpPr bwMode="auto">
                  <a:xfrm>
                    <a:off x="2245" y="540"/>
                    <a:ext cx="111" cy="232"/>
                    <a:chOff x="2245" y="540"/>
                    <a:chExt cx="111" cy="232"/>
                  </a:xfrm>
                </p:grpSpPr>
                <p:grpSp>
                  <p:nvGrpSpPr>
                    <p:cNvPr id="226" name="Group 286"/>
                    <p:cNvGrpSpPr>
                      <a:grpSpLocks/>
                    </p:cNvGrpSpPr>
                    <p:nvPr/>
                  </p:nvGrpSpPr>
                  <p:grpSpPr bwMode="auto">
                    <a:xfrm>
                      <a:off x="2249" y="645"/>
                      <a:ext cx="78" cy="127"/>
                      <a:chOff x="2249" y="645"/>
                      <a:chExt cx="78" cy="127"/>
                    </a:xfrm>
                  </p:grpSpPr>
                  <p:sp>
                    <p:nvSpPr>
                      <p:cNvPr id="284" name="Freeform 287"/>
                      <p:cNvSpPr>
                        <a:spLocks/>
                      </p:cNvSpPr>
                      <p:nvPr/>
                    </p:nvSpPr>
                    <p:spPr bwMode="auto">
                      <a:xfrm>
                        <a:off x="2259" y="645"/>
                        <a:ext cx="68" cy="127"/>
                      </a:xfrm>
                      <a:custGeom>
                        <a:avLst/>
                        <a:gdLst>
                          <a:gd name="T0" fmla="*/ 0 w 136"/>
                          <a:gd name="T1" fmla="*/ 127 h 255"/>
                          <a:gd name="T2" fmla="*/ 67 w 136"/>
                          <a:gd name="T3" fmla="*/ 120 h 255"/>
                          <a:gd name="T4" fmla="*/ 68 w 136"/>
                          <a:gd name="T5" fmla="*/ 0 h 255"/>
                          <a:gd name="T6" fmla="*/ 0 60000 65536"/>
                          <a:gd name="T7" fmla="*/ 0 60000 65536"/>
                          <a:gd name="T8" fmla="*/ 0 60000 65536"/>
                          <a:gd name="T9" fmla="*/ 0 w 136"/>
                          <a:gd name="T10" fmla="*/ 0 h 255"/>
                          <a:gd name="T11" fmla="*/ 136 w 136"/>
                          <a:gd name="T12" fmla="*/ 255 h 255"/>
                        </a:gdLst>
                        <a:ahLst/>
                        <a:cxnLst>
                          <a:cxn ang="T6">
                            <a:pos x="T0" y="T1"/>
                          </a:cxn>
                          <a:cxn ang="T7">
                            <a:pos x="T2" y="T3"/>
                          </a:cxn>
                          <a:cxn ang="T8">
                            <a:pos x="T4" y="T5"/>
                          </a:cxn>
                        </a:cxnLst>
                        <a:rect l="T9" t="T10" r="T11" b="T12"/>
                        <a:pathLst>
                          <a:path w="136" h="255">
                            <a:moveTo>
                              <a:pt x="0" y="255"/>
                            </a:moveTo>
                            <a:lnTo>
                              <a:pt x="133" y="241"/>
                            </a:lnTo>
                            <a:lnTo>
                              <a:pt x="136" y="0"/>
                            </a:lnTo>
                          </a:path>
                        </a:pathLst>
                      </a:custGeom>
                      <a:noFill/>
                      <a:ln w="7938">
                        <a:solidFill>
                          <a:srgbClr val="9F3FDF"/>
                        </a:solidFill>
                        <a:prstDash val="solid"/>
                        <a:round/>
                        <a:headEnd/>
                        <a:tailEnd/>
                      </a:ln>
                    </p:spPr>
                    <p:txBody>
                      <a:bodyPr/>
                      <a:lstStyle/>
                      <a:p>
                        <a:endParaRPr lang="tr-TR">
                          <a:solidFill>
                            <a:schemeClr val="bg1"/>
                          </a:solidFill>
                        </a:endParaRPr>
                      </a:p>
                    </p:txBody>
                  </p:sp>
                  <p:sp>
                    <p:nvSpPr>
                      <p:cNvPr id="285" name="Freeform 288"/>
                      <p:cNvSpPr>
                        <a:spLocks/>
                      </p:cNvSpPr>
                      <p:nvPr/>
                    </p:nvSpPr>
                    <p:spPr bwMode="auto">
                      <a:xfrm>
                        <a:off x="2249" y="660"/>
                        <a:ext cx="76" cy="32"/>
                      </a:xfrm>
                      <a:custGeom>
                        <a:avLst/>
                        <a:gdLst>
                          <a:gd name="T0" fmla="*/ 0 w 154"/>
                          <a:gd name="T1" fmla="*/ 32 h 64"/>
                          <a:gd name="T2" fmla="*/ 27 w 154"/>
                          <a:gd name="T3" fmla="*/ 23 h 64"/>
                          <a:gd name="T4" fmla="*/ 76 w 154"/>
                          <a:gd name="T5" fmla="*/ 0 h 64"/>
                          <a:gd name="T6" fmla="*/ 0 60000 65536"/>
                          <a:gd name="T7" fmla="*/ 0 60000 65536"/>
                          <a:gd name="T8" fmla="*/ 0 60000 65536"/>
                          <a:gd name="T9" fmla="*/ 0 w 154"/>
                          <a:gd name="T10" fmla="*/ 0 h 64"/>
                          <a:gd name="T11" fmla="*/ 154 w 154"/>
                          <a:gd name="T12" fmla="*/ 64 h 64"/>
                        </a:gdLst>
                        <a:ahLst/>
                        <a:cxnLst>
                          <a:cxn ang="T6">
                            <a:pos x="T0" y="T1"/>
                          </a:cxn>
                          <a:cxn ang="T7">
                            <a:pos x="T2" y="T3"/>
                          </a:cxn>
                          <a:cxn ang="T8">
                            <a:pos x="T4" y="T5"/>
                          </a:cxn>
                        </a:cxnLst>
                        <a:rect l="T9" t="T10" r="T11" b="T12"/>
                        <a:pathLst>
                          <a:path w="154" h="64">
                            <a:moveTo>
                              <a:pt x="0" y="64"/>
                            </a:moveTo>
                            <a:lnTo>
                              <a:pt x="54" y="46"/>
                            </a:lnTo>
                            <a:lnTo>
                              <a:pt x="154" y="0"/>
                            </a:lnTo>
                          </a:path>
                        </a:pathLst>
                      </a:custGeom>
                      <a:noFill/>
                      <a:ln w="7938">
                        <a:solidFill>
                          <a:srgbClr val="9F3FDF"/>
                        </a:solidFill>
                        <a:prstDash val="solid"/>
                        <a:round/>
                        <a:headEnd/>
                        <a:tailEnd/>
                      </a:ln>
                    </p:spPr>
                    <p:txBody>
                      <a:bodyPr/>
                      <a:lstStyle/>
                      <a:p>
                        <a:endParaRPr lang="tr-TR">
                          <a:solidFill>
                            <a:schemeClr val="bg1"/>
                          </a:solidFill>
                        </a:endParaRPr>
                      </a:p>
                    </p:txBody>
                  </p:sp>
                </p:grpSp>
                <p:grpSp>
                  <p:nvGrpSpPr>
                    <p:cNvPr id="227" name="Group 289"/>
                    <p:cNvGrpSpPr>
                      <a:grpSpLocks/>
                    </p:cNvGrpSpPr>
                    <p:nvPr/>
                  </p:nvGrpSpPr>
                  <p:grpSpPr bwMode="auto">
                    <a:xfrm>
                      <a:off x="2245" y="540"/>
                      <a:ext cx="111" cy="150"/>
                      <a:chOff x="2245" y="540"/>
                      <a:chExt cx="111" cy="150"/>
                    </a:xfrm>
                  </p:grpSpPr>
                  <p:sp>
                    <p:nvSpPr>
                      <p:cNvPr id="280" name="Freeform 290"/>
                      <p:cNvSpPr>
                        <a:spLocks/>
                      </p:cNvSpPr>
                      <p:nvPr/>
                    </p:nvSpPr>
                    <p:spPr bwMode="auto">
                      <a:xfrm>
                        <a:off x="2254" y="540"/>
                        <a:ext cx="94" cy="114"/>
                      </a:xfrm>
                      <a:custGeom>
                        <a:avLst/>
                        <a:gdLst>
                          <a:gd name="T0" fmla="*/ 0 w 190"/>
                          <a:gd name="T1" fmla="*/ 40 h 226"/>
                          <a:gd name="T2" fmla="*/ 60 w 190"/>
                          <a:gd name="T3" fmla="*/ 0 h 226"/>
                          <a:gd name="T4" fmla="*/ 94 w 190"/>
                          <a:gd name="T5" fmla="*/ 77 h 226"/>
                          <a:gd name="T6" fmla="*/ 34 w 190"/>
                          <a:gd name="T7" fmla="*/ 114 h 226"/>
                          <a:gd name="T8" fmla="*/ 0 w 190"/>
                          <a:gd name="T9" fmla="*/ 40 h 226"/>
                          <a:gd name="T10" fmla="*/ 0 60000 65536"/>
                          <a:gd name="T11" fmla="*/ 0 60000 65536"/>
                          <a:gd name="T12" fmla="*/ 0 60000 65536"/>
                          <a:gd name="T13" fmla="*/ 0 60000 65536"/>
                          <a:gd name="T14" fmla="*/ 0 60000 65536"/>
                          <a:gd name="T15" fmla="*/ 0 w 190"/>
                          <a:gd name="T16" fmla="*/ 0 h 226"/>
                          <a:gd name="T17" fmla="*/ 190 w 190"/>
                          <a:gd name="T18" fmla="*/ 226 h 226"/>
                        </a:gdLst>
                        <a:ahLst/>
                        <a:cxnLst>
                          <a:cxn ang="T10">
                            <a:pos x="T0" y="T1"/>
                          </a:cxn>
                          <a:cxn ang="T11">
                            <a:pos x="T2" y="T3"/>
                          </a:cxn>
                          <a:cxn ang="T12">
                            <a:pos x="T4" y="T5"/>
                          </a:cxn>
                          <a:cxn ang="T13">
                            <a:pos x="T6" y="T7"/>
                          </a:cxn>
                          <a:cxn ang="T14">
                            <a:pos x="T8" y="T9"/>
                          </a:cxn>
                        </a:cxnLst>
                        <a:rect l="T15" t="T16" r="T17" b="T18"/>
                        <a:pathLst>
                          <a:path w="190" h="226">
                            <a:moveTo>
                              <a:pt x="0" y="80"/>
                            </a:moveTo>
                            <a:lnTo>
                              <a:pt x="122" y="0"/>
                            </a:lnTo>
                            <a:lnTo>
                              <a:pt x="190" y="152"/>
                            </a:lnTo>
                            <a:lnTo>
                              <a:pt x="68" y="226"/>
                            </a:lnTo>
                            <a:lnTo>
                              <a:pt x="0" y="80"/>
                            </a:lnTo>
                            <a:close/>
                          </a:path>
                        </a:pathLst>
                      </a:custGeom>
                      <a:solidFill>
                        <a:srgbClr val="DFDFFF"/>
                      </a:solidFill>
                      <a:ln w="9525">
                        <a:noFill/>
                        <a:round/>
                        <a:headEnd/>
                        <a:tailEnd/>
                      </a:ln>
                    </p:spPr>
                    <p:txBody>
                      <a:bodyPr/>
                      <a:lstStyle/>
                      <a:p>
                        <a:endParaRPr lang="tr-TR">
                          <a:solidFill>
                            <a:schemeClr val="bg1"/>
                          </a:solidFill>
                        </a:endParaRPr>
                      </a:p>
                    </p:txBody>
                  </p:sp>
                  <p:grpSp>
                    <p:nvGrpSpPr>
                      <p:cNvPr id="228" name="Group 291"/>
                      <p:cNvGrpSpPr>
                        <a:grpSpLocks/>
                      </p:cNvGrpSpPr>
                      <p:nvPr/>
                    </p:nvGrpSpPr>
                    <p:grpSpPr bwMode="auto">
                      <a:xfrm>
                        <a:off x="2245" y="588"/>
                        <a:ext cx="111" cy="102"/>
                        <a:chOff x="2245" y="588"/>
                        <a:chExt cx="111" cy="102"/>
                      </a:xfrm>
                    </p:grpSpPr>
                    <p:sp>
                      <p:nvSpPr>
                        <p:cNvPr id="282" name="Freeform 292"/>
                        <p:cNvSpPr>
                          <a:spLocks/>
                        </p:cNvSpPr>
                        <p:nvPr/>
                      </p:nvSpPr>
                      <p:spPr bwMode="auto">
                        <a:xfrm>
                          <a:off x="2315" y="588"/>
                          <a:ext cx="41" cy="61"/>
                        </a:xfrm>
                        <a:custGeom>
                          <a:avLst/>
                          <a:gdLst>
                            <a:gd name="T0" fmla="*/ 0 w 83"/>
                            <a:gd name="T1" fmla="*/ 38 h 122"/>
                            <a:gd name="T2" fmla="*/ 10 w 83"/>
                            <a:gd name="T3" fmla="*/ 29 h 122"/>
                            <a:gd name="T4" fmla="*/ 16 w 83"/>
                            <a:gd name="T5" fmla="*/ 11 h 122"/>
                            <a:gd name="T6" fmla="*/ 24 w 83"/>
                            <a:gd name="T7" fmla="*/ 5 h 122"/>
                            <a:gd name="T8" fmla="*/ 28 w 83"/>
                            <a:gd name="T9" fmla="*/ 0 h 122"/>
                            <a:gd name="T10" fmla="*/ 30 w 83"/>
                            <a:gd name="T11" fmla="*/ 2 h 122"/>
                            <a:gd name="T12" fmla="*/ 31 w 83"/>
                            <a:gd name="T13" fmla="*/ 7 h 122"/>
                            <a:gd name="T14" fmla="*/ 39 w 83"/>
                            <a:gd name="T15" fmla="*/ 15 h 122"/>
                            <a:gd name="T16" fmla="*/ 41 w 83"/>
                            <a:gd name="T17" fmla="*/ 30 h 122"/>
                            <a:gd name="T18" fmla="*/ 39 w 83"/>
                            <a:gd name="T19" fmla="*/ 41 h 122"/>
                            <a:gd name="T20" fmla="*/ 27 w 83"/>
                            <a:gd name="T21" fmla="*/ 53 h 122"/>
                            <a:gd name="T22" fmla="*/ 4 w 83"/>
                            <a:gd name="T23" fmla="*/ 61 h 122"/>
                            <a:gd name="T24" fmla="*/ 0 w 83"/>
                            <a:gd name="T25" fmla="*/ 38 h 1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3"/>
                            <a:gd name="T40" fmla="*/ 0 h 122"/>
                            <a:gd name="T41" fmla="*/ 83 w 83"/>
                            <a:gd name="T42" fmla="*/ 122 h 1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3" h="122">
                              <a:moveTo>
                                <a:pt x="0" y="75"/>
                              </a:moveTo>
                              <a:lnTo>
                                <a:pt x="21" y="57"/>
                              </a:lnTo>
                              <a:lnTo>
                                <a:pt x="32" y="21"/>
                              </a:lnTo>
                              <a:lnTo>
                                <a:pt x="48" y="9"/>
                              </a:lnTo>
                              <a:lnTo>
                                <a:pt x="56" y="0"/>
                              </a:lnTo>
                              <a:lnTo>
                                <a:pt x="61" y="4"/>
                              </a:lnTo>
                              <a:lnTo>
                                <a:pt x="62" y="13"/>
                              </a:lnTo>
                              <a:lnTo>
                                <a:pt x="78" y="30"/>
                              </a:lnTo>
                              <a:lnTo>
                                <a:pt x="83" y="60"/>
                              </a:lnTo>
                              <a:lnTo>
                                <a:pt x="78" y="82"/>
                              </a:lnTo>
                              <a:lnTo>
                                <a:pt x="54" y="105"/>
                              </a:lnTo>
                              <a:lnTo>
                                <a:pt x="8" y="122"/>
                              </a:lnTo>
                              <a:lnTo>
                                <a:pt x="0" y="75"/>
                              </a:lnTo>
                              <a:close/>
                            </a:path>
                          </a:pathLst>
                        </a:custGeom>
                        <a:solidFill>
                          <a:srgbClr val="FF7F3F"/>
                        </a:solidFill>
                        <a:ln w="9525">
                          <a:noFill/>
                          <a:round/>
                          <a:headEnd/>
                          <a:tailEnd/>
                        </a:ln>
                      </p:spPr>
                      <p:txBody>
                        <a:bodyPr/>
                        <a:lstStyle/>
                        <a:p>
                          <a:endParaRPr lang="tr-TR">
                            <a:solidFill>
                              <a:schemeClr val="bg1"/>
                            </a:solidFill>
                          </a:endParaRPr>
                        </a:p>
                      </p:txBody>
                    </p:sp>
                    <p:sp>
                      <p:nvSpPr>
                        <p:cNvPr id="283" name="Freeform 293"/>
                        <p:cNvSpPr>
                          <a:spLocks/>
                        </p:cNvSpPr>
                        <p:nvPr/>
                      </p:nvSpPr>
                      <p:spPr bwMode="auto">
                        <a:xfrm>
                          <a:off x="2245" y="623"/>
                          <a:ext cx="77" cy="67"/>
                        </a:xfrm>
                        <a:custGeom>
                          <a:avLst/>
                          <a:gdLst>
                            <a:gd name="T0" fmla="*/ 0 w 153"/>
                            <a:gd name="T1" fmla="*/ 67 h 135"/>
                            <a:gd name="T2" fmla="*/ 31 w 153"/>
                            <a:gd name="T3" fmla="*/ 56 h 135"/>
                            <a:gd name="T4" fmla="*/ 55 w 153"/>
                            <a:gd name="T5" fmla="*/ 42 h 135"/>
                            <a:gd name="T6" fmla="*/ 77 w 153"/>
                            <a:gd name="T7" fmla="*/ 29 h 135"/>
                            <a:gd name="T8" fmla="*/ 68 w 153"/>
                            <a:gd name="T9" fmla="*/ 0 h 135"/>
                            <a:gd name="T10" fmla="*/ 28 w 153"/>
                            <a:gd name="T11" fmla="*/ 18 h 135"/>
                            <a:gd name="T12" fmla="*/ 3 w 153"/>
                            <a:gd name="T13" fmla="*/ 27 h 135"/>
                            <a:gd name="T14" fmla="*/ 2 w 153"/>
                            <a:gd name="T15" fmla="*/ 22 h 135"/>
                            <a:gd name="T16" fmla="*/ 0 w 153"/>
                            <a:gd name="T17" fmla="*/ 67 h 1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135"/>
                            <a:gd name="T29" fmla="*/ 153 w 153"/>
                            <a:gd name="T30" fmla="*/ 135 h 1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135">
                              <a:moveTo>
                                <a:pt x="0" y="135"/>
                              </a:moveTo>
                              <a:lnTo>
                                <a:pt x="62" y="112"/>
                              </a:lnTo>
                              <a:lnTo>
                                <a:pt x="109" y="85"/>
                              </a:lnTo>
                              <a:lnTo>
                                <a:pt x="153" y="59"/>
                              </a:lnTo>
                              <a:lnTo>
                                <a:pt x="136" y="0"/>
                              </a:lnTo>
                              <a:lnTo>
                                <a:pt x="55" y="37"/>
                              </a:lnTo>
                              <a:lnTo>
                                <a:pt x="6" y="55"/>
                              </a:lnTo>
                              <a:lnTo>
                                <a:pt x="4" y="45"/>
                              </a:lnTo>
                              <a:lnTo>
                                <a:pt x="0" y="135"/>
                              </a:lnTo>
                              <a:close/>
                            </a:path>
                          </a:pathLst>
                        </a:custGeom>
                        <a:solidFill>
                          <a:srgbClr val="5F009F"/>
                        </a:solidFill>
                        <a:ln w="9525">
                          <a:noFill/>
                          <a:round/>
                          <a:headEnd/>
                          <a:tailEnd/>
                        </a:ln>
                      </p:spPr>
                      <p:txBody>
                        <a:bodyPr/>
                        <a:lstStyle/>
                        <a:p>
                          <a:endParaRPr lang="tr-TR">
                            <a:solidFill>
                              <a:schemeClr val="bg1"/>
                            </a:solidFill>
                          </a:endParaRPr>
                        </a:p>
                      </p:txBody>
                    </p:sp>
                  </p:grpSp>
                </p:grpSp>
              </p:grpSp>
            </p:grpSp>
            <p:grpSp>
              <p:nvGrpSpPr>
                <p:cNvPr id="229" name="Group 294"/>
                <p:cNvGrpSpPr>
                  <a:grpSpLocks/>
                </p:cNvGrpSpPr>
                <p:nvPr/>
              </p:nvGrpSpPr>
              <p:grpSpPr bwMode="auto">
                <a:xfrm>
                  <a:off x="2245" y="1086"/>
                  <a:ext cx="112" cy="87"/>
                  <a:chOff x="2245" y="1086"/>
                  <a:chExt cx="112" cy="87"/>
                </a:xfrm>
              </p:grpSpPr>
              <p:sp>
                <p:nvSpPr>
                  <p:cNvPr id="274" name="Freeform 295"/>
                  <p:cNvSpPr>
                    <a:spLocks/>
                  </p:cNvSpPr>
                  <p:nvPr/>
                </p:nvSpPr>
                <p:spPr bwMode="auto">
                  <a:xfrm>
                    <a:off x="2306" y="1086"/>
                    <a:ext cx="51" cy="83"/>
                  </a:xfrm>
                  <a:custGeom>
                    <a:avLst/>
                    <a:gdLst>
                      <a:gd name="T0" fmla="*/ 3 w 102"/>
                      <a:gd name="T1" fmla="*/ 0 h 164"/>
                      <a:gd name="T2" fmla="*/ 0 w 102"/>
                      <a:gd name="T3" fmla="*/ 13 h 164"/>
                      <a:gd name="T4" fmla="*/ 0 w 102"/>
                      <a:gd name="T5" fmla="*/ 37 h 164"/>
                      <a:gd name="T6" fmla="*/ 5 w 102"/>
                      <a:gd name="T7" fmla="*/ 28 h 164"/>
                      <a:gd name="T8" fmla="*/ 11 w 102"/>
                      <a:gd name="T9" fmla="*/ 40 h 164"/>
                      <a:gd name="T10" fmla="*/ 13 w 102"/>
                      <a:gd name="T11" fmla="*/ 57 h 164"/>
                      <a:gd name="T12" fmla="*/ 21 w 102"/>
                      <a:gd name="T13" fmla="*/ 72 h 164"/>
                      <a:gd name="T14" fmla="*/ 33 w 102"/>
                      <a:gd name="T15" fmla="*/ 81 h 164"/>
                      <a:gd name="T16" fmla="*/ 43 w 102"/>
                      <a:gd name="T17" fmla="*/ 83 h 164"/>
                      <a:gd name="T18" fmla="*/ 51 w 102"/>
                      <a:gd name="T19" fmla="*/ 81 h 164"/>
                      <a:gd name="T20" fmla="*/ 51 w 102"/>
                      <a:gd name="T21" fmla="*/ 65 h 164"/>
                      <a:gd name="T22" fmla="*/ 44 w 102"/>
                      <a:gd name="T23" fmla="*/ 40 h 164"/>
                      <a:gd name="T24" fmla="*/ 40 w 102"/>
                      <a:gd name="T25" fmla="*/ 47 h 164"/>
                      <a:gd name="T26" fmla="*/ 33 w 102"/>
                      <a:gd name="T27" fmla="*/ 47 h 164"/>
                      <a:gd name="T28" fmla="*/ 23 w 102"/>
                      <a:gd name="T29" fmla="*/ 46 h 164"/>
                      <a:gd name="T30" fmla="*/ 16 w 102"/>
                      <a:gd name="T31" fmla="*/ 34 h 164"/>
                      <a:gd name="T32" fmla="*/ 10 w 102"/>
                      <a:gd name="T33" fmla="*/ 22 h 164"/>
                      <a:gd name="T34" fmla="*/ 3 w 102"/>
                      <a:gd name="T35" fmla="*/ 0 h 1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2"/>
                      <a:gd name="T55" fmla="*/ 0 h 164"/>
                      <a:gd name="T56" fmla="*/ 102 w 102"/>
                      <a:gd name="T57" fmla="*/ 164 h 1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2" h="164">
                        <a:moveTo>
                          <a:pt x="7" y="0"/>
                        </a:moveTo>
                        <a:lnTo>
                          <a:pt x="0" y="25"/>
                        </a:lnTo>
                        <a:lnTo>
                          <a:pt x="0" y="73"/>
                        </a:lnTo>
                        <a:lnTo>
                          <a:pt x="10" y="55"/>
                        </a:lnTo>
                        <a:lnTo>
                          <a:pt x="22" y="79"/>
                        </a:lnTo>
                        <a:lnTo>
                          <a:pt x="25" y="112"/>
                        </a:lnTo>
                        <a:lnTo>
                          <a:pt x="41" y="143"/>
                        </a:lnTo>
                        <a:lnTo>
                          <a:pt x="66" y="160"/>
                        </a:lnTo>
                        <a:lnTo>
                          <a:pt x="85" y="164"/>
                        </a:lnTo>
                        <a:lnTo>
                          <a:pt x="102" y="161"/>
                        </a:lnTo>
                        <a:lnTo>
                          <a:pt x="102" y="128"/>
                        </a:lnTo>
                        <a:lnTo>
                          <a:pt x="88" y="80"/>
                        </a:lnTo>
                        <a:lnTo>
                          <a:pt x="80" y="92"/>
                        </a:lnTo>
                        <a:lnTo>
                          <a:pt x="66" y="92"/>
                        </a:lnTo>
                        <a:lnTo>
                          <a:pt x="45" y="90"/>
                        </a:lnTo>
                        <a:lnTo>
                          <a:pt x="32" y="68"/>
                        </a:lnTo>
                        <a:lnTo>
                          <a:pt x="20" y="43"/>
                        </a:lnTo>
                        <a:lnTo>
                          <a:pt x="7" y="0"/>
                        </a:lnTo>
                        <a:close/>
                      </a:path>
                    </a:pathLst>
                  </a:custGeom>
                  <a:solidFill>
                    <a:srgbClr val="DF3F5F"/>
                  </a:solidFill>
                  <a:ln w="9525">
                    <a:noFill/>
                    <a:round/>
                    <a:headEnd/>
                    <a:tailEnd/>
                  </a:ln>
                </p:spPr>
                <p:txBody>
                  <a:bodyPr/>
                  <a:lstStyle/>
                  <a:p>
                    <a:endParaRPr lang="tr-TR">
                      <a:solidFill>
                        <a:schemeClr val="bg1"/>
                      </a:solidFill>
                    </a:endParaRPr>
                  </a:p>
                </p:txBody>
              </p:sp>
              <p:sp>
                <p:nvSpPr>
                  <p:cNvPr id="275" name="Freeform 296"/>
                  <p:cNvSpPr>
                    <a:spLocks/>
                  </p:cNvSpPr>
                  <p:nvPr/>
                </p:nvSpPr>
                <p:spPr bwMode="auto">
                  <a:xfrm>
                    <a:off x="2245" y="1088"/>
                    <a:ext cx="47" cy="85"/>
                  </a:xfrm>
                  <a:custGeom>
                    <a:avLst/>
                    <a:gdLst>
                      <a:gd name="T0" fmla="*/ 47 w 94"/>
                      <a:gd name="T1" fmla="*/ 0 h 170"/>
                      <a:gd name="T2" fmla="*/ 47 w 94"/>
                      <a:gd name="T3" fmla="*/ 34 h 170"/>
                      <a:gd name="T4" fmla="*/ 44 w 94"/>
                      <a:gd name="T5" fmla="*/ 25 h 170"/>
                      <a:gd name="T6" fmla="*/ 40 w 94"/>
                      <a:gd name="T7" fmla="*/ 36 h 170"/>
                      <a:gd name="T8" fmla="*/ 37 w 94"/>
                      <a:gd name="T9" fmla="*/ 52 h 170"/>
                      <a:gd name="T10" fmla="*/ 33 w 94"/>
                      <a:gd name="T11" fmla="*/ 66 h 170"/>
                      <a:gd name="T12" fmla="*/ 24 w 94"/>
                      <a:gd name="T13" fmla="*/ 77 h 170"/>
                      <a:gd name="T14" fmla="*/ 15 w 94"/>
                      <a:gd name="T15" fmla="*/ 83 h 170"/>
                      <a:gd name="T16" fmla="*/ 6 w 94"/>
                      <a:gd name="T17" fmla="*/ 85 h 170"/>
                      <a:gd name="T18" fmla="*/ 3 w 94"/>
                      <a:gd name="T19" fmla="*/ 81 h 170"/>
                      <a:gd name="T20" fmla="*/ 1 w 94"/>
                      <a:gd name="T21" fmla="*/ 74 h 170"/>
                      <a:gd name="T22" fmla="*/ 0 w 94"/>
                      <a:gd name="T23" fmla="*/ 65 h 170"/>
                      <a:gd name="T24" fmla="*/ 1 w 94"/>
                      <a:gd name="T25" fmla="*/ 56 h 170"/>
                      <a:gd name="T26" fmla="*/ 6 w 94"/>
                      <a:gd name="T27" fmla="*/ 42 h 170"/>
                      <a:gd name="T28" fmla="*/ 12 w 94"/>
                      <a:gd name="T29" fmla="*/ 47 h 170"/>
                      <a:gd name="T30" fmla="*/ 22 w 94"/>
                      <a:gd name="T31" fmla="*/ 47 h 170"/>
                      <a:gd name="T32" fmla="*/ 29 w 94"/>
                      <a:gd name="T33" fmla="*/ 46 h 170"/>
                      <a:gd name="T34" fmla="*/ 42 w 94"/>
                      <a:gd name="T35" fmla="*/ 18 h 170"/>
                      <a:gd name="T36" fmla="*/ 47 w 94"/>
                      <a:gd name="T37" fmla="*/ 0 h 1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4"/>
                      <a:gd name="T58" fmla="*/ 0 h 170"/>
                      <a:gd name="T59" fmla="*/ 94 w 94"/>
                      <a:gd name="T60" fmla="*/ 170 h 1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4" h="170">
                        <a:moveTo>
                          <a:pt x="93" y="0"/>
                        </a:moveTo>
                        <a:lnTo>
                          <a:pt x="94" y="68"/>
                        </a:lnTo>
                        <a:lnTo>
                          <a:pt x="88" y="51"/>
                        </a:lnTo>
                        <a:lnTo>
                          <a:pt x="80" y="72"/>
                        </a:lnTo>
                        <a:lnTo>
                          <a:pt x="74" y="105"/>
                        </a:lnTo>
                        <a:lnTo>
                          <a:pt x="66" y="132"/>
                        </a:lnTo>
                        <a:lnTo>
                          <a:pt x="47" y="153"/>
                        </a:lnTo>
                        <a:lnTo>
                          <a:pt x="30" y="166"/>
                        </a:lnTo>
                        <a:lnTo>
                          <a:pt x="13" y="170"/>
                        </a:lnTo>
                        <a:lnTo>
                          <a:pt x="7" y="162"/>
                        </a:lnTo>
                        <a:lnTo>
                          <a:pt x="2" y="147"/>
                        </a:lnTo>
                        <a:lnTo>
                          <a:pt x="0" y="130"/>
                        </a:lnTo>
                        <a:lnTo>
                          <a:pt x="3" y="113"/>
                        </a:lnTo>
                        <a:lnTo>
                          <a:pt x="11" y="83"/>
                        </a:lnTo>
                        <a:lnTo>
                          <a:pt x="24" y="94"/>
                        </a:lnTo>
                        <a:lnTo>
                          <a:pt x="44" y="94"/>
                        </a:lnTo>
                        <a:lnTo>
                          <a:pt x="58" y="93"/>
                        </a:lnTo>
                        <a:lnTo>
                          <a:pt x="83" y="35"/>
                        </a:lnTo>
                        <a:lnTo>
                          <a:pt x="93" y="0"/>
                        </a:lnTo>
                        <a:close/>
                      </a:path>
                    </a:pathLst>
                  </a:custGeom>
                  <a:solidFill>
                    <a:srgbClr val="DF3F5F"/>
                  </a:solidFill>
                  <a:ln w="9525">
                    <a:noFill/>
                    <a:round/>
                    <a:headEnd/>
                    <a:tailEnd/>
                  </a:ln>
                </p:spPr>
                <p:txBody>
                  <a:bodyPr/>
                  <a:lstStyle/>
                  <a:p>
                    <a:endParaRPr lang="tr-TR">
                      <a:solidFill>
                        <a:schemeClr val="bg1"/>
                      </a:solidFill>
                    </a:endParaRPr>
                  </a:p>
                </p:txBody>
              </p:sp>
            </p:grpSp>
          </p:grpSp>
        </p:grpSp>
      </p:grpSp>
      <p:sp>
        <p:nvSpPr>
          <p:cNvPr id="341" name="AutoShape 492"/>
          <p:cNvSpPr>
            <a:spLocks noChangeArrowheads="1"/>
          </p:cNvSpPr>
          <p:nvPr/>
        </p:nvSpPr>
        <p:spPr bwMode="auto">
          <a:xfrm>
            <a:off x="827088" y="3071810"/>
            <a:ext cx="244450" cy="785818"/>
          </a:xfrm>
          <a:prstGeom prst="upArrow">
            <a:avLst>
              <a:gd name="adj1" fmla="val 50000"/>
              <a:gd name="adj2" fmla="val 175184"/>
            </a:avLst>
          </a:prstGeom>
          <a:solidFill>
            <a:srgbClr val="FF0066"/>
          </a:solidFill>
          <a:ln w="9525">
            <a:solidFill>
              <a:schemeClr val="tx1"/>
            </a:solidFill>
            <a:miter lim="800000"/>
            <a:headEnd/>
            <a:tailEnd/>
          </a:ln>
        </p:spPr>
        <p:txBody>
          <a:bodyPr wrap="none" anchor="ctr"/>
          <a:lstStyle/>
          <a:p>
            <a:endParaRPr lang="tr-TR">
              <a:solidFill>
                <a:schemeClr val="bg1"/>
              </a:solidFill>
            </a:endParaRPr>
          </a:p>
        </p:txBody>
      </p:sp>
      <p:sp>
        <p:nvSpPr>
          <p:cNvPr id="342" name="Text Box 11"/>
          <p:cNvSpPr txBox="1">
            <a:spLocks noChangeArrowheads="1"/>
          </p:cNvSpPr>
          <p:nvPr/>
        </p:nvSpPr>
        <p:spPr bwMode="auto">
          <a:xfrm>
            <a:off x="71406" y="2734123"/>
            <a:ext cx="1785950" cy="266249"/>
          </a:xfrm>
          <a:prstGeom prst="rect">
            <a:avLst/>
          </a:prstGeom>
          <a:noFill/>
          <a:ln w="12700">
            <a:noFill/>
            <a:miter lim="800000"/>
            <a:headEnd/>
            <a:tailEnd/>
          </a:ln>
        </p:spPr>
        <p:txBody>
          <a:bodyPr wrap="square" lIns="82237" tIns="40397" rIns="82237" bIns="40397">
            <a:spAutoFit/>
          </a:bodyPr>
          <a:lstStyle/>
          <a:p>
            <a:pPr algn="ctr" defTabSz="831850" eaLnBrk="0" hangingPunct="0"/>
            <a:r>
              <a:rPr lang="tr-TR" sz="1200" b="1" i="1" dirty="0" smtClean="0">
                <a:solidFill>
                  <a:schemeClr val="bg1"/>
                </a:solidFill>
                <a:cs typeface="Arial" charset="0"/>
              </a:rPr>
              <a:t>Segment Yönetimi Birimi</a:t>
            </a:r>
            <a:endParaRPr lang="th-TH" sz="1200" b="1" i="1" dirty="0">
              <a:solidFill>
                <a:schemeClr val="bg1"/>
              </a:solidFill>
              <a:cs typeface="Arial" charset="0"/>
            </a:endParaRPr>
          </a:p>
        </p:txBody>
      </p:sp>
      <p:sp>
        <p:nvSpPr>
          <p:cNvPr id="346" name="AutoShape 214"/>
          <p:cNvSpPr>
            <a:spLocks noChangeArrowheads="1"/>
          </p:cNvSpPr>
          <p:nvPr/>
        </p:nvSpPr>
        <p:spPr bwMode="auto">
          <a:xfrm>
            <a:off x="1928795" y="2000240"/>
            <a:ext cx="642942" cy="285752"/>
          </a:xfrm>
          <a:prstGeom prst="rightArrow">
            <a:avLst>
              <a:gd name="adj1" fmla="val 50000"/>
              <a:gd name="adj2" fmla="val 77673"/>
            </a:avLst>
          </a:prstGeom>
          <a:solidFill>
            <a:srgbClr val="FF0066"/>
          </a:solidFill>
          <a:ln w="9525">
            <a:solidFill>
              <a:schemeClr val="tx1"/>
            </a:solidFill>
            <a:miter lim="800000"/>
            <a:headEnd/>
            <a:tailEnd/>
          </a:ln>
          <a:effectLst/>
        </p:spPr>
        <p:txBody>
          <a:bodyPr wrap="none" anchor="ctr"/>
          <a:lstStyle/>
          <a:p>
            <a:pPr>
              <a:defRPr/>
            </a:pPr>
            <a:endParaRPr lang="tr-TR">
              <a:solidFill>
                <a:schemeClr val="bg1"/>
              </a:solidFill>
            </a:endParaRPr>
          </a:p>
        </p:txBody>
      </p:sp>
      <p:sp>
        <p:nvSpPr>
          <p:cNvPr id="423" name="Oval 208"/>
          <p:cNvSpPr>
            <a:spLocks noChangeArrowheads="1"/>
          </p:cNvSpPr>
          <p:nvPr/>
        </p:nvSpPr>
        <p:spPr bwMode="auto">
          <a:xfrm>
            <a:off x="4833641" y="1500174"/>
            <a:ext cx="238425" cy="357190"/>
          </a:xfrm>
          <a:prstGeom prst="ellipse">
            <a:avLst/>
          </a:prstGeom>
          <a:solidFill>
            <a:srgbClr val="0099FF"/>
          </a:solidFill>
          <a:ln w="9525">
            <a:solidFill>
              <a:schemeClr val="tx2"/>
            </a:solidFill>
            <a:round/>
            <a:headEnd/>
            <a:tailEnd/>
          </a:ln>
        </p:spPr>
        <p:txBody>
          <a:bodyPr wrap="none" lIns="83103" tIns="41551" rIns="83103" bIns="41551" anchor="ctr"/>
          <a:lstStyle/>
          <a:p>
            <a:pPr algn="ctr" defTabSz="831850"/>
            <a:r>
              <a:rPr lang="tr-TR" sz="1400" b="1" dirty="0" smtClean="0">
                <a:solidFill>
                  <a:schemeClr val="bg1"/>
                </a:solidFill>
                <a:ea typeface="Arial Unicode MS" pitchFamily="34" charset="-128"/>
                <a:cs typeface="Arial Unicode MS" pitchFamily="34" charset="-128"/>
              </a:rPr>
              <a:t>3</a:t>
            </a:r>
            <a:endParaRPr lang="en-AU" sz="1400" b="1" dirty="0">
              <a:solidFill>
                <a:schemeClr val="bg1"/>
              </a:solidFill>
              <a:ea typeface="Arial Unicode MS" pitchFamily="34" charset="-128"/>
              <a:cs typeface="Arial Unicode MS" pitchFamily="34" charset="-128"/>
            </a:endParaRPr>
          </a:p>
        </p:txBody>
      </p:sp>
      <p:grpSp>
        <p:nvGrpSpPr>
          <p:cNvPr id="230" name="424 Grup"/>
          <p:cNvGrpSpPr/>
          <p:nvPr/>
        </p:nvGrpSpPr>
        <p:grpSpPr>
          <a:xfrm>
            <a:off x="5046678" y="1500174"/>
            <a:ext cx="1668462" cy="1241425"/>
            <a:chOff x="4903802" y="1500174"/>
            <a:chExt cx="1668462" cy="1241425"/>
          </a:xfrm>
        </p:grpSpPr>
        <p:sp>
          <p:nvSpPr>
            <p:cNvPr id="424" name="Oval 13"/>
            <p:cNvSpPr>
              <a:spLocks noChangeArrowheads="1"/>
            </p:cNvSpPr>
            <p:nvPr/>
          </p:nvSpPr>
          <p:spPr bwMode="auto">
            <a:xfrm>
              <a:off x="4903802" y="1500174"/>
              <a:ext cx="1668462" cy="1241425"/>
            </a:xfrm>
            <a:prstGeom prst="ellipse">
              <a:avLst/>
            </a:prstGeom>
            <a:solidFill>
              <a:srgbClr val="00B0F0"/>
            </a:solidFill>
            <a:ln w="28575" cap="rnd">
              <a:solidFill>
                <a:schemeClr val="tx1"/>
              </a:solidFill>
              <a:prstDash val="sysDot"/>
              <a:round/>
              <a:headEnd/>
              <a:tailEnd/>
            </a:ln>
          </p:spPr>
          <p:txBody>
            <a:bodyPr wrap="none" anchor="ctr"/>
            <a:lstStyle/>
            <a:p>
              <a:endParaRPr lang="tr-TR">
                <a:solidFill>
                  <a:schemeClr val="bg1"/>
                </a:solidFill>
              </a:endParaRPr>
            </a:p>
          </p:txBody>
        </p:sp>
        <p:pic>
          <p:nvPicPr>
            <p:cNvPr id="1030" name="Picture 4"/>
            <p:cNvPicPr>
              <a:picLocks noChangeAspect="1" noChangeArrowheads="1"/>
            </p:cNvPicPr>
            <p:nvPr/>
          </p:nvPicPr>
          <p:blipFill>
            <a:blip r:embed="rId7" cstate="print"/>
            <a:srcRect/>
            <a:stretch>
              <a:fillRect/>
            </a:stretch>
          </p:blipFill>
          <p:spPr bwMode="auto">
            <a:xfrm>
              <a:off x="5357818" y="1714488"/>
              <a:ext cx="785818" cy="554038"/>
            </a:xfrm>
            <a:prstGeom prst="rect">
              <a:avLst/>
            </a:prstGeom>
            <a:noFill/>
            <a:ln w="9525">
              <a:noFill/>
              <a:miter lim="800000"/>
              <a:headEnd/>
              <a:tailEnd/>
            </a:ln>
          </p:spPr>
        </p:pic>
      </p:grpSp>
      <p:sp>
        <p:nvSpPr>
          <p:cNvPr id="426" name="425 Metin kutusu"/>
          <p:cNvSpPr txBox="1"/>
          <p:nvPr/>
        </p:nvSpPr>
        <p:spPr>
          <a:xfrm>
            <a:off x="5500694" y="2214554"/>
            <a:ext cx="785818" cy="369332"/>
          </a:xfrm>
          <a:prstGeom prst="rect">
            <a:avLst/>
          </a:prstGeom>
          <a:noFill/>
        </p:spPr>
        <p:txBody>
          <a:bodyPr wrap="square" rtlCol="0">
            <a:spAutoFit/>
          </a:bodyPr>
          <a:lstStyle/>
          <a:p>
            <a:r>
              <a:rPr lang="tr-TR" b="1" dirty="0" smtClean="0">
                <a:solidFill>
                  <a:schemeClr val="bg1"/>
                </a:solidFill>
              </a:rPr>
              <a:t>MIYU</a:t>
            </a:r>
            <a:endParaRPr lang="tr-TR" b="1" dirty="0">
              <a:solidFill>
                <a:schemeClr val="bg1"/>
              </a:solidFill>
            </a:endParaRPr>
          </a:p>
        </p:txBody>
      </p:sp>
      <p:sp>
        <p:nvSpPr>
          <p:cNvPr id="427" name="AutoShape 214"/>
          <p:cNvSpPr>
            <a:spLocks noChangeArrowheads="1"/>
          </p:cNvSpPr>
          <p:nvPr/>
        </p:nvSpPr>
        <p:spPr bwMode="auto">
          <a:xfrm>
            <a:off x="4357686" y="2000240"/>
            <a:ext cx="642942" cy="285752"/>
          </a:xfrm>
          <a:prstGeom prst="rightArrow">
            <a:avLst>
              <a:gd name="adj1" fmla="val 50000"/>
              <a:gd name="adj2" fmla="val 77673"/>
            </a:avLst>
          </a:prstGeom>
          <a:solidFill>
            <a:srgbClr val="FF0066"/>
          </a:solidFill>
          <a:ln w="9525">
            <a:solidFill>
              <a:schemeClr val="tx1"/>
            </a:solidFill>
            <a:miter lim="800000"/>
            <a:headEnd/>
            <a:tailEnd/>
          </a:ln>
          <a:effectLst/>
        </p:spPr>
        <p:txBody>
          <a:bodyPr wrap="none" anchor="ctr"/>
          <a:lstStyle/>
          <a:p>
            <a:pPr>
              <a:defRPr/>
            </a:pPr>
            <a:endParaRPr lang="tr-TR">
              <a:solidFill>
                <a:schemeClr val="bg1"/>
              </a:solidFill>
            </a:endParaRPr>
          </a:p>
        </p:txBody>
      </p:sp>
      <p:sp>
        <p:nvSpPr>
          <p:cNvPr id="430" name="Oval 13"/>
          <p:cNvSpPr>
            <a:spLocks noChangeArrowheads="1"/>
          </p:cNvSpPr>
          <p:nvPr/>
        </p:nvSpPr>
        <p:spPr bwMode="auto">
          <a:xfrm>
            <a:off x="7332694" y="1500174"/>
            <a:ext cx="1668462" cy="1241425"/>
          </a:xfrm>
          <a:prstGeom prst="ellipse">
            <a:avLst/>
          </a:prstGeom>
          <a:solidFill>
            <a:srgbClr val="00B0F0"/>
          </a:solidFill>
          <a:ln w="28575" cap="rnd">
            <a:solidFill>
              <a:schemeClr val="tx1"/>
            </a:solidFill>
            <a:prstDash val="sysDot"/>
            <a:round/>
            <a:headEnd/>
            <a:tailEnd/>
          </a:ln>
        </p:spPr>
        <p:txBody>
          <a:bodyPr wrap="none" anchor="ctr"/>
          <a:lstStyle/>
          <a:p>
            <a:endParaRPr lang="tr-TR">
              <a:solidFill>
                <a:schemeClr val="bg1"/>
              </a:solidFill>
            </a:endParaRPr>
          </a:p>
        </p:txBody>
      </p:sp>
      <p:sp>
        <p:nvSpPr>
          <p:cNvPr id="432" name="AutoShape 214"/>
          <p:cNvSpPr>
            <a:spLocks noChangeArrowheads="1"/>
          </p:cNvSpPr>
          <p:nvPr/>
        </p:nvSpPr>
        <p:spPr bwMode="auto">
          <a:xfrm>
            <a:off x="6786578" y="2000240"/>
            <a:ext cx="500066" cy="285752"/>
          </a:xfrm>
          <a:prstGeom prst="rightArrow">
            <a:avLst>
              <a:gd name="adj1" fmla="val 50000"/>
              <a:gd name="adj2" fmla="val 77673"/>
            </a:avLst>
          </a:prstGeom>
          <a:solidFill>
            <a:srgbClr val="FF0066"/>
          </a:solidFill>
          <a:ln w="9525">
            <a:solidFill>
              <a:schemeClr val="tx1"/>
            </a:solidFill>
            <a:miter lim="800000"/>
            <a:headEnd/>
            <a:tailEnd/>
          </a:ln>
          <a:effectLst/>
        </p:spPr>
        <p:txBody>
          <a:bodyPr wrap="none" anchor="ctr"/>
          <a:lstStyle/>
          <a:p>
            <a:pPr>
              <a:defRPr/>
            </a:pPr>
            <a:endParaRPr lang="tr-TR">
              <a:solidFill>
                <a:schemeClr val="bg1"/>
              </a:solidFill>
            </a:endParaRPr>
          </a:p>
        </p:txBody>
      </p:sp>
      <p:pic>
        <p:nvPicPr>
          <p:cNvPr id="1032" name="Picture 6" descr="businesswoman writing in her day planner"/>
          <p:cNvPicPr>
            <a:picLocks noChangeAspect="1" noChangeArrowheads="1"/>
          </p:cNvPicPr>
          <p:nvPr/>
        </p:nvPicPr>
        <p:blipFill>
          <a:blip r:embed="rId8" cstate="print"/>
          <a:srcRect/>
          <a:stretch>
            <a:fillRect/>
          </a:stretch>
        </p:blipFill>
        <p:spPr bwMode="auto">
          <a:xfrm>
            <a:off x="7818465" y="1643050"/>
            <a:ext cx="682625" cy="598488"/>
          </a:xfrm>
          <a:prstGeom prst="rect">
            <a:avLst/>
          </a:prstGeom>
          <a:noFill/>
          <a:ln w="9525">
            <a:noFill/>
            <a:miter lim="800000"/>
            <a:headEnd/>
            <a:tailEnd/>
          </a:ln>
        </p:spPr>
      </p:pic>
      <p:sp>
        <p:nvSpPr>
          <p:cNvPr id="433" name="Oval 208"/>
          <p:cNvSpPr>
            <a:spLocks noChangeArrowheads="1"/>
          </p:cNvSpPr>
          <p:nvPr/>
        </p:nvSpPr>
        <p:spPr bwMode="auto">
          <a:xfrm>
            <a:off x="7119657" y="1500174"/>
            <a:ext cx="238425" cy="357190"/>
          </a:xfrm>
          <a:prstGeom prst="ellipse">
            <a:avLst/>
          </a:prstGeom>
          <a:solidFill>
            <a:srgbClr val="0099FF"/>
          </a:solidFill>
          <a:ln w="9525">
            <a:solidFill>
              <a:schemeClr val="tx2"/>
            </a:solidFill>
            <a:round/>
            <a:headEnd/>
            <a:tailEnd/>
          </a:ln>
        </p:spPr>
        <p:txBody>
          <a:bodyPr wrap="none" lIns="83103" tIns="41551" rIns="83103" bIns="41551" anchor="ctr"/>
          <a:lstStyle/>
          <a:p>
            <a:pPr algn="ctr" defTabSz="831850"/>
            <a:r>
              <a:rPr lang="tr-TR" sz="1400" b="1" dirty="0" smtClean="0">
                <a:solidFill>
                  <a:schemeClr val="bg1"/>
                </a:solidFill>
                <a:ea typeface="Arial Unicode MS" pitchFamily="34" charset="-128"/>
                <a:cs typeface="Arial Unicode MS" pitchFamily="34" charset="-128"/>
              </a:rPr>
              <a:t>4</a:t>
            </a:r>
            <a:endParaRPr lang="en-AU" sz="1400" b="1" dirty="0">
              <a:solidFill>
                <a:schemeClr val="bg1"/>
              </a:solidFill>
              <a:ea typeface="Arial Unicode MS" pitchFamily="34" charset="-128"/>
              <a:cs typeface="Arial Unicode MS" pitchFamily="34" charset="-128"/>
            </a:endParaRPr>
          </a:p>
        </p:txBody>
      </p:sp>
      <p:sp>
        <p:nvSpPr>
          <p:cNvPr id="434" name="433 Metin kutusu"/>
          <p:cNvSpPr txBox="1"/>
          <p:nvPr/>
        </p:nvSpPr>
        <p:spPr>
          <a:xfrm>
            <a:off x="7643834" y="2214554"/>
            <a:ext cx="1214446" cy="369332"/>
          </a:xfrm>
          <a:prstGeom prst="rect">
            <a:avLst/>
          </a:prstGeom>
          <a:noFill/>
        </p:spPr>
        <p:txBody>
          <a:bodyPr wrap="square" rtlCol="0">
            <a:spAutoFit/>
          </a:bodyPr>
          <a:lstStyle/>
          <a:p>
            <a:r>
              <a:rPr lang="tr-TR" b="1" dirty="0" smtClean="0">
                <a:solidFill>
                  <a:schemeClr val="bg1"/>
                </a:solidFill>
              </a:rPr>
              <a:t>MT / MIY</a:t>
            </a:r>
            <a:endParaRPr lang="tr-TR" b="1" dirty="0">
              <a:solidFill>
                <a:schemeClr val="bg1"/>
              </a:solidFill>
            </a:endParaRPr>
          </a:p>
        </p:txBody>
      </p:sp>
      <p:sp>
        <p:nvSpPr>
          <p:cNvPr id="435" name="Text Box 21"/>
          <p:cNvSpPr txBox="1">
            <a:spLocks noChangeArrowheads="1"/>
          </p:cNvSpPr>
          <p:nvPr/>
        </p:nvSpPr>
        <p:spPr bwMode="auto">
          <a:xfrm>
            <a:off x="7673382" y="2714620"/>
            <a:ext cx="906668" cy="266249"/>
          </a:xfrm>
          <a:prstGeom prst="rect">
            <a:avLst/>
          </a:prstGeom>
          <a:noFill/>
          <a:ln w="12700">
            <a:noFill/>
            <a:miter lim="800000"/>
            <a:headEnd/>
            <a:tailEnd/>
          </a:ln>
        </p:spPr>
        <p:txBody>
          <a:bodyPr wrap="none" lIns="82237" tIns="40397" rIns="82237" bIns="40397">
            <a:spAutoFit/>
          </a:bodyPr>
          <a:lstStyle/>
          <a:p>
            <a:pPr algn="ctr" defTabSz="831850" eaLnBrk="0" hangingPunct="0"/>
            <a:r>
              <a:rPr lang="tr-TR" sz="1200" b="1" i="1" dirty="0" smtClean="0">
                <a:solidFill>
                  <a:schemeClr val="bg1"/>
                </a:solidFill>
                <a:cs typeface="Arial" charset="0"/>
              </a:rPr>
              <a:t>Şubelerimiz</a:t>
            </a:r>
            <a:endParaRPr lang="th-TH" sz="1200" b="1" i="1" dirty="0">
              <a:solidFill>
                <a:schemeClr val="bg1"/>
              </a:solidFill>
              <a:cs typeface="Arial" charset="0"/>
            </a:endParaRPr>
          </a:p>
        </p:txBody>
      </p:sp>
      <p:sp>
        <p:nvSpPr>
          <p:cNvPr id="438" name="Oval 208"/>
          <p:cNvSpPr>
            <a:spLocks noChangeArrowheads="1"/>
          </p:cNvSpPr>
          <p:nvPr/>
        </p:nvSpPr>
        <p:spPr bwMode="auto">
          <a:xfrm>
            <a:off x="7119689" y="3429000"/>
            <a:ext cx="238425" cy="357190"/>
          </a:xfrm>
          <a:prstGeom prst="ellipse">
            <a:avLst/>
          </a:prstGeom>
          <a:solidFill>
            <a:srgbClr val="0099FF"/>
          </a:solidFill>
          <a:ln w="9525">
            <a:solidFill>
              <a:schemeClr val="tx2"/>
            </a:solidFill>
            <a:round/>
            <a:headEnd/>
            <a:tailEnd/>
          </a:ln>
        </p:spPr>
        <p:txBody>
          <a:bodyPr wrap="none" lIns="83103" tIns="41551" rIns="83103" bIns="41551" anchor="ctr"/>
          <a:lstStyle/>
          <a:p>
            <a:pPr algn="ctr" defTabSz="831850"/>
            <a:r>
              <a:rPr lang="tr-TR" sz="1400" b="1" dirty="0" smtClean="0">
                <a:solidFill>
                  <a:schemeClr val="bg1"/>
                </a:solidFill>
                <a:ea typeface="Arial Unicode MS" pitchFamily="34" charset="-128"/>
                <a:cs typeface="Arial Unicode MS" pitchFamily="34" charset="-128"/>
              </a:rPr>
              <a:t>5</a:t>
            </a:r>
            <a:endParaRPr lang="en-AU" sz="1400" b="1" dirty="0">
              <a:solidFill>
                <a:schemeClr val="bg1"/>
              </a:solidFill>
              <a:ea typeface="Arial Unicode MS" pitchFamily="34" charset="-128"/>
              <a:cs typeface="Arial Unicode MS" pitchFamily="34" charset="-128"/>
            </a:endParaRPr>
          </a:p>
        </p:txBody>
      </p:sp>
      <p:sp>
        <p:nvSpPr>
          <p:cNvPr id="439" name="AutoShape 214"/>
          <p:cNvSpPr>
            <a:spLocks noChangeArrowheads="1"/>
          </p:cNvSpPr>
          <p:nvPr/>
        </p:nvSpPr>
        <p:spPr bwMode="auto">
          <a:xfrm>
            <a:off x="8001024" y="2928935"/>
            <a:ext cx="285752" cy="571504"/>
          </a:xfrm>
          <a:prstGeom prst="upDownArrow">
            <a:avLst/>
          </a:prstGeom>
          <a:solidFill>
            <a:srgbClr val="FF0066"/>
          </a:solidFill>
          <a:ln w="9525">
            <a:solidFill>
              <a:schemeClr val="tx1"/>
            </a:solidFill>
            <a:miter lim="800000"/>
            <a:headEnd/>
            <a:tailEnd/>
          </a:ln>
          <a:effectLst/>
        </p:spPr>
        <p:txBody>
          <a:bodyPr wrap="none" anchor="ctr"/>
          <a:lstStyle/>
          <a:p>
            <a:pPr>
              <a:defRPr/>
            </a:pPr>
            <a:endParaRPr lang="tr-TR">
              <a:solidFill>
                <a:schemeClr val="bg1"/>
              </a:solidFill>
            </a:endParaRPr>
          </a:p>
        </p:txBody>
      </p:sp>
      <p:sp>
        <p:nvSpPr>
          <p:cNvPr id="440" name="439 Metin kutusu"/>
          <p:cNvSpPr txBox="1"/>
          <p:nvPr/>
        </p:nvSpPr>
        <p:spPr>
          <a:xfrm>
            <a:off x="7358114" y="4201547"/>
            <a:ext cx="1643042" cy="584775"/>
          </a:xfrm>
          <a:prstGeom prst="rect">
            <a:avLst/>
          </a:prstGeom>
          <a:noFill/>
        </p:spPr>
        <p:txBody>
          <a:bodyPr wrap="square" rtlCol="0">
            <a:spAutoFit/>
          </a:bodyPr>
          <a:lstStyle/>
          <a:p>
            <a:pPr algn="ctr"/>
            <a:r>
              <a:rPr lang="tr-TR" sz="1600" b="1" dirty="0" smtClean="0">
                <a:solidFill>
                  <a:schemeClr val="bg1"/>
                </a:solidFill>
              </a:rPr>
              <a:t>KOORDİNATÖR DİREKTÖR</a:t>
            </a:r>
            <a:endParaRPr lang="tr-TR" sz="1600" b="1" dirty="0">
              <a:solidFill>
                <a:schemeClr val="bg1"/>
              </a:solidFill>
            </a:endParaRPr>
          </a:p>
        </p:txBody>
      </p:sp>
      <p:sp>
        <p:nvSpPr>
          <p:cNvPr id="447" name="446 Metin kutusu"/>
          <p:cNvSpPr txBox="1"/>
          <p:nvPr/>
        </p:nvSpPr>
        <p:spPr>
          <a:xfrm>
            <a:off x="2928926" y="2214554"/>
            <a:ext cx="785818" cy="369332"/>
          </a:xfrm>
          <a:prstGeom prst="rect">
            <a:avLst/>
          </a:prstGeom>
          <a:noFill/>
        </p:spPr>
        <p:txBody>
          <a:bodyPr wrap="square" rtlCol="0">
            <a:spAutoFit/>
          </a:bodyPr>
          <a:lstStyle/>
          <a:p>
            <a:r>
              <a:rPr lang="tr-TR" b="1" dirty="0" smtClean="0">
                <a:solidFill>
                  <a:schemeClr val="bg1"/>
                </a:solidFill>
              </a:rPr>
              <a:t>SPSS</a:t>
            </a:r>
            <a:endParaRPr lang="tr-TR" b="1" dirty="0">
              <a:solidFill>
                <a:schemeClr val="bg1"/>
              </a:solidFill>
            </a:endParaRPr>
          </a:p>
        </p:txBody>
      </p:sp>
      <p:grpSp>
        <p:nvGrpSpPr>
          <p:cNvPr id="231" name="533 Grup"/>
          <p:cNvGrpSpPr/>
          <p:nvPr/>
        </p:nvGrpSpPr>
        <p:grpSpPr>
          <a:xfrm>
            <a:off x="2571736" y="5214950"/>
            <a:ext cx="1785951" cy="1643074"/>
            <a:chOff x="179388" y="5427663"/>
            <a:chExt cx="1525587" cy="1358923"/>
          </a:xfrm>
        </p:grpSpPr>
        <p:grpSp>
          <p:nvGrpSpPr>
            <p:cNvPr id="232" name="Group 379"/>
            <p:cNvGrpSpPr>
              <a:grpSpLocks/>
            </p:cNvGrpSpPr>
            <p:nvPr/>
          </p:nvGrpSpPr>
          <p:grpSpPr bwMode="auto">
            <a:xfrm>
              <a:off x="179388" y="5427663"/>
              <a:ext cx="1525587" cy="1096962"/>
              <a:chOff x="392" y="2104"/>
              <a:chExt cx="1120" cy="904"/>
            </a:xfrm>
            <a:solidFill>
              <a:srgbClr val="0099FF"/>
            </a:solidFill>
          </p:grpSpPr>
          <p:sp>
            <p:nvSpPr>
              <p:cNvPr id="1079" name="Oval 380"/>
              <p:cNvSpPr>
                <a:spLocks noChangeArrowheads="1"/>
              </p:cNvSpPr>
              <p:nvPr/>
            </p:nvSpPr>
            <p:spPr bwMode="auto">
              <a:xfrm>
                <a:off x="392" y="2104"/>
                <a:ext cx="1120" cy="904"/>
              </a:xfrm>
              <a:prstGeom prst="ellipse">
                <a:avLst/>
              </a:prstGeom>
              <a:grpFill/>
              <a:ln w="28575" cap="rnd">
                <a:solidFill>
                  <a:schemeClr val="tx1"/>
                </a:solidFill>
                <a:prstDash val="sysDot"/>
                <a:round/>
                <a:headEnd/>
                <a:tailEnd/>
              </a:ln>
            </p:spPr>
            <p:txBody>
              <a:bodyPr wrap="none" anchor="ctr"/>
              <a:lstStyle/>
              <a:p>
                <a:endParaRPr lang="tr-TR">
                  <a:solidFill>
                    <a:schemeClr val="bg1"/>
                  </a:solidFill>
                </a:endParaRPr>
              </a:p>
            </p:txBody>
          </p:sp>
          <p:graphicFrame>
            <p:nvGraphicFramePr>
              <p:cNvPr id="1026" name="Object 2"/>
              <p:cNvGraphicFramePr>
                <a:graphicFrameLocks noChangeAspect="1"/>
              </p:cNvGraphicFramePr>
              <p:nvPr/>
            </p:nvGraphicFramePr>
            <p:xfrm>
              <a:off x="929" y="2426"/>
              <a:ext cx="329" cy="393"/>
            </p:xfrm>
            <a:graphic>
              <a:graphicData uri="http://schemas.openxmlformats.org/presentationml/2006/ole">
                <p:oleObj spid="_x0000_s1026" name="VISIO" r:id="rId9" imgW="1317600" imgH="1460520" progId="">
                  <p:embed/>
                </p:oleObj>
              </a:graphicData>
            </a:graphic>
          </p:graphicFrame>
          <p:pic>
            <p:nvPicPr>
              <p:cNvPr id="1080" name="Picture 382"/>
              <p:cNvPicPr>
                <a:picLocks noChangeAspect="1" noChangeArrowheads="1"/>
              </p:cNvPicPr>
              <p:nvPr/>
            </p:nvPicPr>
            <p:blipFill>
              <a:blip r:embed="rId10" cstate="print"/>
              <a:srcRect r="3604"/>
              <a:stretch>
                <a:fillRect/>
              </a:stretch>
            </p:blipFill>
            <p:spPr bwMode="auto">
              <a:xfrm>
                <a:off x="1140" y="2227"/>
                <a:ext cx="196" cy="160"/>
              </a:xfrm>
              <a:prstGeom prst="rect">
                <a:avLst/>
              </a:prstGeom>
              <a:grpFill/>
              <a:ln w="12700">
                <a:noFill/>
                <a:miter lim="800000"/>
                <a:headEnd/>
                <a:tailEnd/>
              </a:ln>
            </p:spPr>
          </p:pic>
          <p:pic>
            <p:nvPicPr>
              <p:cNvPr id="1081" name="Picture 383"/>
              <p:cNvPicPr>
                <a:picLocks noChangeArrowheads="1"/>
              </p:cNvPicPr>
              <p:nvPr/>
            </p:nvPicPr>
            <p:blipFill>
              <a:blip r:embed="rId6" cstate="print"/>
              <a:srcRect l="4688" b="9085"/>
              <a:stretch>
                <a:fillRect/>
              </a:stretch>
            </p:blipFill>
            <p:spPr bwMode="auto">
              <a:xfrm>
                <a:off x="1178" y="2644"/>
                <a:ext cx="255" cy="200"/>
              </a:xfrm>
              <a:prstGeom prst="rect">
                <a:avLst/>
              </a:prstGeom>
              <a:grpFill/>
              <a:ln w="9525">
                <a:noFill/>
                <a:miter lim="800000"/>
                <a:headEnd/>
                <a:tailEnd/>
              </a:ln>
            </p:spPr>
          </p:pic>
          <p:sp>
            <p:nvSpPr>
              <p:cNvPr id="1082" name="AutoShape 384"/>
              <p:cNvSpPr>
                <a:spLocks noChangeArrowheads="1"/>
              </p:cNvSpPr>
              <p:nvPr/>
            </p:nvSpPr>
            <p:spPr bwMode="auto">
              <a:xfrm>
                <a:off x="456" y="2427"/>
                <a:ext cx="239" cy="206"/>
              </a:xfrm>
              <a:prstGeom prst="can">
                <a:avLst>
                  <a:gd name="adj" fmla="val 25000"/>
                </a:avLst>
              </a:prstGeom>
              <a:solidFill>
                <a:srgbClr val="92D050"/>
              </a:solidFill>
              <a:ln w="9525">
                <a:solidFill>
                  <a:schemeClr val="tx1"/>
                </a:solidFill>
                <a:round/>
                <a:headEnd/>
                <a:tailEnd/>
              </a:ln>
            </p:spPr>
            <p:txBody>
              <a:bodyPr wrap="none" lIns="83103" tIns="41551" rIns="83103" bIns="41551" anchor="ctr"/>
              <a:lstStyle/>
              <a:p>
                <a:pPr algn="ctr" defTabSz="831850" eaLnBrk="0" hangingPunct="0">
                  <a:lnSpc>
                    <a:spcPct val="80000"/>
                  </a:lnSpc>
                </a:pPr>
                <a:r>
                  <a:rPr lang="en-US" sz="900" b="1">
                    <a:solidFill>
                      <a:schemeClr val="bg1"/>
                    </a:solidFill>
                    <a:cs typeface="Arial" charset="0"/>
                  </a:rPr>
                  <a:t>DW</a:t>
                </a:r>
              </a:p>
            </p:txBody>
          </p:sp>
          <p:sp>
            <p:nvSpPr>
              <p:cNvPr id="1083" name="AutoShape 385"/>
              <p:cNvSpPr>
                <a:spLocks noChangeArrowheads="1"/>
              </p:cNvSpPr>
              <p:nvPr/>
            </p:nvSpPr>
            <p:spPr bwMode="auto">
              <a:xfrm>
                <a:off x="752" y="2442"/>
                <a:ext cx="143" cy="176"/>
              </a:xfrm>
              <a:prstGeom prst="rightArrow">
                <a:avLst>
                  <a:gd name="adj1" fmla="val 50000"/>
                  <a:gd name="adj2" fmla="val 25000"/>
                </a:avLst>
              </a:prstGeom>
              <a:solidFill>
                <a:srgbClr val="002060"/>
              </a:solidFill>
              <a:ln w="9525">
                <a:solidFill>
                  <a:schemeClr val="tx1"/>
                </a:solidFill>
                <a:miter lim="800000"/>
                <a:headEnd/>
                <a:tailEnd/>
              </a:ln>
            </p:spPr>
            <p:txBody>
              <a:bodyPr wrap="none" anchor="ctr"/>
              <a:lstStyle/>
              <a:p>
                <a:endParaRPr lang="tr-TR">
                  <a:solidFill>
                    <a:schemeClr val="bg1"/>
                  </a:solidFill>
                </a:endParaRPr>
              </a:p>
            </p:txBody>
          </p:sp>
          <p:sp>
            <p:nvSpPr>
              <p:cNvPr id="1084" name="Freeform 386"/>
              <p:cNvSpPr>
                <a:spLocks/>
              </p:cNvSpPr>
              <p:nvPr/>
            </p:nvSpPr>
            <p:spPr bwMode="auto">
              <a:xfrm>
                <a:off x="1057" y="2295"/>
                <a:ext cx="95" cy="132"/>
              </a:xfrm>
              <a:custGeom>
                <a:avLst/>
                <a:gdLst>
                  <a:gd name="T0" fmla="*/ 0 w 112"/>
                  <a:gd name="T1" fmla="*/ 132 h 144"/>
                  <a:gd name="T2" fmla="*/ 27 w 112"/>
                  <a:gd name="T3" fmla="*/ 29 h 144"/>
                  <a:gd name="T4" fmla="*/ 95 w 112"/>
                  <a:gd name="T5" fmla="*/ 0 h 144"/>
                  <a:gd name="T6" fmla="*/ 0 60000 65536"/>
                  <a:gd name="T7" fmla="*/ 0 60000 65536"/>
                  <a:gd name="T8" fmla="*/ 0 60000 65536"/>
                  <a:gd name="T9" fmla="*/ 0 w 112"/>
                  <a:gd name="T10" fmla="*/ 0 h 144"/>
                  <a:gd name="T11" fmla="*/ 112 w 112"/>
                  <a:gd name="T12" fmla="*/ 144 h 144"/>
                </a:gdLst>
                <a:ahLst/>
                <a:cxnLst>
                  <a:cxn ang="T6">
                    <a:pos x="T0" y="T1"/>
                  </a:cxn>
                  <a:cxn ang="T7">
                    <a:pos x="T2" y="T3"/>
                  </a:cxn>
                  <a:cxn ang="T8">
                    <a:pos x="T4" y="T5"/>
                  </a:cxn>
                </a:cxnLst>
                <a:rect l="T9" t="T10" r="T11" b="T12"/>
                <a:pathLst>
                  <a:path w="112" h="144">
                    <a:moveTo>
                      <a:pt x="0" y="144"/>
                    </a:moveTo>
                    <a:cubicBezTo>
                      <a:pt x="6" y="100"/>
                      <a:pt x="13" y="56"/>
                      <a:pt x="32" y="32"/>
                    </a:cubicBezTo>
                    <a:cubicBezTo>
                      <a:pt x="51" y="8"/>
                      <a:pt x="81" y="4"/>
                      <a:pt x="112" y="0"/>
                    </a:cubicBezTo>
                  </a:path>
                </a:pathLst>
              </a:custGeom>
              <a:solidFill>
                <a:srgbClr val="002060"/>
              </a:solidFill>
              <a:ln w="9525" cap="flat" cmpd="sng">
                <a:solidFill>
                  <a:schemeClr val="bg1"/>
                </a:solidFill>
                <a:prstDash val="solid"/>
                <a:round/>
                <a:headEnd type="none" w="med" len="med"/>
                <a:tailEnd type="triangle" w="med" len="med"/>
              </a:ln>
            </p:spPr>
            <p:txBody>
              <a:bodyPr/>
              <a:lstStyle/>
              <a:p>
                <a:endParaRPr lang="tr-TR">
                  <a:solidFill>
                    <a:schemeClr val="bg1"/>
                  </a:solidFill>
                </a:endParaRPr>
              </a:p>
            </p:txBody>
          </p:sp>
          <p:sp>
            <p:nvSpPr>
              <p:cNvPr id="1085" name="Freeform 387"/>
              <p:cNvSpPr>
                <a:spLocks/>
              </p:cNvSpPr>
              <p:nvPr/>
            </p:nvSpPr>
            <p:spPr bwMode="auto">
              <a:xfrm>
                <a:off x="1048" y="2677"/>
                <a:ext cx="123" cy="60"/>
              </a:xfrm>
              <a:custGeom>
                <a:avLst/>
                <a:gdLst>
                  <a:gd name="T0" fmla="*/ 0 w 144"/>
                  <a:gd name="T1" fmla="*/ 0 h 65"/>
                  <a:gd name="T2" fmla="*/ 55 w 144"/>
                  <a:gd name="T3" fmla="*/ 52 h 65"/>
                  <a:gd name="T4" fmla="*/ 123 w 144"/>
                  <a:gd name="T5" fmla="*/ 52 h 65"/>
                  <a:gd name="T6" fmla="*/ 0 60000 65536"/>
                  <a:gd name="T7" fmla="*/ 0 60000 65536"/>
                  <a:gd name="T8" fmla="*/ 0 60000 65536"/>
                  <a:gd name="T9" fmla="*/ 0 w 144"/>
                  <a:gd name="T10" fmla="*/ 0 h 65"/>
                  <a:gd name="T11" fmla="*/ 144 w 144"/>
                  <a:gd name="T12" fmla="*/ 65 h 65"/>
                </a:gdLst>
                <a:ahLst/>
                <a:cxnLst>
                  <a:cxn ang="T6">
                    <a:pos x="T0" y="T1"/>
                  </a:cxn>
                  <a:cxn ang="T7">
                    <a:pos x="T2" y="T3"/>
                  </a:cxn>
                  <a:cxn ang="T8">
                    <a:pos x="T4" y="T5"/>
                  </a:cxn>
                </a:cxnLst>
                <a:rect l="T9" t="T10" r="T11" b="T12"/>
                <a:pathLst>
                  <a:path w="144" h="65">
                    <a:moveTo>
                      <a:pt x="0" y="0"/>
                    </a:moveTo>
                    <a:cubicBezTo>
                      <a:pt x="20" y="23"/>
                      <a:pt x="40" y="47"/>
                      <a:pt x="64" y="56"/>
                    </a:cubicBezTo>
                    <a:cubicBezTo>
                      <a:pt x="88" y="65"/>
                      <a:pt x="116" y="60"/>
                      <a:pt x="144" y="56"/>
                    </a:cubicBezTo>
                  </a:path>
                </a:pathLst>
              </a:custGeom>
              <a:solidFill>
                <a:srgbClr val="002060"/>
              </a:solidFill>
              <a:ln w="9525" cap="flat" cmpd="sng">
                <a:solidFill>
                  <a:schemeClr val="bg1"/>
                </a:solidFill>
                <a:prstDash val="solid"/>
                <a:round/>
                <a:headEnd type="none" w="med" len="med"/>
                <a:tailEnd type="triangle" w="med" len="med"/>
              </a:ln>
            </p:spPr>
            <p:txBody>
              <a:bodyPr/>
              <a:lstStyle/>
              <a:p>
                <a:endParaRPr lang="tr-TR">
                  <a:solidFill>
                    <a:schemeClr val="bg1"/>
                  </a:solidFill>
                </a:endParaRPr>
              </a:p>
            </p:txBody>
          </p:sp>
        </p:grpSp>
        <p:sp>
          <p:nvSpPr>
            <p:cNvPr id="340" name="Text Box 11"/>
            <p:cNvSpPr txBox="1">
              <a:spLocks noChangeArrowheads="1"/>
            </p:cNvSpPr>
            <p:nvPr/>
          </p:nvSpPr>
          <p:spPr bwMode="auto">
            <a:xfrm>
              <a:off x="214282" y="6520337"/>
              <a:ext cx="1357322" cy="266249"/>
            </a:xfrm>
            <a:prstGeom prst="rect">
              <a:avLst/>
            </a:prstGeom>
            <a:noFill/>
            <a:ln w="12700">
              <a:noFill/>
              <a:miter lim="800000"/>
              <a:headEnd/>
              <a:tailEnd/>
            </a:ln>
          </p:spPr>
          <p:txBody>
            <a:bodyPr wrap="square" lIns="82237" tIns="40397" rIns="82237" bIns="40397">
              <a:spAutoFit/>
            </a:bodyPr>
            <a:lstStyle/>
            <a:p>
              <a:pPr algn="ctr" defTabSz="831850" eaLnBrk="0" hangingPunct="0"/>
              <a:r>
                <a:rPr lang="tr-TR" sz="1200" b="1" i="1" dirty="0">
                  <a:solidFill>
                    <a:schemeClr val="bg1"/>
                  </a:solidFill>
                  <a:cs typeface="Arial" charset="0"/>
                </a:rPr>
                <a:t>Veri </a:t>
              </a:r>
              <a:r>
                <a:rPr lang="tr-TR" sz="1200" b="1" i="1" dirty="0" smtClean="0">
                  <a:solidFill>
                    <a:schemeClr val="bg1"/>
                  </a:solidFill>
                  <a:cs typeface="Arial" charset="0"/>
                </a:rPr>
                <a:t>Analizi Ekibi</a:t>
              </a:r>
              <a:endParaRPr lang="th-TH" sz="1200" b="1" i="1" dirty="0">
                <a:solidFill>
                  <a:schemeClr val="bg1"/>
                </a:solidFill>
                <a:cs typeface="Arial" charset="0"/>
              </a:endParaRPr>
            </a:p>
          </p:txBody>
        </p:sp>
        <p:sp>
          <p:nvSpPr>
            <p:cNvPr id="448" name="447 Metin kutusu"/>
            <p:cNvSpPr txBox="1"/>
            <p:nvPr/>
          </p:nvSpPr>
          <p:spPr>
            <a:xfrm>
              <a:off x="500034" y="6060064"/>
              <a:ext cx="785818" cy="369332"/>
            </a:xfrm>
            <a:prstGeom prst="rect">
              <a:avLst/>
            </a:prstGeom>
            <a:noFill/>
          </p:spPr>
          <p:txBody>
            <a:bodyPr wrap="square" rtlCol="0">
              <a:spAutoFit/>
            </a:bodyPr>
            <a:lstStyle/>
            <a:p>
              <a:r>
                <a:rPr lang="tr-TR" b="1" dirty="0" smtClean="0">
                  <a:solidFill>
                    <a:schemeClr val="bg1"/>
                  </a:solidFill>
                </a:rPr>
                <a:t>SPSS</a:t>
              </a:r>
              <a:endParaRPr lang="tr-TR" b="1" dirty="0">
                <a:solidFill>
                  <a:schemeClr val="bg1"/>
                </a:solidFill>
              </a:endParaRPr>
            </a:p>
          </p:txBody>
        </p:sp>
      </p:grpSp>
      <p:grpSp>
        <p:nvGrpSpPr>
          <p:cNvPr id="233" name="449 Grup"/>
          <p:cNvGrpSpPr/>
          <p:nvPr/>
        </p:nvGrpSpPr>
        <p:grpSpPr>
          <a:xfrm>
            <a:off x="5072066" y="3492962"/>
            <a:ext cx="1748886" cy="1507674"/>
            <a:chOff x="5037692" y="3786190"/>
            <a:chExt cx="1748886" cy="1507674"/>
          </a:xfrm>
        </p:grpSpPr>
        <p:grpSp>
          <p:nvGrpSpPr>
            <p:cNvPr id="234" name="448 Grup"/>
            <p:cNvGrpSpPr/>
            <p:nvPr/>
          </p:nvGrpSpPr>
          <p:grpSpPr>
            <a:xfrm>
              <a:off x="5037692" y="3786190"/>
              <a:ext cx="1748886" cy="1507674"/>
              <a:chOff x="5037692" y="3402021"/>
              <a:chExt cx="1748886" cy="1507674"/>
            </a:xfrm>
          </p:grpSpPr>
          <p:grpSp>
            <p:nvGrpSpPr>
              <p:cNvPr id="235" name="440 Grup"/>
              <p:cNvGrpSpPr/>
              <p:nvPr/>
            </p:nvGrpSpPr>
            <p:grpSpPr>
              <a:xfrm>
                <a:off x="5046678" y="3402021"/>
                <a:ext cx="1668462" cy="1241425"/>
                <a:chOff x="4903802" y="1500174"/>
                <a:chExt cx="1668462" cy="1241425"/>
              </a:xfrm>
            </p:grpSpPr>
            <p:sp>
              <p:nvSpPr>
                <p:cNvPr id="442" name="Oval 13"/>
                <p:cNvSpPr>
                  <a:spLocks noChangeArrowheads="1"/>
                </p:cNvSpPr>
                <p:nvPr/>
              </p:nvSpPr>
              <p:spPr bwMode="auto">
                <a:xfrm>
                  <a:off x="4903802" y="1500174"/>
                  <a:ext cx="1668462" cy="1241425"/>
                </a:xfrm>
                <a:prstGeom prst="ellipse">
                  <a:avLst/>
                </a:prstGeom>
                <a:solidFill>
                  <a:srgbClr val="00B0F0"/>
                </a:solidFill>
                <a:ln w="28575" cap="rnd">
                  <a:solidFill>
                    <a:schemeClr val="tx1"/>
                  </a:solidFill>
                  <a:prstDash val="sysDot"/>
                  <a:round/>
                  <a:headEnd/>
                  <a:tailEnd/>
                </a:ln>
              </p:spPr>
              <p:txBody>
                <a:bodyPr wrap="none" anchor="ctr"/>
                <a:lstStyle/>
                <a:p>
                  <a:endParaRPr lang="tr-TR">
                    <a:solidFill>
                      <a:schemeClr val="bg1"/>
                    </a:solidFill>
                  </a:endParaRPr>
                </a:p>
              </p:txBody>
            </p:sp>
            <p:pic>
              <p:nvPicPr>
                <p:cNvPr id="443" name="Picture 4"/>
                <p:cNvPicPr>
                  <a:picLocks noChangeAspect="1" noChangeArrowheads="1"/>
                </p:cNvPicPr>
                <p:nvPr/>
              </p:nvPicPr>
              <p:blipFill>
                <a:blip r:embed="rId7" cstate="print"/>
                <a:srcRect/>
                <a:stretch>
                  <a:fillRect/>
                </a:stretch>
              </p:blipFill>
              <p:spPr bwMode="auto">
                <a:xfrm>
                  <a:off x="5357818" y="1714488"/>
                  <a:ext cx="785818" cy="554038"/>
                </a:xfrm>
                <a:prstGeom prst="rect">
                  <a:avLst/>
                </a:prstGeom>
                <a:noFill/>
                <a:ln w="9525">
                  <a:noFill/>
                  <a:miter lim="800000"/>
                  <a:headEnd/>
                  <a:tailEnd/>
                </a:ln>
              </p:spPr>
            </p:pic>
          </p:grpSp>
          <p:sp>
            <p:nvSpPr>
              <p:cNvPr id="446" name="Text Box 21"/>
              <p:cNvSpPr txBox="1">
                <a:spLocks noChangeArrowheads="1"/>
              </p:cNvSpPr>
              <p:nvPr/>
            </p:nvSpPr>
            <p:spPr bwMode="auto">
              <a:xfrm>
                <a:off x="5037692" y="4643446"/>
                <a:ext cx="1748886" cy="266249"/>
              </a:xfrm>
              <a:prstGeom prst="rect">
                <a:avLst/>
              </a:prstGeom>
              <a:noFill/>
              <a:ln w="12700">
                <a:noFill/>
                <a:miter lim="800000"/>
                <a:headEnd/>
                <a:tailEnd/>
              </a:ln>
            </p:spPr>
            <p:txBody>
              <a:bodyPr wrap="none" lIns="82237" tIns="40397" rIns="82237" bIns="40397">
                <a:spAutoFit/>
              </a:bodyPr>
              <a:lstStyle/>
              <a:p>
                <a:pPr algn="ctr" defTabSz="831850" eaLnBrk="0" hangingPunct="0"/>
                <a:r>
                  <a:rPr lang="tr-TR" sz="1200" b="1" i="1" dirty="0">
                    <a:solidFill>
                      <a:schemeClr val="bg1"/>
                    </a:solidFill>
                    <a:cs typeface="Arial" charset="0"/>
                  </a:rPr>
                  <a:t>Kampanya Yönetim Ekibi</a:t>
                </a:r>
                <a:endParaRPr lang="th-TH" sz="1200" b="1" i="1" dirty="0">
                  <a:solidFill>
                    <a:schemeClr val="bg1"/>
                  </a:solidFill>
                  <a:cs typeface="Arial" charset="0"/>
                </a:endParaRPr>
              </a:p>
            </p:txBody>
          </p:sp>
        </p:grpSp>
        <p:sp>
          <p:nvSpPr>
            <p:cNvPr id="445" name="444 Metin kutusu"/>
            <p:cNvSpPr txBox="1"/>
            <p:nvPr/>
          </p:nvSpPr>
          <p:spPr>
            <a:xfrm>
              <a:off x="5500694" y="4572008"/>
              <a:ext cx="785818" cy="369332"/>
            </a:xfrm>
            <a:prstGeom prst="rect">
              <a:avLst/>
            </a:prstGeom>
            <a:noFill/>
          </p:spPr>
          <p:txBody>
            <a:bodyPr wrap="square" rtlCol="0">
              <a:spAutoFit/>
            </a:bodyPr>
            <a:lstStyle/>
            <a:p>
              <a:r>
                <a:rPr lang="tr-TR" b="1" dirty="0" smtClean="0">
                  <a:solidFill>
                    <a:schemeClr val="bg1"/>
                  </a:solidFill>
                </a:rPr>
                <a:t>MIYU</a:t>
              </a:r>
              <a:endParaRPr lang="tr-TR" b="1" dirty="0">
                <a:solidFill>
                  <a:schemeClr val="bg1"/>
                </a:solidFill>
              </a:endParaRPr>
            </a:p>
          </p:txBody>
        </p:sp>
      </p:grpSp>
      <p:sp>
        <p:nvSpPr>
          <p:cNvPr id="451" name="Oval 208"/>
          <p:cNvSpPr>
            <a:spLocks noChangeArrowheads="1"/>
          </p:cNvSpPr>
          <p:nvPr/>
        </p:nvSpPr>
        <p:spPr bwMode="auto">
          <a:xfrm>
            <a:off x="4905079" y="3429000"/>
            <a:ext cx="238425" cy="357190"/>
          </a:xfrm>
          <a:prstGeom prst="ellipse">
            <a:avLst/>
          </a:prstGeom>
          <a:solidFill>
            <a:srgbClr val="0099FF"/>
          </a:solidFill>
          <a:ln w="9525">
            <a:solidFill>
              <a:schemeClr val="tx2"/>
            </a:solidFill>
            <a:round/>
            <a:headEnd/>
            <a:tailEnd/>
          </a:ln>
        </p:spPr>
        <p:txBody>
          <a:bodyPr wrap="none" lIns="83103" tIns="41551" rIns="83103" bIns="41551" anchor="ctr"/>
          <a:lstStyle/>
          <a:p>
            <a:pPr algn="ctr" defTabSz="831850"/>
            <a:r>
              <a:rPr lang="tr-TR" sz="1400" b="1" dirty="0" smtClean="0">
                <a:solidFill>
                  <a:schemeClr val="bg1"/>
                </a:solidFill>
                <a:ea typeface="Arial Unicode MS" pitchFamily="34" charset="-128"/>
                <a:cs typeface="Arial Unicode MS" pitchFamily="34" charset="-128"/>
              </a:rPr>
              <a:t>6</a:t>
            </a:r>
            <a:endParaRPr lang="en-AU" sz="1400" b="1" dirty="0">
              <a:solidFill>
                <a:schemeClr val="bg1"/>
              </a:solidFill>
              <a:ea typeface="Arial Unicode MS" pitchFamily="34" charset="-128"/>
              <a:cs typeface="Arial Unicode MS" pitchFamily="34" charset="-128"/>
            </a:endParaRPr>
          </a:p>
        </p:txBody>
      </p:sp>
      <p:grpSp>
        <p:nvGrpSpPr>
          <p:cNvPr id="236" name="451 Grup"/>
          <p:cNvGrpSpPr/>
          <p:nvPr/>
        </p:nvGrpSpPr>
        <p:grpSpPr>
          <a:xfrm>
            <a:off x="2786050" y="3143248"/>
            <a:ext cx="1428760" cy="884235"/>
            <a:chOff x="142844" y="1473195"/>
            <a:chExt cx="1668462" cy="1241425"/>
          </a:xfrm>
        </p:grpSpPr>
        <p:sp>
          <p:nvSpPr>
            <p:cNvPr id="453" name="Oval 13"/>
            <p:cNvSpPr>
              <a:spLocks noChangeArrowheads="1"/>
            </p:cNvSpPr>
            <p:nvPr/>
          </p:nvSpPr>
          <p:spPr bwMode="auto">
            <a:xfrm>
              <a:off x="142844" y="1473195"/>
              <a:ext cx="1668462" cy="1241425"/>
            </a:xfrm>
            <a:prstGeom prst="ellipse">
              <a:avLst/>
            </a:prstGeom>
            <a:solidFill>
              <a:srgbClr val="00B0F0"/>
            </a:solidFill>
            <a:ln w="28575" cap="rnd">
              <a:solidFill>
                <a:schemeClr val="tx1"/>
              </a:solidFill>
              <a:prstDash val="sysDot"/>
              <a:round/>
              <a:headEnd/>
              <a:tailEnd/>
            </a:ln>
          </p:spPr>
          <p:txBody>
            <a:bodyPr wrap="none" anchor="ctr"/>
            <a:lstStyle/>
            <a:p>
              <a:endParaRPr lang="tr-TR">
                <a:solidFill>
                  <a:schemeClr val="bg1"/>
                </a:solidFill>
              </a:endParaRPr>
            </a:p>
          </p:txBody>
        </p:sp>
        <p:grpSp>
          <p:nvGrpSpPr>
            <p:cNvPr id="237" name="Group 224"/>
            <p:cNvGrpSpPr>
              <a:grpSpLocks/>
            </p:cNvGrpSpPr>
            <p:nvPr/>
          </p:nvGrpSpPr>
          <p:grpSpPr bwMode="auto">
            <a:xfrm>
              <a:off x="642891" y="1714490"/>
              <a:ext cx="714377" cy="714381"/>
              <a:chOff x="3449" y="1849"/>
              <a:chExt cx="551" cy="842"/>
            </a:xfrm>
          </p:grpSpPr>
          <p:grpSp>
            <p:nvGrpSpPr>
              <p:cNvPr id="238" name="Group 225"/>
              <p:cNvGrpSpPr>
                <a:grpSpLocks/>
              </p:cNvGrpSpPr>
              <p:nvPr/>
            </p:nvGrpSpPr>
            <p:grpSpPr bwMode="auto">
              <a:xfrm>
                <a:off x="3749" y="1849"/>
                <a:ext cx="251" cy="797"/>
                <a:chOff x="2921" y="303"/>
                <a:chExt cx="251" cy="797"/>
              </a:xfrm>
            </p:grpSpPr>
            <p:grpSp>
              <p:nvGrpSpPr>
                <p:cNvPr id="239" name="Group 226"/>
                <p:cNvGrpSpPr>
                  <a:grpSpLocks/>
                </p:cNvGrpSpPr>
                <p:nvPr/>
              </p:nvGrpSpPr>
              <p:grpSpPr bwMode="auto">
                <a:xfrm>
                  <a:off x="2921" y="419"/>
                  <a:ext cx="251" cy="224"/>
                  <a:chOff x="2921" y="419"/>
                  <a:chExt cx="251" cy="224"/>
                </a:xfrm>
              </p:grpSpPr>
              <p:sp>
                <p:nvSpPr>
                  <p:cNvPr id="520" name="Freeform 227"/>
                  <p:cNvSpPr>
                    <a:spLocks/>
                  </p:cNvSpPr>
                  <p:nvPr/>
                </p:nvSpPr>
                <p:spPr bwMode="auto">
                  <a:xfrm>
                    <a:off x="2921" y="419"/>
                    <a:ext cx="251" cy="224"/>
                  </a:xfrm>
                  <a:custGeom>
                    <a:avLst/>
                    <a:gdLst>
                      <a:gd name="T0" fmla="*/ 95 w 502"/>
                      <a:gd name="T1" fmla="*/ 0 h 449"/>
                      <a:gd name="T2" fmla="*/ 65 w 502"/>
                      <a:gd name="T3" fmla="*/ 19 h 449"/>
                      <a:gd name="T4" fmla="*/ 35 w 502"/>
                      <a:gd name="T5" fmla="*/ 34 h 449"/>
                      <a:gd name="T6" fmla="*/ 16 w 502"/>
                      <a:gd name="T7" fmla="*/ 98 h 449"/>
                      <a:gd name="T8" fmla="*/ 1 w 502"/>
                      <a:gd name="T9" fmla="*/ 148 h 449"/>
                      <a:gd name="T10" fmla="*/ 0 w 502"/>
                      <a:gd name="T11" fmla="*/ 158 h 449"/>
                      <a:gd name="T12" fmla="*/ 14 w 502"/>
                      <a:gd name="T13" fmla="*/ 182 h 449"/>
                      <a:gd name="T14" fmla="*/ 23 w 502"/>
                      <a:gd name="T15" fmla="*/ 190 h 449"/>
                      <a:gd name="T16" fmla="*/ 31 w 502"/>
                      <a:gd name="T17" fmla="*/ 192 h 449"/>
                      <a:gd name="T18" fmla="*/ 31 w 502"/>
                      <a:gd name="T19" fmla="*/ 199 h 449"/>
                      <a:gd name="T20" fmla="*/ 46 w 502"/>
                      <a:gd name="T21" fmla="*/ 189 h 449"/>
                      <a:gd name="T22" fmla="*/ 48 w 502"/>
                      <a:gd name="T23" fmla="*/ 215 h 449"/>
                      <a:gd name="T24" fmla="*/ 56 w 502"/>
                      <a:gd name="T25" fmla="*/ 224 h 449"/>
                      <a:gd name="T26" fmla="*/ 202 w 502"/>
                      <a:gd name="T27" fmla="*/ 224 h 449"/>
                      <a:gd name="T28" fmla="*/ 215 w 502"/>
                      <a:gd name="T29" fmla="*/ 212 h 449"/>
                      <a:gd name="T30" fmla="*/ 212 w 502"/>
                      <a:gd name="T31" fmla="*/ 189 h 449"/>
                      <a:gd name="T32" fmla="*/ 229 w 502"/>
                      <a:gd name="T33" fmla="*/ 203 h 449"/>
                      <a:gd name="T34" fmla="*/ 251 w 502"/>
                      <a:gd name="T35" fmla="*/ 161 h 449"/>
                      <a:gd name="T36" fmla="*/ 206 w 502"/>
                      <a:gd name="T37" fmla="*/ 29 h 449"/>
                      <a:gd name="T38" fmla="*/ 158 w 502"/>
                      <a:gd name="T39" fmla="*/ 12 h 449"/>
                      <a:gd name="T40" fmla="*/ 143 w 502"/>
                      <a:gd name="T41" fmla="*/ 4 h 449"/>
                      <a:gd name="T42" fmla="*/ 121 w 502"/>
                      <a:gd name="T43" fmla="*/ 25 h 449"/>
                      <a:gd name="T44" fmla="*/ 95 w 502"/>
                      <a:gd name="T45" fmla="*/ 0 h 4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02"/>
                      <a:gd name="T70" fmla="*/ 0 h 449"/>
                      <a:gd name="T71" fmla="*/ 502 w 502"/>
                      <a:gd name="T72" fmla="*/ 449 h 44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02" h="449">
                        <a:moveTo>
                          <a:pt x="190" y="0"/>
                        </a:moveTo>
                        <a:lnTo>
                          <a:pt x="130" y="38"/>
                        </a:lnTo>
                        <a:lnTo>
                          <a:pt x="69" y="68"/>
                        </a:lnTo>
                        <a:lnTo>
                          <a:pt x="32" y="196"/>
                        </a:lnTo>
                        <a:lnTo>
                          <a:pt x="2" y="296"/>
                        </a:lnTo>
                        <a:lnTo>
                          <a:pt x="0" y="316"/>
                        </a:lnTo>
                        <a:lnTo>
                          <a:pt x="28" y="364"/>
                        </a:lnTo>
                        <a:lnTo>
                          <a:pt x="46" y="381"/>
                        </a:lnTo>
                        <a:lnTo>
                          <a:pt x="61" y="385"/>
                        </a:lnTo>
                        <a:lnTo>
                          <a:pt x="62" y="398"/>
                        </a:lnTo>
                        <a:lnTo>
                          <a:pt x="92" y="378"/>
                        </a:lnTo>
                        <a:lnTo>
                          <a:pt x="95" y="431"/>
                        </a:lnTo>
                        <a:lnTo>
                          <a:pt x="112" y="449"/>
                        </a:lnTo>
                        <a:lnTo>
                          <a:pt x="404" y="449"/>
                        </a:lnTo>
                        <a:lnTo>
                          <a:pt x="430" y="424"/>
                        </a:lnTo>
                        <a:lnTo>
                          <a:pt x="424" y="378"/>
                        </a:lnTo>
                        <a:lnTo>
                          <a:pt x="457" y="407"/>
                        </a:lnTo>
                        <a:lnTo>
                          <a:pt x="502" y="323"/>
                        </a:lnTo>
                        <a:lnTo>
                          <a:pt x="411" y="59"/>
                        </a:lnTo>
                        <a:lnTo>
                          <a:pt x="315" y="25"/>
                        </a:lnTo>
                        <a:lnTo>
                          <a:pt x="286" y="8"/>
                        </a:lnTo>
                        <a:lnTo>
                          <a:pt x="241" y="51"/>
                        </a:lnTo>
                        <a:lnTo>
                          <a:pt x="190" y="0"/>
                        </a:lnTo>
                        <a:close/>
                      </a:path>
                    </a:pathLst>
                  </a:custGeom>
                  <a:solidFill>
                    <a:srgbClr val="3F7FFF"/>
                  </a:solidFill>
                  <a:ln w="9525">
                    <a:noFill/>
                    <a:round/>
                    <a:headEnd/>
                    <a:tailEnd/>
                  </a:ln>
                </p:spPr>
                <p:txBody>
                  <a:bodyPr/>
                  <a:lstStyle/>
                  <a:p>
                    <a:endParaRPr lang="tr-TR">
                      <a:solidFill>
                        <a:schemeClr val="bg1"/>
                      </a:solidFill>
                    </a:endParaRPr>
                  </a:p>
                </p:txBody>
              </p:sp>
              <p:grpSp>
                <p:nvGrpSpPr>
                  <p:cNvPr id="240" name="Group 228"/>
                  <p:cNvGrpSpPr>
                    <a:grpSpLocks/>
                  </p:cNvGrpSpPr>
                  <p:nvPr/>
                </p:nvGrpSpPr>
                <p:grpSpPr bwMode="auto">
                  <a:xfrm>
                    <a:off x="2970" y="442"/>
                    <a:ext cx="174" cy="201"/>
                    <a:chOff x="2970" y="442"/>
                    <a:chExt cx="174" cy="201"/>
                  </a:xfrm>
                </p:grpSpPr>
                <p:sp>
                  <p:nvSpPr>
                    <p:cNvPr id="522" name="Freeform 229"/>
                    <p:cNvSpPr>
                      <a:spLocks/>
                    </p:cNvSpPr>
                    <p:nvPr/>
                  </p:nvSpPr>
                  <p:spPr bwMode="auto">
                    <a:xfrm>
                      <a:off x="3024" y="442"/>
                      <a:ext cx="37" cy="201"/>
                    </a:xfrm>
                    <a:custGeom>
                      <a:avLst/>
                      <a:gdLst>
                        <a:gd name="T0" fmla="*/ 10 w 73"/>
                        <a:gd name="T1" fmla="*/ 0 h 401"/>
                        <a:gd name="T2" fmla="*/ 4 w 73"/>
                        <a:gd name="T3" fmla="*/ 14 h 401"/>
                        <a:gd name="T4" fmla="*/ 10 w 73"/>
                        <a:gd name="T5" fmla="*/ 20 h 401"/>
                        <a:gd name="T6" fmla="*/ 0 w 73"/>
                        <a:gd name="T7" fmla="*/ 161 h 401"/>
                        <a:gd name="T8" fmla="*/ 1 w 73"/>
                        <a:gd name="T9" fmla="*/ 185 h 401"/>
                        <a:gd name="T10" fmla="*/ 20 w 73"/>
                        <a:gd name="T11" fmla="*/ 201 h 401"/>
                        <a:gd name="T12" fmla="*/ 37 w 73"/>
                        <a:gd name="T13" fmla="*/ 184 h 401"/>
                        <a:gd name="T14" fmla="*/ 37 w 73"/>
                        <a:gd name="T15" fmla="*/ 155 h 401"/>
                        <a:gd name="T16" fmla="*/ 22 w 73"/>
                        <a:gd name="T17" fmla="*/ 21 h 401"/>
                        <a:gd name="T18" fmla="*/ 28 w 73"/>
                        <a:gd name="T19" fmla="*/ 14 h 401"/>
                        <a:gd name="T20" fmla="*/ 22 w 73"/>
                        <a:gd name="T21" fmla="*/ 1 h 401"/>
                        <a:gd name="T22" fmla="*/ 17 w 73"/>
                        <a:gd name="T23" fmla="*/ 5 h 401"/>
                        <a:gd name="T24" fmla="*/ 10 w 73"/>
                        <a:gd name="T25" fmla="*/ 0 h 4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3"/>
                        <a:gd name="T40" fmla="*/ 0 h 401"/>
                        <a:gd name="T41" fmla="*/ 73 w 73"/>
                        <a:gd name="T42" fmla="*/ 401 h 4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3" h="401">
                          <a:moveTo>
                            <a:pt x="20" y="0"/>
                          </a:moveTo>
                          <a:lnTo>
                            <a:pt x="7" y="27"/>
                          </a:lnTo>
                          <a:lnTo>
                            <a:pt x="20" y="40"/>
                          </a:lnTo>
                          <a:lnTo>
                            <a:pt x="0" y="321"/>
                          </a:lnTo>
                          <a:lnTo>
                            <a:pt x="2" y="370"/>
                          </a:lnTo>
                          <a:lnTo>
                            <a:pt x="39" y="401"/>
                          </a:lnTo>
                          <a:lnTo>
                            <a:pt x="73" y="367"/>
                          </a:lnTo>
                          <a:lnTo>
                            <a:pt x="73" y="310"/>
                          </a:lnTo>
                          <a:lnTo>
                            <a:pt x="43" y="42"/>
                          </a:lnTo>
                          <a:lnTo>
                            <a:pt x="56" y="27"/>
                          </a:lnTo>
                          <a:lnTo>
                            <a:pt x="44" y="1"/>
                          </a:lnTo>
                          <a:lnTo>
                            <a:pt x="33" y="10"/>
                          </a:lnTo>
                          <a:lnTo>
                            <a:pt x="20" y="0"/>
                          </a:lnTo>
                          <a:close/>
                        </a:path>
                      </a:pathLst>
                    </a:custGeom>
                    <a:solidFill>
                      <a:srgbClr val="001F9F"/>
                    </a:solidFill>
                    <a:ln w="9525">
                      <a:noFill/>
                      <a:round/>
                      <a:headEnd/>
                      <a:tailEnd/>
                    </a:ln>
                  </p:spPr>
                  <p:txBody>
                    <a:bodyPr/>
                    <a:lstStyle/>
                    <a:p>
                      <a:endParaRPr lang="tr-TR">
                        <a:solidFill>
                          <a:schemeClr val="bg1"/>
                        </a:solidFill>
                      </a:endParaRPr>
                    </a:p>
                  </p:txBody>
                </p:sp>
                <p:grpSp>
                  <p:nvGrpSpPr>
                    <p:cNvPr id="241" name="Group 230"/>
                    <p:cNvGrpSpPr>
                      <a:grpSpLocks/>
                    </p:cNvGrpSpPr>
                    <p:nvPr/>
                  </p:nvGrpSpPr>
                  <p:grpSpPr bwMode="auto">
                    <a:xfrm>
                      <a:off x="2970" y="528"/>
                      <a:ext cx="174" cy="68"/>
                      <a:chOff x="2970" y="528"/>
                      <a:chExt cx="174" cy="68"/>
                    </a:xfrm>
                  </p:grpSpPr>
                  <p:sp>
                    <p:nvSpPr>
                      <p:cNvPr id="524" name="Freeform 231"/>
                      <p:cNvSpPr>
                        <a:spLocks/>
                      </p:cNvSpPr>
                      <p:nvPr/>
                    </p:nvSpPr>
                    <p:spPr bwMode="auto">
                      <a:xfrm>
                        <a:off x="3007" y="542"/>
                        <a:ext cx="136" cy="43"/>
                      </a:xfrm>
                      <a:custGeom>
                        <a:avLst/>
                        <a:gdLst>
                          <a:gd name="T0" fmla="*/ 12 w 272"/>
                          <a:gd name="T1" fmla="*/ 27 h 87"/>
                          <a:gd name="T2" fmla="*/ 103 w 272"/>
                          <a:gd name="T3" fmla="*/ 0 h 87"/>
                          <a:gd name="T4" fmla="*/ 136 w 272"/>
                          <a:gd name="T5" fmla="*/ 3 h 87"/>
                          <a:gd name="T6" fmla="*/ 22 w 272"/>
                          <a:gd name="T7" fmla="*/ 43 h 87"/>
                          <a:gd name="T8" fmla="*/ 0 w 272"/>
                          <a:gd name="T9" fmla="*/ 31 h 87"/>
                          <a:gd name="T10" fmla="*/ 12 w 272"/>
                          <a:gd name="T11" fmla="*/ 27 h 87"/>
                          <a:gd name="T12" fmla="*/ 0 60000 65536"/>
                          <a:gd name="T13" fmla="*/ 0 60000 65536"/>
                          <a:gd name="T14" fmla="*/ 0 60000 65536"/>
                          <a:gd name="T15" fmla="*/ 0 60000 65536"/>
                          <a:gd name="T16" fmla="*/ 0 60000 65536"/>
                          <a:gd name="T17" fmla="*/ 0 60000 65536"/>
                          <a:gd name="T18" fmla="*/ 0 w 272"/>
                          <a:gd name="T19" fmla="*/ 0 h 87"/>
                          <a:gd name="T20" fmla="*/ 272 w 272"/>
                          <a:gd name="T21" fmla="*/ 87 h 87"/>
                        </a:gdLst>
                        <a:ahLst/>
                        <a:cxnLst>
                          <a:cxn ang="T12">
                            <a:pos x="T0" y="T1"/>
                          </a:cxn>
                          <a:cxn ang="T13">
                            <a:pos x="T2" y="T3"/>
                          </a:cxn>
                          <a:cxn ang="T14">
                            <a:pos x="T4" y="T5"/>
                          </a:cxn>
                          <a:cxn ang="T15">
                            <a:pos x="T6" y="T7"/>
                          </a:cxn>
                          <a:cxn ang="T16">
                            <a:pos x="T8" y="T9"/>
                          </a:cxn>
                          <a:cxn ang="T17">
                            <a:pos x="T10" y="T11"/>
                          </a:cxn>
                        </a:cxnLst>
                        <a:rect l="T18" t="T19" r="T20" b="T21"/>
                        <a:pathLst>
                          <a:path w="272" h="87">
                            <a:moveTo>
                              <a:pt x="24" y="54"/>
                            </a:moveTo>
                            <a:lnTo>
                              <a:pt x="207" y="0"/>
                            </a:lnTo>
                            <a:lnTo>
                              <a:pt x="272" y="7"/>
                            </a:lnTo>
                            <a:lnTo>
                              <a:pt x="45" y="87"/>
                            </a:lnTo>
                            <a:lnTo>
                              <a:pt x="0" y="63"/>
                            </a:lnTo>
                            <a:lnTo>
                              <a:pt x="24" y="54"/>
                            </a:lnTo>
                            <a:close/>
                          </a:path>
                        </a:pathLst>
                      </a:custGeom>
                      <a:solidFill>
                        <a:srgbClr val="000000"/>
                      </a:solidFill>
                      <a:ln w="9525">
                        <a:noFill/>
                        <a:round/>
                        <a:headEnd/>
                        <a:tailEnd/>
                      </a:ln>
                    </p:spPr>
                    <p:txBody>
                      <a:bodyPr/>
                      <a:lstStyle/>
                      <a:p>
                        <a:endParaRPr lang="tr-TR">
                          <a:solidFill>
                            <a:schemeClr val="bg1"/>
                          </a:solidFill>
                        </a:endParaRPr>
                      </a:p>
                    </p:txBody>
                  </p:sp>
                  <p:sp>
                    <p:nvSpPr>
                      <p:cNvPr id="525" name="Freeform 232"/>
                      <p:cNvSpPr>
                        <a:spLocks/>
                      </p:cNvSpPr>
                      <p:nvPr/>
                    </p:nvSpPr>
                    <p:spPr bwMode="auto">
                      <a:xfrm>
                        <a:off x="3068" y="544"/>
                        <a:ext cx="76" cy="50"/>
                      </a:xfrm>
                      <a:custGeom>
                        <a:avLst/>
                        <a:gdLst>
                          <a:gd name="T0" fmla="*/ 39 w 152"/>
                          <a:gd name="T1" fmla="*/ 0 h 101"/>
                          <a:gd name="T2" fmla="*/ 9 w 152"/>
                          <a:gd name="T3" fmla="*/ 8 h 101"/>
                          <a:gd name="T4" fmla="*/ 7 w 152"/>
                          <a:gd name="T5" fmla="*/ 18 h 101"/>
                          <a:gd name="T6" fmla="*/ 0 w 152"/>
                          <a:gd name="T7" fmla="*/ 26 h 101"/>
                          <a:gd name="T8" fmla="*/ 12 w 152"/>
                          <a:gd name="T9" fmla="*/ 40 h 101"/>
                          <a:gd name="T10" fmla="*/ 29 w 152"/>
                          <a:gd name="T11" fmla="*/ 48 h 101"/>
                          <a:gd name="T12" fmla="*/ 54 w 152"/>
                          <a:gd name="T13" fmla="*/ 50 h 101"/>
                          <a:gd name="T14" fmla="*/ 76 w 152"/>
                          <a:gd name="T15" fmla="*/ 28 h 101"/>
                          <a:gd name="T16" fmla="*/ 73 w 152"/>
                          <a:gd name="T17" fmla="*/ 2 h 101"/>
                          <a:gd name="T18" fmla="*/ 54 w 152"/>
                          <a:gd name="T19" fmla="*/ 15 h 101"/>
                          <a:gd name="T20" fmla="*/ 39 w 152"/>
                          <a:gd name="T21" fmla="*/ 0 h 10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2"/>
                          <a:gd name="T34" fmla="*/ 0 h 101"/>
                          <a:gd name="T35" fmla="*/ 152 w 152"/>
                          <a:gd name="T36" fmla="*/ 101 h 10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2" h="101">
                            <a:moveTo>
                              <a:pt x="79" y="0"/>
                            </a:moveTo>
                            <a:lnTo>
                              <a:pt x="18" y="16"/>
                            </a:lnTo>
                            <a:lnTo>
                              <a:pt x="14" y="37"/>
                            </a:lnTo>
                            <a:lnTo>
                              <a:pt x="0" y="53"/>
                            </a:lnTo>
                            <a:lnTo>
                              <a:pt x="25" y="80"/>
                            </a:lnTo>
                            <a:lnTo>
                              <a:pt x="58" y="97"/>
                            </a:lnTo>
                            <a:lnTo>
                              <a:pt x="108" y="101"/>
                            </a:lnTo>
                            <a:lnTo>
                              <a:pt x="152" y="57"/>
                            </a:lnTo>
                            <a:lnTo>
                              <a:pt x="146" y="4"/>
                            </a:lnTo>
                            <a:lnTo>
                              <a:pt x="108" y="30"/>
                            </a:lnTo>
                            <a:lnTo>
                              <a:pt x="79" y="0"/>
                            </a:lnTo>
                            <a:close/>
                          </a:path>
                        </a:pathLst>
                      </a:custGeom>
                      <a:solidFill>
                        <a:srgbClr val="FF7F7F"/>
                      </a:solidFill>
                      <a:ln w="9525">
                        <a:noFill/>
                        <a:round/>
                        <a:headEnd/>
                        <a:tailEnd/>
                      </a:ln>
                    </p:spPr>
                    <p:txBody>
                      <a:bodyPr/>
                      <a:lstStyle/>
                      <a:p>
                        <a:endParaRPr lang="tr-TR">
                          <a:solidFill>
                            <a:schemeClr val="bg1"/>
                          </a:solidFill>
                        </a:endParaRPr>
                      </a:p>
                    </p:txBody>
                  </p:sp>
                  <p:sp>
                    <p:nvSpPr>
                      <p:cNvPr id="526" name="Freeform 233"/>
                      <p:cNvSpPr>
                        <a:spLocks/>
                      </p:cNvSpPr>
                      <p:nvPr/>
                    </p:nvSpPr>
                    <p:spPr bwMode="auto">
                      <a:xfrm>
                        <a:off x="2970" y="528"/>
                        <a:ext cx="61" cy="68"/>
                      </a:xfrm>
                      <a:custGeom>
                        <a:avLst/>
                        <a:gdLst>
                          <a:gd name="T0" fmla="*/ 0 w 122"/>
                          <a:gd name="T1" fmla="*/ 42 h 136"/>
                          <a:gd name="T2" fmla="*/ 7 w 122"/>
                          <a:gd name="T3" fmla="*/ 30 h 136"/>
                          <a:gd name="T4" fmla="*/ 14 w 122"/>
                          <a:gd name="T5" fmla="*/ 17 h 136"/>
                          <a:gd name="T6" fmla="*/ 17 w 122"/>
                          <a:gd name="T7" fmla="*/ 5 h 136"/>
                          <a:gd name="T8" fmla="*/ 36 w 122"/>
                          <a:gd name="T9" fmla="*/ 0 h 136"/>
                          <a:gd name="T10" fmla="*/ 50 w 122"/>
                          <a:gd name="T11" fmla="*/ 0 h 136"/>
                          <a:gd name="T12" fmla="*/ 61 w 122"/>
                          <a:gd name="T13" fmla="*/ 34 h 136"/>
                          <a:gd name="T14" fmla="*/ 58 w 122"/>
                          <a:gd name="T15" fmla="*/ 42 h 136"/>
                          <a:gd name="T16" fmla="*/ 50 w 122"/>
                          <a:gd name="T17" fmla="*/ 50 h 136"/>
                          <a:gd name="T18" fmla="*/ 37 w 122"/>
                          <a:gd name="T19" fmla="*/ 54 h 136"/>
                          <a:gd name="T20" fmla="*/ 28 w 122"/>
                          <a:gd name="T21" fmla="*/ 55 h 136"/>
                          <a:gd name="T22" fmla="*/ 24 w 122"/>
                          <a:gd name="T23" fmla="*/ 58 h 136"/>
                          <a:gd name="T24" fmla="*/ 18 w 122"/>
                          <a:gd name="T25" fmla="*/ 65 h 136"/>
                          <a:gd name="T26" fmla="*/ 7 w 122"/>
                          <a:gd name="T27" fmla="*/ 68 h 136"/>
                          <a:gd name="T28" fmla="*/ 2 w 122"/>
                          <a:gd name="T29" fmla="*/ 68 h 136"/>
                          <a:gd name="T30" fmla="*/ 0 w 122"/>
                          <a:gd name="T31" fmla="*/ 42 h 1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2"/>
                          <a:gd name="T49" fmla="*/ 0 h 136"/>
                          <a:gd name="T50" fmla="*/ 122 w 122"/>
                          <a:gd name="T51" fmla="*/ 136 h 1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2" h="136">
                            <a:moveTo>
                              <a:pt x="0" y="84"/>
                            </a:moveTo>
                            <a:lnTo>
                              <a:pt x="14" y="61"/>
                            </a:lnTo>
                            <a:lnTo>
                              <a:pt x="27" y="35"/>
                            </a:lnTo>
                            <a:lnTo>
                              <a:pt x="33" y="10"/>
                            </a:lnTo>
                            <a:lnTo>
                              <a:pt x="71" y="0"/>
                            </a:lnTo>
                            <a:lnTo>
                              <a:pt x="99" y="0"/>
                            </a:lnTo>
                            <a:lnTo>
                              <a:pt x="122" y="69"/>
                            </a:lnTo>
                            <a:lnTo>
                              <a:pt x="115" y="84"/>
                            </a:lnTo>
                            <a:lnTo>
                              <a:pt x="99" y="101"/>
                            </a:lnTo>
                            <a:lnTo>
                              <a:pt x="74" y="109"/>
                            </a:lnTo>
                            <a:lnTo>
                              <a:pt x="55" y="111"/>
                            </a:lnTo>
                            <a:lnTo>
                              <a:pt x="47" y="116"/>
                            </a:lnTo>
                            <a:lnTo>
                              <a:pt x="35" y="130"/>
                            </a:lnTo>
                            <a:lnTo>
                              <a:pt x="14" y="136"/>
                            </a:lnTo>
                            <a:lnTo>
                              <a:pt x="4" y="136"/>
                            </a:lnTo>
                            <a:lnTo>
                              <a:pt x="0" y="84"/>
                            </a:lnTo>
                            <a:close/>
                          </a:path>
                        </a:pathLst>
                      </a:custGeom>
                      <a:solidFill>
                        <a:srgbClr val="FF7F7F"/>
                      </a:solidFill>
                      <a:ln w="9525">
                        <a:noFill/>
                        <a:round/>
                        <a:headEnd/>
                        <a:tailEnd/>
                      </a:ln>
                    </p:spPr>
                    <p:txBody>
                      <a:bodyPr/>
                      <a:lstStyle/>
                      <a:p>
                        <a:endParaRPr lang="tr-TR">
                          <a:solidFill>
                            <a:schemeClr val="bg1"/>
                          </a:solidFill>
                        </a:endParaRPr>
                      </a:p>
                    </p:txBody>
                  </p:sp>
                </p:grpSp>
              </p:grpSp>
            </p:grpSp>
            <p:grpSp>
              <p:nvGrpSpPr>
                <p:cNvPr id="242" name="Group 234"/>
                <p:cNvGrpSpPr>
                  <a:grpSpLocks/>
                </p:cNvGrpSpPr>
                <p:nvPr/>
              </p:nvGrpSpPr>
              <p:grpSpPr bwMode="auto">
                <a:xfrm>
                  <a:off x="2926" y="303"/>
                  <a:ext cx="236" cy="797"/>
                  <a:chOff x="2926" y="303"/>
                  <a:chExt cx="236" cy="797"/>
                </a:xfrm>
              </p:grpSpPr>
              <p:grpSp>
                <p:nvGrpSpPr>
                  <p:cNvPr id="243" name="Group 235"/>
                  <p:cNvGrpSpPr>
                    <a:grpSpLocks/>
                  </p:cNvGrpSpPr>
                  <p:nvPr/>
                </p:nvGrpSpPr>
                <p:grpSpPr bwMode="auto">
                  <a:xfrm>
                    <a:off x="2999" y="303"/>
                    <a:ext cx="86" cy="144"/>
                    <a:chOff x="2999" y="303"/>
                    <a:chExt cx="86" cy="144"/>
                  </a:xfrm>
                </p:grpSpPr>
                <p:sp>
                  <p:nvSpPr>
                    <p:cNvPr id="517" name="Freeform 236"/>
                    <p:cNvSpPr>
                      <a:spLocks/>
                    </p:cNvSpPr>
                    <p:nvPr/>
                  </p:nvSpPr>
                  <p:spPr bwMode="auto">
                    <a:xfrm>
                      <a:off x="3001" y="311"/>
                      <a:ext cx="80" cy="136"/>
                    </a:xfrm>
                    <a:custGeom>
                      <a:avLst/>
                      <a:gdLst>
                        <a:gd name="T0" fmla="*/ 0 w 160"/>
                        <a:gd name="T1" fmla="*/ 58 h 273"/>
                        <a:gd name="T2" fmla="*/ 3 w 160"/>
                        <a:gd name="T3" fmla="*/ 70 h 273"/>
                        <a:gd name="T4" fmla="*/ 6 w 160"/>
                        <a:gd name="T5" fmla="*/ 76 h 273"/>
                        <a:gd name="T6" fmla="*/ 9 w 160"/>
                        <a:gd name="T7" fmla="*/ 82 h 273"/>
                        <a:gd name="T8" fmla="*/ 13 w 160"/>
                        <a:gd name="T9" fmla="*/ 81 h 273"/>
                        <a:gd name="T10" fmla="*/ 14 w 160"/>
                        <a:gd name="T11" fmla="*/ 81 h 273"/>
                        <a:gd name="T12" fmla="*/ 14 w 160"/>
                        <a:gd name="T13" fmla="*/ 109 h 273"/>
                        <a:gd name="T14" fmla="*/ 40 w 160"/>
                        <a:gd name="T15" fmla="*/ 136 h 273"/>
                        <a:gd name="T16" fmla="*/ 62 w 160"/>
                        <a:gd name="T17" fmla="*/ 115 h 273"/>
                        <a:gd name="T18" fmla="*/ 63 w 160"/>
                        <a:gd name="T19" fmla="*/ 109 h 273"/>
                        <a:gd name="T20" fmla="*/ 67 w 160"/>
                        <a:gd name="T21" fmla="*/ 103 h 273"/>
                        <a:gd name="T22" fmla="*/ 70 w 160"/>
                        <a:gd name="T23" fmla="*/ 97 h 273"/>
                        <a:gd name="T24" fmla="*/ 73 w 160"/>
                        <a:gd name="T25" fmla="*/ 86 h 273"/>
                        <a:gd name="T26" fmla="*/ 78 w 160"/>
                        <a:gd name="T27" fmla="*/ 74 h 273"/>
                        <a:gd name="T28" fmla="*/ 79 w 160"/>
                        <a:gd name="T29" fmla="*/ 63 h 273"/>
                        <a:gd name="T30" fmla="*/ 80 w 160"/>
                        <a:gd name="T31" fmla="*/ 40 h 273"/>
                        <a:gd name="T32" fmla="*/ 80 w 160"/>
                        <a:gd name="T33" fmla="*/ 31 h 273"/>
                        <a:gd name="T34" fmla="*/ 78 w 160"/>
                        <a:gd name="T35" fmla="*/ 21 h 273"/>
                        <a:gd name="T36" fmla="*/ 73 w 160"/>
                        <a:gd name="T37" fmla="*/ 12 h 273"/>
                        <a:gd name="T38" fmla="*/ 64 w 160"/>
                        <a:gd name="T39" fmla="*/ 5 h 273"/>
                        <a:gd name="T40" fmla="*/ 54 w 160"/>
                        <a:gd name="T41" fmla="*/ 1 h 273"/>
                        <a:gd name="T42" fmla="*/ 42 w 160"/>
                        <a:gd name="T43" fmla="*/ 0 h 273"/>
                        <a:gd name="T44" fmla="*/ 31 w 160"/>
                        <a:gd name="T45" fmla="*/ 1 h 273"/>
                        <a:gd name="T46" fmla="*/ 23 w 160"/>
                        <a:gd name="T47" fmla="*/ 4 h 273"/>
                        <a:gd name="T48" fmla="*/ 15 w 160"/>
                        <a:gd name="T49" fmla="*/ 10 h 273"/>
                        <a:gd name="T50" fmla="*/ 10 w 160"/>
                        <a:gd name="T51" fmla="*/ 16 h 273"/>
                        <a:gd name="T52" fmla="*/ 6 w 160"/>
                        <a:gd name="T53" fmla="*/ 22 h 273"/>
                        <a:gd name="T54" fmla="*/ 3 w 160"/>
                        <a:gd name="T55" fmla="*/ 30 h 273"/>
                        <a:gd name="T56" fmla="*/ 1 w 160"/>
                        <a:gd name="T57" fmla="*/ 38 h 273"/>
                        <a:gd name="T58" fmla="*/ 1 w 160"/>
                        <a:gd name="T59" fmla="*/ 47 h 273"/>
                        <a:gd name="T60" fmla="*/ 2 w 160"/>
                        <a:gd name="T61" fmla="*/ 54 h 273"/>
                        <a:gd name="T62" fmla="*/ 0 w 160"/>
                        <a:gd name="T63" fmla="*/ 58 h 27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0"/>
                        <a:gd name="T97" fmla="*/ 0 h 273"/>
                        <a:gd name="T98" fmla="*/ 160 w 160"/>
                        <a:gd name="T99" fmla="*/ 273 h 27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0" h="273">
                          <a:moveTo>
                            <a:pt x="0" y="116"/>
                          </a:moveTo>
                          <a:lnTo>
                            <a:pt x="6" y="140"/>
                          </a:lnTo>
                          <a:lnTo>
                            <a:pt x="12" y="153"/>
                          </a:lnTo>
                          <a:lnTo>
                            <a:pt x="18" y="165"/>
                          </a:lnTo>
                          <a:lnTo>
                            <a:pt x="27" y="163"/>
                          </a:lnTo>
                          <a:lnTo>
                            <a:pt x="29" y="163"/>
                          </a:lnTo>
                          <a:lnTo>
                            <a:pt x="29" y="218"/>
                          </a:lnTo>
                          <a:lnTo>
                            <a:pt x="80" y="273"/>
                          </a:lnTo>
                          <a:lnTo>
                            <a:pt x="125" y="231"/>
                          </a:lnTo>
                          <a:lnTo>
                            <a:pt x="127" y="218"/>
                          </a:lnTo>
                          <a:lnTo>
                            <a:pt x="133" y="206"/>
                          </a:lnTo>
                          <a:lnTo>
                            <a:pt x="139" y="195"/>
                          </a:lnTo>
                          <a:lnTo>
                            <a:pt x="145" y="172"/>
                          </a:lnTo>
                          <a:lnTo>
                            <a:pt x="155" y="149"/>
                          </a:lnTo>
                          <a:lnTo>
                            <a:pt x="157" y="127"/>
                          </a:lnTo>
                          <a:lnTo>
                            <a:pt x="159" y="81"/>
                          </a:lnTo>
                          <a:lnTo>
                            <a:pt x="160" y="62"/>
                          </a:lnTo>
                          <a:lnTo>
                            <a:pt x="156" y="42"/>
                          </a:lnTo>
                          <a:lnTo>
                            <a:pt x="146" y="25"/>
                          </a:lnTo>
                          <a:lnTo>
                            <a:pt x="128" y="10"/>
                          </a:lnTo>
                          <a:lnTo>
                            <a:pt x="108" y="3"/>
                          </a:lnTo>
                          <a:lnTo>
                            <a:pt x="85" y="0"/>
                          </a:lnTo>
                          <a:lnTo>
                            <a:pt x="63" y="2"/>
                          </a:lnTo>
                          <a:lnTo>
                            <a:pt x="46" y="9"/>
                          </a:lnTo>
                          <a:lnTo>
                            <a:pt x="30" y="20"/>
                          </a:lnTo>
                          <a:lnTo>
                            <a:pt x="19" y="33"/>
                          </a:lnTo>
                          <a:lnTo>
                            <a:pt x="12" y="45"/>
                          </a:lnTo>
                          <a:lnTo>
                            <a:pt x="5" y="61"/>
                          </a:lnTo>
                          <a:lnTo>
                            <a:pt x="3" y="76"/>
                          </a:lnTo>
                          <a:lnTo>
                            <a:pt x="2" y="95"/>
                          </a:lnTo>
                          <a:lnTo>
                            <a:pt x="4" y="108"/>
                          </a:lnTo>
                          <a:lnTo>
                            <a:pt x="0" y="116"/>
                          </a:lnTo>
                          <a:close/>
                        </a:path>
                      </a:pathLst>
                    </a:custGeom>
                    <a:solidFill>
                      <a:srgbClr val="FF9F7F"/>
                    </a:solidFill>
                    <a:ln w="9525">
                      <a:noFill/>
                      <a:round/>
                      <a:headEnd/>
                      <a:tailEnd/>
                    </a:ln>
                  </p:spPr>
                  <p:txBody>
                    <a:bodyPr/>
                    <a:lstStyle/>
                    <a:p>
                      <a:endParaRPr lang="tr-TR">
                        <a:solidFill>
                          <a:schemeClr val="bg1"/>
                        </a:solidFill>
                      </a:endParaRPr>
                    </a:p>
                  </p:txBody>
                </p:sp>
                <p:sp>
                  <p:nvSpPr>
                    <p:cNvPr id="518" name="Freeform 237"/>
                    <p:cNvSpPr>
                      <a:spLocks/>
                    </p:cNvSpPr>
                    <p:nvPr/>
                  </p:nvSpPr>
                  <p:spPr bwMode="auto">
                    <a:xfrm>
                      <a:off x="3001" y="321"/>
                      <a:ext cx="56" cy="125"/>
                    </a:xfrm>
                    <a:custGeom>
                      <a:avLst/>
                      <a:gdLst>
                        <a:gd name="T0" fmla="*/ 9 w 112"/>
                        <a:gd name="T1" fmla="*/ 9 h 252"/>
                        <a:gd name="T2" fmla="*/ 12 w 112"/>
                        <a:gd name="T3" fmla="*/ 4 h 252"/>
                        <a:gd name="T4" fmla="*/ 15 w 112"/>
                        <a:gd name="T5" fmla="*/ 0 h 252"/>
                        <a:gd name="T6" fmla="*/ 31 w 112"/>
                        <a:gd name="T7" fmla="*/ 15 h 252"/>
                        <a:gd name="T8" fmla="*/ 32 w 112"/>
                        <a:gd name="T9" fmla="*/ 36 h 252"/>
                        <a:gd name="T10" fmla="*/ 48 w 112"/>
                        <a:gd name="T11" fmla="*/ 40 h 252"/>
                        <a:gd name="T12" fmla="*/ 54 w 112"/>
                        <a:gd name="T13" fmla="*/ 40 h 252"/>
                        <a:gd name="T14" fmla="*/ 56 w 112"/>
                        <a:gd name="T15" fmla="*/ 68 h 252"/>
                        <a:gd name="T16" fmla="*/ 52 w 112"/>
                        <a:gd name="T17" fmla="*/ 66 h 252"/>
                        <a:gd name="T18" fmla="*/ 49 w 112"/>
                        <a:gd name="T19" fmla="*/ 70 h 252"/>
                        <a:gd name="T20" fmla="*/ 49 w 112"/>
                        <a:gd name="T21" fmla="*/ 45 h 252"/>
                        <a:gd name="T22" fmla="*/ 33 w 112"/>
                        <a:gd name="T23" fmla="*/ 48 h 252"/>
                        <a:gd name="T24" fmla="*/ 28 w 112"/>
                        <a:gd name="T25" fmla="*/ 51 h 252"/>
                        <a:gd name="T26" fmla="*/ 25 w 112"/>
                        <a:gd name="T27" fmla="*/ 58 h 252"/>
                        <a:gd name="T28" fmla="*/ 32 w 112"/>
                        <a:gd name="T29" fmla="*/ 68 h 252"/>
                        <a:gd name="T30" fmla="*/ 27 w 112"/>
                        <a:gd name="T31" fmla="*/ 73 h 252"/>
                        <a:gd name="T32" fmla="*/ 27 w 112"/>
                        <a:gd name="T33" fmla="*/ 92 h 252"/>
                        <a:gd name="T34" fmla="*/ 34 w 112"/>
                        <a:gd name="T35" fmla="*/ 96 h 252"/>
                        <a:gd name="T36" fmla="*/ 43 w 112"/>
                        <a:gd name="T37" fmla="*/ 100 h 252"/>
                        <a:gd name="T38" fmla="*/ 39 w 112"/>
                        <a:gd name="T39" fmla="*/ 125 h 252"/>
                        <a:gd name="T40" fmla="*/ 14 w 112"/>
                        <a:gd name="T41" fmla="*/ 99 h 252"/>
                        <a:gd name="T42" fmla="*/ 14 w 112"/>
                        <a:gd name="T43" fmla="*/ 71 h 252"/>
                        <a:gd name="T44" fmla="*/ 9 w 112"/>
                        <a:gd name="T45" fmla="*/ 71 h 252"/>
                        <a:gd name="T46" fmla="*/ 0 w 112"/>
                        <a:gd name="T47" fmla="*/ 49 h 252"/>
                        <a:gd name="T48" fmla="*/ 2 w 112"/>
                        <a:gd name="T49" fmla="*/ 45 h 252"/>
                        <a:gd name="T50" fmla="*/ 1 w 112"/>
                        <a:gd name="T51" fmla="*/ 37 h 252"/>
                        <a:gd name="T52" fmla="*/ 2 w 112"/>
                        <a:gd name="T53" fmla="*/ 32 h 252"/>
                        <a:gd name="T54" fmla="*/ 2 w 112"/>
                        <a:gd name="T55" fmla="*/ 26 h 252"/>
                        <a:gd name="T56" fmla="*/ 4 w 112"/>
                        <a:gd name="T57" fmla="*/ 17 h 252"/>
                        <a:gd name="T58" fmla="*/ 9 w 112"/>
                        <a:gd name="T59" fmla="*/ 9 h 25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12"/>
                        <a:gd name="T91" fmla="*/ 0 h 252"/>
                        <a:gd name="T92" fmla="*/ 112 w 112"/>
                        <a:gd name="T93" fmla="*/ 252 h 25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12" h="252">
                          <a:moveTo>
                            <a:pt x="17" y="19"/>
                          </a:moveTo>
                          <a:lnTo>
                            <a:pt x="23" y="9"/>
                          </a:lnTo>
                          <a:lnTo>
                            <a:pt x="31" y="0"/>
                          </a:lnTo>
                          <a:lnTo>
                            <a:pt x="63" y="31"/>
                          </a:lnTo>
                          <a:lnTo>
                            <a:pt x="64" y="72"/>
                          </a:lnTo>
                          <a:lnTo>
                            <a:pt x="95" y="80"/>
                          </a:lnTo>
                          <a:lnTo>
                            <a:pt x="108" y="81"/>
                          </a:lnTo>
                          <a:lnTo>
                            <a:pt x="112" y="138"/>
                          </a:lnTo>
                          <a:lnTo>
                            <a:pt x="103" y="134"/>
                          </a:lnTo>
                          <a:lnTo>
                            <a:pt x="98" y="141"/>
                          </a:lnTo>
                          <a:lnTo>
                            <a:pt x="98" y="90"/>
                          </a:lnTo>
                          <a:lnTo>
                            <a:pt x="66" y="97"/>
                          </a:lnTo>
                          <a:lnTo>
                            <a:pt x="57" y="103"/>
                          </a:lnTo>
                          <a:lnTo>
                            <a:pt x="50" y="116"/>
                          </a:lnTo>
                          <a:lnTo>
                            <a:pt x="64" y="138"/>
                          </a:lnTo>
                          <a:lnTo>
                            <a:pt x="53" y="147"/>
                          </a:lnTo>
                          <a:lnTo>
                            <a:pt x="53" y="185"/>
                          </a:lnTo>
                          <a:lnTo>
                            <a:pt x="67" y="193"/>
                          </a:lnTo>
                          <a:lnTo>
                            <a:pt x="86" y="202"/>
                          </a:lnTo>
                          <a:lnTo>
                            <a:pt x="77" y="252"/>
                          </a:lnTo>
                          <a:lnTo>
                            <a:pt x="29" y="200"/>
                          </a:lnTo>
                          <a:lnTo>
                            <a:pt x="29" y="144"/>
                          </a:lnTo>
                          <a:lnTo>
                            <a:pt x="17" y="144"/>
                          </a:lnTo>
                          <a:lnTo>
                            <a:pt x="0" y="99"/>
                          </a:lnTo>
                          <a:lnTo>
                            <a:pt x="3" y="91"/>
                          </a:lnTo>
                          <a:lnTo>
                            <a:pt x="2" y="75"/>
                          </a:lnTo>
                          <a:lnTo>
                            <a:pt x="3" y="64"/>
                          </a:lnTo>
                          <a:lnTo>
                            <a:pt x="3" y="52"/>
                          </a:lnTo>
                          <a:lnTo>
                            <a:pt x="7" y="35"/>
                          </a:lnTo>
                          <a:lnTo>
                            <a:pt x="17" y="19"/>
                          </a:lnTo>
                          <a:close/>
                        </a:path>
                      </a:pathLst>
                    </a:custGeom>
                    <a:solidFill>
                      <a:srgbClr val="FF7F3F"/>
                    </a:solidFill>
                    <a:ln w="9525">
                      <a:noFill/>
                      <a:round/>
                      <a:headEnd/>
                      <a:tailEnd/>
                    </a:ln>
                  </p:spPr>
                  <p:txBody>
                    <a:bodyPr/>
                    <a:lstStyle/>
                    <a:p>
                      <a:endParaRPr lang="tr-TR">
                        <a:solidFill>
                          <a:schemeClr val="bg1"/>
                        </a:solidFill>
                      </a:endParaRPr>
                    </a:p>
                  </p:txBody>
                </p:sp>
                <p:sp>
                  <p:nvSpPr>
                    <p:cNvPr id="519" name="Freeform 238"/>
                    <p:cNvSpPr>
                      <a:spLocks/>
                    </p:cNvSpPr>
                    <p:nvPr/>
                  </p:nvSpPr>
                  <p:spPr bwMode="auto">
                    <a:xfrm>
                      <a:off x="2999" y="303"/>
                      <a:ext cx="86" cy="75"/>
                    </a:xfrm>
                    <a:custGeom>
                      <a:avLst/>
                      <a:gdLst>
                        <a:gd name="T0" fmla="*/ 0 w 173"/>
                        <a:gd name="T1" fmla="*/ 61 h 149"/>
                        <a:gd name="T2" fmla="*/ 0 w 173"/>
                        <a:gd name="T3" fmla="*/ 52 h 149"/>
                        <a:gd name="T4" fmla="*/ 2 w 173"/>
                        <a:gd name="T5" fmla="*/ 39 h 149"/>
                        <a:gd name="T6" fmla="*/ 3 w 173"/>
                        <a:gd name="T7" fmla="*/ 29 h 149"/>
                        <a:gd name="T8" fmla="*/ 7 w 173"/>
                        <a:gd name="T9" fmla="*/ 21 h 149"/>
                        <a:gd name="T10" fmla="*/ 11 w 173"/>
                        <a:gd name="T11" fmla="*/ 13 h 149"/>
                        <a:gd name="T12" fmla="*/ 18 w 173"/>
                        <a:gd name="T13" fmla="*/ 11 h 149"/>
                        <a:gd name="T14" fmla="*/ 22 w 173"/>
                        <a:gd name="T15" fmla="*/ 7 h 149"/>
                        <a:gd name="T16" fmla="*/ 30 w 173"/>
                        <a:gd name="T17" fmla="*/ 4 h 149"/>
                        <a:gd name="T18" fmla="*/ 39 w 173"/>
                        <a:gd name="T19" fmla="*/ 0 h 149"/>
                        <a:gd name="T20" fmla="*/ 48 w 173"/>
                        <a:gd name="T21" fmla="*/ 0 h 149"/>
                        <a:gd name="T22" fmla="*/ 58 w 173"/>
                        <a:gd name="T23" fmla="*/ 2 h 149"/>
                        <a:gd name="T24" fmla="*/ 65 w 173"/>
                        <a:gd name="T25" fmla="*/ 5 h 149"/>
                        <a:gd name="T26" fmla="*/ 70 w 173"/>
                        <a:gd name="T27" fmla="*/ 9 h 149"/>
                        <a:gd name="T28" fmla="*/ 78 w 173"/>
                        <a:gd name="T29" fmla="*/ 16 h 149"/>
                        <a:gd name="T30" fmla="*/ 83 w 173"/>
                        <a:gd name="T31" fmla="*/ 21 h 149"/>
                        <a:gd name="T32" fmla="*/ 86 w 173"/>
                        <a:gd name="T33" fmla="*/ 24 h 149"/>
                        <a:gd name="T34" fmla="*/ 83 w 173"/>
                        <a:gd name="T35" fmla="*/ 25 h 149"/>
                        <a:gd name="T36" fmla="*/ 82 w 173"/>
                        <a:gd name="T37" fmla="*/ 27 h 149"/>
                        <a:gd name="T38" fmla="*/ 82 w 173"/>
                        <a:gd name="T39" fmla="*/ 31 h 149"/>
                        <a:gd name="T40" fmla="*/ 82 w 173"/>
                        <a:gd name="T41" fmla="*/ 36 h 149"/>
                        <a:gd name="T42" fmla="*/ 84 w 173"/>
                        <a:gd name="T43" fmla="*/ 44 h 149"/>
                        <a:gd name="T44" fmla="*/ 84 w 173"/>
                        <a:gd name="T45" fmla="*/ 53 h 149"/>
                        <a:gd name="T46" fmla="*/ 80 w 173"/>
                        <a:gd name="T47" fmla="*/ 63 h 149"/>
                        <a:gd name="T48" fmla="*/ 80 w 173"/>
                        <a:gd name="T49" fmla="*/ 49 h 149"/>
                        <a:gd name="T50" fmla="*/ 80 w 173"/>
                        <a:gd name="T51" fmla="*/ 40 h 149"/>
                        <a:gd name="T52" fmla="*/ 78 w 173"/>
                        <a:gd name="T53" fmla="*/ 35 h 149"/>
                        <a:gd name="T54" fmla="*/ 74 w 173"/>
                        <a:gd name="T55" fmla="*/ 33 h 149"/>
                        <a:gd name="T56" fmla="*/ 73 w 173"/>
                        <a:gd name="T57" fmla="*/ 30 h 149"/>
                        <a:gd name="T58" fmla="*/ 70 w 173"/>
                        <a:gd name="T59" fmla="*/ 31 h 149"/>
                        <a:gd name="T60" fmla="*/ 64 w 173"/>
                        <a:gd name="T61" fmla="*/ 33 h 149"/>
                        <a:gd name="T62" fmla="*/ 58 w 173"/>
                        <a:gd name="T63" fmla="*/ 33 h 149"/>
                        <a:gd name="T64" fmla="*/ 52 w 173"/>
                        <a:gd name="T65" fmla="*/ 33 h 149"/>
                        <a:gd name="T66" fmla="*/ 46 w 173"/>
                        <a:gd name="T67" fmla="*/ 32 h 149"/>
                        <a:gd name="T68" fmla="*/ 42 w 173"/>
                        <a:gd name="T69" fmla="*/ 32 h 149"/>
                        <a:gd name="T70" fmla="*/ 46 w 173"/>
                        <a:gd name="T71" fmla="*/ 34 h 149"/>
                        <a:gd name="T72" fmla="*/ 49 w 173"/>
                        <a:gd name="T73" fmla="*/ 35 h 149"/>
                        <a:gd name="T74" fmla="*/ 45 w 173"/>
                        <a:gd name="T75" fmla="*/ 36 h 149"/>
                        <a:gd name="T76" fmla="*/ 39 w 173"/>
                        <a:gd name="T77" fmla="*/ 35 h 149"/>
                        <a:gd name="T78" fmla="*/ 33 w 173"/>
                        <a:gd name="T79" fmla="*/ 35 h 149"/>
                        <a:gd name="T80" fmla="*/ 26 w 173"/>
                        <a:gd name="T81" fmla="*/ 34 h 149"/>
                        <a:gd name="T82" fmla="*/ 22 w 173"/>
                        <a:gd name="T83" fmla="*/ 34 h 149"/>
                        <a:gd name="T84" fmla="*/ 19 w 173"/>
                        <a:gd name="T85" fmla="*/ 34 h 149"/>
                        <a:gd name="T86" fmla="*/ 20 w 173"/>
                        <a:gd name="T87" fmla="*/ 35 h 149"/>
                        <a:gd name="T88" fmla="*/ 22 w 173"/>
                        <a:gd name="T89" fmla="*/ 38 h 149"/>
                        <a:gd name="T90" fmla="*/ 22 w 173"/>
                        <a:gd name="T91" fmla="*/ 43 h 149"/>
                        <a:gd name="T92" fmla="*/ 21 w 173"/>
                        <a:gd name="T93" fmla="*/ 47 h 149"/>
                        <a:gd name="T94" fmla="*/ 17 w 173"/>
                        <a:gd name="T95" fmla="*/ 52 h 149"/>
                        <a:gd name="T96" fmla="*/ 16 w 173"/>
                        <a:gd name="T97" fmla="*/ 58 h 149"/>
                        <a:gd name="T98" fmla="*/ 15 w 173"/>
                        <a:gd name="T99" fmla="*/ 64 h 149"/>
                        <a:gd name="T100" fmla="*/ 16 w 173"/>
                        <a:gd name="T101" fmla="*/ 71 h 149"/>
                        <a:gd name="T102" fmla="*/ 16 w 173"/>
                        <a:gd name="T103" fmla="*/ 75 h 149"/>
                        <a:gd name="T104" fmla="*/ 12 w 173"/>
                        <a:gd name="T105" fmla="*/ 69 h 149"/>
                        <a:gd name="T106" fmla="*/ 5 w 173"/>
                        <a:gd name="T107" fmla="*/ 63 h 149"/>
                        <a:gd name="T108" fmla="*/ 3 w 173"/>
                        <a:gd name="T109" fmla="*/ 64 h 149"/>
                        <a:gd name="T110" fmla="*/ 2 w 173"/>
                        <a:gd name="T111" fmla="*/ 69 h 149"/>
                        <a:gd name="T112" fmla="*/ 0 w 173"/>
                        <a:gd name="T113" fmla="*/ 61 h 14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73"/>
                        <a:gd name="T172" fmla="*/ 0 h 149"/>
                        <a:gd name="T173" fmla="*/ 173 w 173"/>
                        <a:gd name="T174" fmla="*/ 149 h 14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73" h="149">
                          <a:moveTo>
                            <a:pt x="1" y="122"/>
                          </a:moveTo>
                          <a:lnTo>
                            <a:pt x="0" y="103"/>
                          </a:lnTo>
                          <a:lnTo>
                            <a:pt x="4" y="78"/>
                          </a:lnTo>
                          <a:lnTo>
                            <a:pt x="7" y="57"/>
                          </a:lnTo>
                          <a:lnTo>
                            <a:pt x="14" y="41"/>
                          </a:lnTo>
                          <a:lnTo>
                            <a:pt x="23" y="26"/>
                          </a:lnTo>
                          <a:lnTo>
                            <a:pt x="37" y="21"/>
                          </a:lnTo>
                          <a:lnTo>
                            <a:pt x="45" y="14"/>
                          </a:lnTo>
                          <a:lnTo>
                            <a:pt x="61" y="7"/>
                          </a:lnTo>
                          <a:lnTo>
                            <a:pt x="78" y="0"/>
                          </a:lnTo>
                          <a:lnTo>
                            <a:pt x="97" y="0"/>
                          </a:lnTo>
                          <a:lnTo>
                            <a:pt x="117" y="4"/>
                          </a:lnTo>
                          <a:lnTo>
                            <a:pt x="130" y="10"/>
                          </a:lnTo>
                          <a:lnTo>
                            <a:pt x="140" y="18"/>
                          </a:lnTo>
                          <a:lnTo>
                            <a:pt x="156" y="31"/>
                          </a:lnTo>
                          <a:lnTo>
                            <a:pt x="166" y="42"/>
                          </a:lnTo>
                          <a:lnTo>
                            <a:pt x="173" y="48"/>
                          </a:lnTo>
                          <a:lnTo>
                            <a:pt x="166" y="49"/>
                          </a:lnTo>
                          <a:lnTo>
                            <a:pt x="165" y="53"/>
                          </a:lnTo>
                          <a:lnTo>
                            <a:pt x="165" y="61"/>
                          </a:lnTo>
                          <a:lnTo>
                            <a:pt x="164" y="72"/>
                          </a:lnTo>
                          <a:lnTo>
                            <a:pt x="168" y="88"/>
                          </a:lnTo>
                          <a:lnTo>
                            <a:pt x="169" y="106"/>
                          </a:lnTo>
                          <a:lnTo>
                            <a:pt x="160" y="126"/>
                          </a:lnTo>
                          <a:lnTo>
                            <a:pt x="161" y="98"/>
                          </a:lnTo>
                          <a:lnTo>
                            <a:pt x="160" y="79"/>
                          </a:lnTo>
                          <a:lnTo>
                            <a:pt x="156" y="70"/>
                          </a:lnTo>
                          <a:lnTo>
                            <a:pt x="149" y="66"/>
                          </a:lnTo>
                          <a:lnTo>
                            <a:pt x="146" y="60"/>
                          </a:lnTo>
                          <a:lnTo>
                            <a:pt x="140" y="61"/>
                          </a:lnTo>
                          <a:lnTo>
                            <a:pt x="129" y="66"/>
                          </a:lnTo>
                          <a:lnTo>
                            <a:pt x="117" y="66"/>
                          </a:lnTo>
                          <a:lnTo>
                            <a:pt x="104" y="66"/>
                          </a:lnTo>
                          <a:lnTo>
                            <a:pt x="93" y="64"/>
                          </a:lnTo>
                          <a:lnTo>
                            <a:pt x="85" y="64"/>
                          </a:lnTo>
                          <a:lnTo>
                            <a:pt x="92" y="68"/>
                          </a:lnTo>
                          <a:lnTo>
                            <a:pt x="98" y="70"/>
                          </a:lnTo>
                          <a:lnTo>
                            <a:pt x="90" y="71"/>
                          </a:lnTo>
                          <a:lnTo>
                            <a:pt x="78" y="70"/>
                          </a:lnTo>
                          <a:lnTo>
                            <a:pt x="66" y="69"/>
                          </a:lnTo>
                          <a:lnTo>
                            <a:pt x="52" y="68"/>
                          </a:lnTo>
                          <a:lnTo>
                            <a:pt x="44" y="68"/>
                          </a:lnTo>
                          <a:lnTo>
                            <a:pt x="39" y="68"/>
                          </a:lnTo>
                          <a:lnTo>
                            <a:pt x="41" y="70"/>
                          </a:lnTo>
                          <a:lnTo>
                            <a:pt x="44" y="76"/>
                          </a:lnTo>
                          <a:lnTo>
                            <a:pt x="44" y="85"/>
                          </a:lnTo>
                          <a:lnTo>
                            <a:pt x="42" y="94"/>
                          </a:lnTo>
                          <a:lnTo>
                            <a:pt x="35" y="104"/>
                          </a:lnTo>
                          <a:lnTo>
                            <a:pt x="32" y="115"/>
                          </a:lnTo>
                          <a:lnTo>
                            <a:pt x="31" y="128"/>
                          </a:lnTo>
                          <a:lnTo>
                            <a:pt x="32" y="142"/>
                          </a:lnTo>
                          <a:lnTo>
                            <a:pt x="33" y="149"/>
                          </a:lnTo>
                          <a:lnTo>
                            <a:pt x="24" y="138"/>
                          </a:lnTo>
                          <a:lnTo>
                            <a:pt x="11" y="126"/>
                          </a:lnTo>
                          <a:lnTo>
                            <a:pt x="7" y="128"/>
                          </a:lnTo>
                          <a:lnTo>
                            <a:pt x="5" y="137"/>
                          </a:lnTo>
                          <a:lnTo>
                            <a:pt x="1" y="122"/>
                          </a:lnTo>
                          <a:close/>
                        </a:path>
                      </a:pathLst>
                    </a:custGeom>
                    <a:solidFill>
                      <a:srgbClr val="000000"/>
                    </a:solidFill>
                    <a:ln w="9525">
                      <a:noFill/>
                      <a:round/>
                      <a:headEnd/>
                      <a:tailEnd/>
                    </a:ln>
                  </p:spPr>
                  <p:txBody>
                    <a:bodyPr/>
                    <a:lstStyle/>
                    <a:p>
                      <a:endParaRPr lang="tr-TR">
                        <a:solidFill>
                          <a:schemeClr val="bg1"/>
                        </a:solidFill>
                      </a:endParaRPr>
                    </a:p>
                  </p:txBody>
                </p:sp>
              </p:grpSp>
              <p:grpSp>
                <p:nvGrpSpPr>
                  <p:cNvPr id="244" name="Group 239"/>
                  <p:cNvGrpSpPr>
                    <a:grpSpLocks/>
                  </p:cNvGrpSpPr>
                  <p:nvPr/>
                </p:nvGrpSpPr>
                <p:grpSpPr bwMode="auto">
                  <a:xfrm>
                    <a:off x="2926" y="1040"/>
                    <a:ext cx="236" cy="60"/>
                    <a:chOff x="2926" y="1040"/>
                    <a:chExt cx="236" cy="60"/>
                  </a:xfrm>
                </p:grpSpPr>
                <p:sp>
                  <p:nvSpPr>
                    <p:cNvPr id="515" name="Freeform 240"/>
                    <p:cNvSpPr>
                      <a:spLocks/>
                    </p:cNvSpPr>
                    <p:nvPr/>
                  </p:nvSpPr>
                  <p:spPr bwMode="auto">
                    <a:xfrm>
                      <a:off x="2926" y="1040"/>
                      <a:ext cx="104" cy="60"/>
                    </a:xfrm>
                    <a:custGeom>
                      <a:avLst/>
                      <a:gdLst>
                        <a:gd name="T0" fmla="*/ 49 w 206"/>
                        <a:gd name="T1" fmla="*/ 8 h 121"/>
                        <a:gd name="T2" fmla="*/ 37 w 206"/>
                        <a:gd name="T3" fmla="*/ 18 h 121"/>
                        <a:gd name="T4" fmla="*/ 20 w 206"/>
                        <a:gd name="T5" fmla="*/ 30 h 121"/>
                        <a:gd name="T6" fmla="*/ 9 w 206"/>
                        <a:gd name="T7" fmla="*/ 36 h 121"/>
                        <a:gd name="T8" fmla="*/ 1 w 206"/>
                        <a:gd name="T9" fmla="*/ 42 h 121"/>
                        <a:gd name="T10" fmla="*/ 0 w 206"/>
                        <a:gd name="T11" fmla="*/ 52 h 121"/>
                        <a:gd name="T12" fmla="*/ 7 w 206"/>
                        <a:gd name="T13" fmla="*/ 57 h 121"/>
                        <a:gd name="T14" fmla="*/ 22 w 206"/>
                        <a:gd name="T15" fmla="*/ 59 h 121"/>
                        <a:gd name="T16" fmla="*/ 36 w 206"/>
                        <a:gd name="T17" fmla="*/ 60 h 121"/>
                        <a:gd name="T18" fmla="*/ 49 w 206"/>
                        <a:gd name="T19" fmla="*/ 59 h 121"/>
                        <a:gd name="T20" fmla="*/ 59 w 206"/>
                        <a:gd name="T21" fmla="*/ 52 h 121"/>
                        <a:gd name="T22" fmla="*/ 76 w 206"/>
                        <a:gd name="T23" fmla="*/ 45 h 121"/>
                        <a:gd name="T24" fmla="*/ 102 w 206"/>
                        <a:gd name="T25" fmla="*/ 38 h 121"/>
                        <a:gd name="T26" fmla="*/ 104 w 206"/>
                        <a:gd name="T27" fmla="*/ 15 h 121"/>
                        <a:gd name="T28" fmla="*/ 100 w 206"/>
                        <a:gd name="T29" fmla="*/ 0 h 121"/>
                        <a:gd name="T30" fmla="*/ 49 w 206"/>
                        <a:gd name="T31" fmla="*/ 8 h 1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06"/>
                        <a:gd name="T49" fmla="*/ 0 h 121"/>
                        <a:gd name="T50" fmla="*/ 206 w 206"/>
                        <a:gd name="T51" fmla="*/ 121 h 1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06" h="121">
                          <a:moveTo>
                            <a:pt x="98" y="17"/>
                          </a:moveTo>
                          <a:lnTo>
                            <a:pt x="73" y="36"/>
                          </a:lnTo>
                          <a:lnTo>
                            <a:pt x="40" y="60"/>
                          </a:lnTo>
                          <a:lnTo>
                            <a:pt x="17" y="73"/>
                          </a:lnTo>
                          <a:lnTo>
                            <a:pt x="2" y="84"/>
                          </a:lnTo>
                          <a:lnTo>
                            <a:pt x="0" y="105"/>
                          </a:lnTo>
                          <a:lnTo>
                            <a:pt x="13" y="114"/>
                          </a:lnTo>
                          <a:lnTo>
                            <a:pt x="43" y="119"/>
                          </a:lnTo>
                          <a:lnTo>
                            <a:pt x="71" y="121"/>
                          </a:lnTo>
                          <a:lnTo>
                            <a:pt x="98" y="119"/>
                          </a:lnTo>
                          <a:lnTo>
                            <a:pt x="117" y="105"/>
                          </a:lnTo>
                          <a:lnTo>
                            <a:pt x="151" y="90"/>
                          </a:lnTo>
                          <a:lnTo>
                            <a:pt x="203" y="77"/>
                          </a:lnTo>
                          <a:lnTo>
                            <a:pt x="206" y="31"/>
                          </a:lnTo>
                          <a:lnTo>
                            <a:pt x="199" y="0"/>
                          </a:lnTo>
                          <a:lnTo>
                            <a:pt x="98" y="17"/>
                          </a:lnTo>
                          <a:close/>
                        </a:path>
                      </a:pathLst>
                    </a:custGeom>
                    <a:solidFill>
                      <a:srgbClr val="3F1F00"/>
                    </a:solidFill>
                    <a:ln w="9525">
                      <a:noFill/>
                      <a:round/>
                      <a:headEnd/>
                      <a:tailEnd/>
                    </a:ln>
                  </p:spPr>
                  <p:txBody>
                    <a:bodyPr/>
                    <a:lstStyle/>
                    <a:p>
                      <a:endParaRPr lang="tr-TR">
                        <a:solidFill>
                          <a:schemeClr val="bg1"/>
                        </a:solidFill>
                      </a:endParaRPr>
                    </a:p>
                  </p:txBody>
                </p:sp>
                <p:sp>
                  <p:nvSpPr>
                    <p:cNvPr id="516" name="Freeform 241"/>
                    <p:cNvSpPr>
                      <a:spLocks/>
                    </p:cNvSpPr>
                    <p:nvPr/>
                  </p:nvSpPr>
                  <p:spPr bwMode="auto">
                    <a:xfrm>
                      <a:off x="3054" y="1044"/>
                      <a:ext cx="108" cy="51"/>
                    </a:xfrm>
                    <a:custGeom>
                      <a:avLst/>
                      <a:gdLst>
                        <a:gd name="T0" fmla="*/ 2 w 215"/>
                        <a:gd name="T1" fmla="*/ 0 h 103"/>
                        <a:gd name="T2" fmla="*/ 0 w 215"/>
                        <a:gd name="T3" fmla="*/ 20 h 103"/>
                        <a:gd name="T4" fmla="*/ 2 w 215"/>
                        <a:gd name="T5" fmla="*/ 35 h 103"/>
                        <a:gd name="T6" fmla="*/ 27 w 215"/>
                        <a:gd name="T7" fmla="*/ 41 h 103"/>
                        <a:gd name="T8" fmla="*/ 40 w 215"/>
                        <a:gd name="T9" fmla="*/ 41 h 103"/>
                        <a:gd name="T10" fmla="*/ 58 w 215"/>
                        <a:gd name="T11" fmla="*/ 46 h 103"/>
                        <a:gd name="T12" fmla="*/ 78 w 215"/>
                        <a:gd name="T13" fmla="*/ 49 h 103"/>
                        <a:gd name="T14" fmla="*/ 107 w 215"/>
                        <a:gd name="T15" fmla="*/ 51 h 103"/>
                        <a:gd name="T16" fmla="*/ 108 w 215"/>
                        <a:gd name="T17" fmla="*/ 44 h 103"/>
                        <a:gd name="T18" fmla="*/ 108 w 215"/>
                        <a:gd name="T19" fmla="*/ 36 h 103"/>
                        <a:gd name="T20" fmla="*/ 85 w 215"/>
                        <a:gd name="T21" fmla="*/ 24 h 103"/>
                        <a:gd name="T22" fmla="*/ 61 w 215"/>
                        <a:gd name="T23" fmla="*/ 11 h 103"/>
                        <a:gd name="T24" fmla="*/ 46 w 215"/>
                        <a:gd name="T25" fmla="*/ 0 h 103"/>
                        <a:gd name="T26" fmla="*/ 2 w 215"/>
                        <a:gd name="T27" fmla="*/ 0 h 10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5"/>
                        <a:gd name="T43" fmla="*/ 0 h 103"/>
                        <a:gd name="T44" fmla="*/ 215 w 215"/>
                        <a:gd name="T45" fmla="*/ 103 h 10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5" h="103">
                          <a:moveTo>
                            <a:pt x="4" y="1"/>
                          </a:moveTo>
                          <a:lnTo>
                            <a:pt x="0" y="41"/>
                          </a:lnTo>
                          <a:lnTo>
                            <a:pt x="4" y="71"/>
                          </a:lnTo>
                          <a:lnTo>
                            <a:pt x="54" y="82"/>
                          </a:lnTo>
                          <a:lnTo>
                            <a:pt x="79" y="82"/>
                          </a:lnTo>
                          <a:lnTo>
                            <a:pt x="115" y="93"/>
                          </a:lnTo>
                          <a:lnTo>
                            <a:pt x="156" y="99"/>
                          </a:lnTo>
                          <a:lnTo>
                            <a:pt x="214" y="103"/>
                          </a:lnTo>
                          <a:lnTo>
                            <a:pt x="215" y="88"/>
                          </a:lnTo>
                          <a:lnTo>
                            <a:pt x="215" y="72"/>
                          </a:lnTo>
                          <a:lnTo>
                            <a:pt x="170" y="49"/>
                          </a:lnTo>
                          <a:lnTo>
                            <a:pt x="122" y="22"/>
                          </a:lnTo>
                          <a:lnTo>
                            <a:pt x="92" y="0"/>
                          </a:lnTo>
                          <a:lnTo>
                            <a:pt x="4" y="1"/>
                          </a:lnTo>
                          <a:close/>
                        </a:path>
                      </a:pathLst>
                    </a:custGeom>
                    <a:solidFill>
                      <a:srgbClr val="3F1F00"/>
                    </a:solidFill>
                    <a:ln w="9525">
                      <a:noFill/>
                      <a:round/>
                      <a:headEnd/>
                      <a:tailEnd/>
                    </a:ln>
                  </p:spPr>
                  <p:txBody>
                    <a:bodyPr/>
                    <a:lstStyle/>
                    <a:p>
                      <a:endParaRPr lang="tr-TR">
                        <a:solidFill>
                          <a:schemeClr val="bg1"/>
                        </a:solidFill>
                      </a:endParaRPr>
                    </a:p>
                  </p:txBody>
                </p:sp>
              </p:grpSp>
              <p:sp>
                <p:nvSpPr>
                  <p:cNvPr id="514" name="Freeform 242"/>
                  <p:cNvSpPr>
                    <a:spLocks/>
                  </p:cNvSpPr>
                  <p:nvPr/>
                </p:nvSpPr>
                <p:spPr bwMode="auto">
                  <a:xfrm>
                    <a:off x="2968" y="641"/>
                    <a:ext cx="160" cy="420"/>
                  </a:xfrm>
                  <a:custGeom>
                    <a:avLst/>
                    <a:gdLst>
                      <a:gd name="T0" fmla="*/ 5 w 321"/>
                      <a:gd name="T1" fmla="*/ 0 h 840"/>
                      <a:gd name="T2" fmla="*/ 0 w 321"/>
                      <a:gd name="T3" fmla="*/ 38 h 840"/>
                      <a:gd name="T4" fmla="*/ 0 w 321"/>
                      <a:gd name="T5" fmla="*/ 95 h 840"/>
                      <a:gd name="T6" fmla="*/ 0 w 321"/>
                      <a:gd name="T7" fmla="*/ 163 h 840"/>
                      <a:gd name="T8" fmla="*/ 5 w 321"/>
                      <a:gd name="T9" fmla="*/ 203 h 840"/>
                      <a:gd name="T10" fmla="*/ 5 w 321"/>
                      <a:gd name="T11" fmla="*/ 220 h 840"/>
                      <a:gd name="T12" fmla="*/ 1 w 321"/>
                      <a:gd name="T13" fmla="*/ 284 h 840"/>
                      <a:gd name="T14" fmla="*/ 3 w 321"/>
                      <a:gd name="T15" fmla="*/ 330 h 840"/>
                      <a:gd name="T16" fmla="*/ 7 w 321"/>
                      <a:gd name="T17" fmla="*/ 393 h 840"/>
                      <a:gd name="T18" fmla="*/ 7 w 321"/>
                      <a:gd name="T19" fmla="*/ 410 h 840"/>
                      <a:gd name="T20" fmla="*/ 17 w 321"/>
                      <a:gd name="T21" fmla="*/ 419 h 840"/>
                      <a:gd name="T22" fmla="*/ 57 w 321"/>
                      <a:gd name="T23" fmla="*/ 408 h 840"/>
                      <a:gd name="T24" fmla="*/ 69 w 321"/>
                      <a:gd name="T25" fmla="*/ 274 h 840"/>
                      <a:gd name="T26" fmla="*/ 73 w 321"/>
                      <a:gd name="T27" fmla="*/ 190 h 840"/>
                      <a:gd name="T28" fmla="*/ 78 w 321"/>
                      <a:gd name="T29" fmla="*/ 115 h 840"/>
                      <a:gd name="T30" fmla="*/ 83 w 321"/>
                      <a:gd name="T31" fmla="*/ 233 h 840"/>
                      <a:gd name="T32" fmla="*/ 88 w 321"/>
                      <a:gd name="T33" fmla="*/ 407 h 840"/>
                      <a:gd name="T34" fmla="*/ 128 w 321"/>
                      <a:gd name="T35" fmla="*/ 420 h 840"/>
                      <a:gd name="T36" fmla="*/ 137 w 321"/>
                      <a:gd name="T37" fmla="*/ 410 h 840"/>
                      <a:gd name="T38" fmla="*/ 147 w 321"/>
                      <a:gd name="T39" fmla="*/ 257 h 840"/>
                      <a:gd name="T40" fmla="*/ 149 w 321"/>
                      <a:gd name="T41" fmla="*/ 183 h 840"/>
                      <a:gd name="T42" fmla="*/ 160 w 321"/>
                      <a:gd name="T43" fmla="*/ 21 h 840"/>
                      <a:gd name="T44" fmla="*/ 157 w 321"/>
                      <a:gd name="T45" fmla="*/ 2 h 840"/>
                      <a:gd name="T46" fmla="*/ 5 w 321"/>
                      <a:gd name="T47" fmla="*/ 0 h 8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21"/>
                      <a:gd name="T73" fmla="*/ 0 h 840"/>
                      <a:gd name="T74" fmla="*/ 321 w 321"/>
                      <a:gd name="T75" fmla="*/ 840 h 84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21" h="840">
                        <a:moveTo>
                          <a:pt x="10" y="0"/>
                        </a:moveTo>
                        <a:lnTo>
                          <a:pt x="0" y="75"/>
                        </a:lnTo>
                        <a:lnTo>
                          <a:pt x="0" y="190"/>
                        </a:lnTo>
                        <a:lnTo>
                          <a:pt x="0" y="325"/>
                        </a:lnTo>
                        <a:lnTo>
                          <a:pt x="10" y="406"/>
                        </a:lnTo>
                        <a:lnTo>
                          <a:pt x="10" y="440"/>
                        </a:lnTo>
                        <a:lnTo>
                          <a:pt x="3" y="568"/>
                        </a:lnTo>
                        <a:lnTo>
                          <a:pt x="7" y="660"/>
                        </a:lnTo>
                        <a:lnTo>
                          <a:pt x="14" y="786"/>
                        </a:lnTo>
                        <a:lnTo>
                          <a:pt x="14" y="820"/>
                        </a:lnTo>
                        <a:lnTo>
                          <a:pt x="34" y="837"/>
                        </a:lnTo>
                        <a:lnTo>
                          <a:pt x="115" y="816"/>
                        </a:lnTo>
                        <a:lnTo>
                          <a:pt x="139" y="548"/>
                        </a:lnTo>
                        <a:lnTo>
                          <a:pt x="146" y="379"/>
                        </a:lnTo>
                        <a:lnTo>
                          <a:pt x="156" y="230"/>
                        </a:lnTo>
                        <a:lnTo>
                          <a:pt x="166" y="467"/>
                        </a:lnTo>
                        <a:lnTo>
                          <a:pt x="176" y="813"/>
                        </a:lnTo>
                        <a:lnTo>
                          <a:pt x="257" y="840"/>
                        </a:lnTo>
                        <a:lnTo>
                          <a:pt x="274" y="820"/>
                        </a:lnTo>
                        <a:lnTo>
                          <a:pt x="294" y="514"/>
                        </a:lnTo>
                        <a:lnTo>
                          <a:pt x="298" y="366"/>
                        </a:lnTo>
                        <a:lnTo>
                          <a:pt x="321" y="41"/>
                        </a:lnTo>
                        <a:lnTo>
                          <a:pt x="315" y="4"/>
                        </a:lnTo>
                        <a:lnTo>
                          <a:pt x="10" y="0"/>
                        </a:lnTo>
                        <a:close/>
                      </a:path>
                    </a:pathLst>
                  </a:custGeom>
                  <a:solidFill>
                    <a:srgbClr val="000000"/>
                  </a:solidFill>
                  <a:ln w="9525">
                    <a:noFill/>
                    <a:round/>
                    <a:headEnd/>
                    <a:tailEnd/>
                  </a:ln>
                </p:spPr>
                <p:txBody>
                  <a:bodyPr/>
                  <a:lstStyle/>
                  <a:p>
                    <a:endParaRPr lang="tr-TR">
                      <a:solidFill>
                        <a:schemeClr val="bg1"/>
                      </a:solidFill>
                    </a:endParaRPr>
                  </a:p>
                </p:txBody>
              </p:sp>
            </p:grpSp>
          </p:grpSp>
          <p:grpSp>
            <p:nvGrpSpPr>
              <p:cNvPr id="245" name="Group 243"/>
              <p:cNvGrpSpPr>
                <a:grpSpLocks/>
              </p:cNvGrpSpPr>
              <p:nvPr/>
            </p:nvGrpSpPr>
            <p:grpSpPr bwMode="auto">
              <a:xfrm>
                <a:off x="3571" y="1860"/>
                <a:ext cx="268" cy="802"/>
                <a:chOff x="2753" y="350"/>
                <a:chExt cx="268" cy="802"/>
              </a:xfrm>
            </p:grpSpPr>
            <p:grpSp>
              <p:nvGrpSpPr>
                <p:cNvPr id="246" name="Group 244"/>
                <p:cNvGrpSpPr>
                  <a:grpSpLocks/>
                </p:cNvGrpSpPr>
                <p:nvPr/>
              </p:nvGrpSpPr>
              <p:grpSpPr bwMode="auto">
                <a:xfrm>
                  <a:off x="2753" y="453"/>
                  <a:ext cx="268" cy="699"/>
                  <a:chOff x="2753" y="453"/>
                  <a:chExt cx="268" cy="699"/>
                </a:xfrm>
              </p:grpSpPr>
              <p:grpSp>
                <p:nvGrpSpPr>
                  <p:cNvPr id="247" name="Group 245"/>
                  <p:cNvGrpSpPr>
                    <a:grpSpLocks/>
                  </p:cNvGrpSpPr>
                  <p:nvPr/>
                </p:nvGrpSpPr>
                <p:grpSpPr bwMode="auto">
                  <a:xfrm>
                    <a:off x="2762" y="1080"/>
                    <a:ext cx="237" cy="72"/>
                    <a:chOff x="2762" y="1080"/>
                    <a:chExt cx="237" cy="72"/>
                  </a:xfrm>
                </p:grpSpPr>
                <p:sp>
                  <p:nvSpPr>
                    <p:cNvPr id="508" name="Freeform 246"/>
                    <p:cNvSpPr>
                      <a:spLocks/>
                    </p:cNvSpPr>
                    <p:nvPr/>
                  </p:nvSpPr>
                  <p:spPr bwMode="auto">
                    <a:xfrm>
                      <a:off x="2762" y="1095"/>
                      <a:ext cx="75" cy="57"/>
                    </a:xfrm>
                    <a:custGeom>
                      <a:avLst/>
                      <a:gdLst>
                        <a:gd name="T0" fmla="*/ 28 w 148"/>
                        <a:gd name="T1" fmla="*/ 11 h 115"/>
                        <a:gd name="T2" fmla="*/ 12 w 148"/>
                        <a:gd name="T3" fmla="*/ 27 h 115"/>
                        <a:gd name="T4" fmla="*/ 0 w 148"/>
                        <a:gd name="T5" fmla="*/ 42 h 115"/>
                        <a:gd name="T6" fmla="*/ 1 w 148"/>
                        <a:gd name="T7" fmla="*/ 53 h 115"/>
                        <a:gd name="T8" fmla="*/ 10 w 148"/>
                        <a:gd name="T9" fmla="*/ 57 h 115"/>
                        <a:gd name="T10" fmla="*/ 33 w 148"/>
                        <a:gd name="T11" fmla="*/ 55 h 115"/>
                        <a:gd name="T12" fmla="*/ 47 w 148"/>
                        <a:gd name="T13" fmla="*/ 49 h 115"/>
                        <a:gd name="T14" fmla="*/ 54 w 148"/>
                        <a:gd name="T15" fmla="*/ 37 h 115"/>
                        <a:gd name="T16" fmla="*/ 74 w 148"/>
                        <a:gd name="T17" fmla="*/ 28 h 115"/>
                        <a:gd name="T18" fmla="*/ 75 w 148"/>
                        <a:gd name="T19" fmla="*/ 13 h 115"/>
                        <a:gd name="T20" fmla="*/ 72 w 148"/>
                        <a:gd name="T21" fmla="*/ 0 h 115"/>
                        <a:gd name="T22" fmla="*/ 51 w 148"/>
                        <a:gd name="T23" fmla="*/ 10 h 115"/>
                        <a:gd name="T24" fmla="*/ 28 w 148"/>
                        <a:gd name="T25" fmla="*/ 11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8"/>
                        <a:gd name="T40" fmla="*/ 0 h 115"/>
                        <a:gd name="T41" fmla="*/ 148 w 148"/>
                        <a:gd name="T42" fmla="*/ 115 h 1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8" h="115">
                          <a:moveTo>
                            <a:pt x="56" y="23"/>
                          </a:moveTo>
                          <a:lnTo>
                            <a:pt x="23" y="55"/>
                          </a:lnTo>
                          <a:lnTo>
                            <a:pt x="0" y="85"/>
                          </a:lnTo>
                          <a:lnTo>
                            <a:pt x="2" y="106"/>
                          </a:lnTo>
                          <a:lnTo>
                            <a:pt x="19" y="115"/>
                          </a:lnTo>
                          <a:lnTo>
                            <a:pt x="66" y="111"/>
                          </a:lnTo>
                          <a:lnTo>
                            <a:pt x="93" y="98"/>
                          </a:lnTo>
                          <a:lnTo>
                            <a:pt x="107" y="75"/>
                          </a:lnTo>
                          <a:lnTo>
                            <a:pt x="147" y="57"/>
                          </a:lnTo>
                          <a:lnTo>
                            <a:pt x="148" y="27"/>
                          </a:lnTo>
                          <a:lnTo>
                            <a:pt x="142" y="0"/>
                          </a:lnTo>
                          <a:lnTo>
                            <a:pt x="101" y="20"/>
                          </a:lnTo>
                          <a:lnTo>
                            <a:pt x="56" y="23"/>
                          </a:lnTo>
                          <a:close/>
                        </a:path>
                      </a:pathLst>
                    </a:custGeom>
                    <a:solidFill>
                      <a:srgbClr val="000000"/>
                    </a:solidFill>
                    <a:ln w="9525">
                      <a:noFill/>
                      <a:round/>
                      <a:headEnd/>
                      <a:tailEnd/>
                    </a:ln>
                  </p:spPr>
                  <p:txBody>
                    <a:bodyPr/>
                    <a:lstStyle/>
                    <a:p>
                      <a:endParaRPr lang="tr-TR">
                        <a:solidFill>
                          <a:schemeClr val="bg1"/>
                        </a:solidFill>
                      </a:endParaRPr>
                    </a:p>
                  </p:txBody>
                </p:sp>
                <p:sp>
                  <p:nvSpPr>
                    <p:cNvPr id="509" name="Freeform 247"/>
                    <p:cNvSpPr>
                      <a:spLocks/>
                    </p:cNvSpPr>
                    <p:nvPr/>
                  </p:nvSpPr>
                  <p:spPr bwMode="auto">
                    <a:xfrm>
                      <a:off x="2916" y="1080"/>
                      <a:ext cx="83" cy="59"/>
                    </a:xfrm>
                    <a:custGeom>
                      <a:avLst/>
                      <a:gdLst>
                        <a:gd name="T0" fmla="*/ 1 w 166"/>
                        <a:gd name="T1" fmla="*/ 4 h 119"/>
                        <a:gd name="T2" fmla="*/ 0 w 166"/>
                        <a:gd name="T3" fmla="*/ 27 h 119"/>
                        <a:gd name="T4" fmla="*/ 11 w 166"/>
                        <a:gd name="T5" fmla="*/ 36 h 119"/>
                        <a:gd name="T6" fmla="*/ 23 w 166"/>
                        <a:gd name="T7" fmla="*/ 39 h 119"/>
                        <a:gd name="T8" fmla="*/ 30 w 166"/>
                        <a:gd name="T9" fmla="*/ 44 h 119"/>
                        <a:gd name="T10" fmla="*/ 44 w 166"/>
                        <a:gd name="T11" fmla="*/ 53 h 119"/>
                        <a:gd name="T12" fmla="*/ 68 w 166"/>
                        <a:gd name="T13" fmla="*/ 59 h 119"/>
                        <a:gd name="T14" fmla="*/ 77 w 166"/>
                        <a:gd name="T15" fmla="*/ 57 h 119"/>
                        <a:gd name="T16" fmla="*/ 83 w 166"/>
                        <a:gd name="T17" fmla="*/ 54 h 119"/>
                        <a:gd name="T18" fmla="*/ 83 w 166"/>
                        <a:gd name="T19" fmla="*/ 47 h 119"/>
                        <a:gd name="T20" fmla="*/ 75 w 166"/>
                        <a:gd name="T21" fmla="*/ 34 h 119"/>
                        <a:gd name="T22" fmla="*/ 55 w 166"/>
                        <a:gd name="T23" fmla="*/ 20 h 119"/>
                        <a:gd name="T24" fmla="*/ 41 w 166"/>
                        <a:gd name="T25" fmla="*/ 8 h 119"/>
                        <a:gd name="T26" fmla="*/ 36 w 166"/>
                        <a:gd name="T27" fmla="*/ 0 h 119"/>
                        <a:gd name="T28" fmla="*/ 1 w 166"/>
                        <a:gd name="T29" fmla="*/ 4 h 1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6"/>
                        <a:gd name="T46" fmla="*/ 0 h 119"/>
                        <a:gd name="T47" fmla="*/ 166 w 166"/>
                        <a:gd name="T48" fmla="*/ 119 h 11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6" h="119">
                          <a:moveTo>
                            <a:pt x="3" y="8"/>
                          </a:moveTo>
                          <a:lnTo>
                            <a:pt x="0" y="54"/>
                          </a:lnTo>
                          <a:lnTo>
                            <a:pt x="23" y="72"/>
                          </a:lnTo>
                          <a:lnTo>
                            <a:pt x="47" y="79"/>
                          </a:lnTo>
                          <a:lnTo>
                            <a:pt x="61" y="89"/>
                          </a:lnTo>
                          <a:lnTo>
                            <a:pt x="88" y="106"/>
                          </a:lnTo>
                          <a:lnTo>
                            <a:pt x="136" y="119"/>
                          </a:lnTo>
                          <a:lnTo>
                            <a:pt x="153" y="115"/>
                          </a:lnTo>
                          <a:lnTo>
                            <a:pt x="166" y="108"/>
                          </a:lnTo>
                          <a:lnTo>
                            <a:pt x="166" y="95"/>
                          </a:lnTo>
                          <a:lnTo>
                            <a:pt x="149" y="68"/>
                          </a:lnTo>
                          <a:lnTo>
                            <a:pt x="111" y="41"/>
                          </a:lnTo>
                          <a:lnTo>
                            <a:pt x="82" y="17"/>
                          </a:lnTo>
                          <a:lnTo>
                            <a:pt x="71" y="0"/>
                          </a:lnTo>
                          <a:lnTo>
                            <a:pt x="3" y="8"/>
                          </a:lnTo>
                          <a:close/>
                        </a:path>
                      </a:pathLst>
                    </a:custGeom>
                    <a:solidFill>
                      <a:srgbClr val="000000"/>
                    </a:solidFill>
                    <a:ln w="9525">
                      <a:noFill/>
                      <a:round/>
                      <a:headEnd/>
                      <a:tailEnd/>
                    </a:ln>
                  </p:spPr>
                  <p:txBody>
                    <a:bodyPr/>
                    <a:lstStyle/>
                    <a:p>
                      <a:endParaRPr lang="tr-TR">
                        <a:solidFill>
                          <a:schemeClr val="bg1"/>
                        </a:solidFill>
                      </a:endParaRPr>
                    </a:p>
                  </p:txBody>
                </p:sp>
              </p:grpSp>
              <p:grpSp>
                <p:nvGrpSpPr>
                  <p:cNvPr id="248" name="Group 248"/>
                  <p:cNvGrpSpPr>
                    <a:grpSpLocks/>
                  </p:cNvGrpSpPr>
                  <p:nvPr/>
                </p:nvGrpSpPr>
                <p:grpSpPr bwMode="auto">
                  <a:xfrm>
                    <a:off x="2753" y="453"/>
                    <a:ext cx="268" cy="660"/>
                    <a:chOff x="2753" y="453"/>
                    <a:chExt cx="268" cy="660"/>
                  </a:xfrm>
                </p:grpSpPr>
                <p:grpSp>
                  <p:nvGrpSpPr>
                    <p:cNvPr id="249" name="Group 249"/>
                    <p:cNvGrpSpPr>
                      <a:grpSpLocks/>
                    </p:cNvGrpSpPr>
                    <p:nvPr/>
                  </p:nvGrpSpPr>
                  <p:grpSpPr bwMode="auto">
                    <a:xfrm>
                      <a:off x="2788" y="453"/>
                      <a:ext cx="169" cy="212"/>
                      <a:chOff x="2788" y="453"/>
                      <a:chExt cx="169" cy="212"/>
                    </a:xfrm>
                  </p:grpSpPr>
                  <p:sp>
                    <p:nvSpPr>
                      <p:cNvPr id="505" name="Freeform 250"/>
                      <p:cNvSpPr>
                        <a:spLocks/>
                      </p:cNvSpPr>
                      <p:nvPr/>
                    </p:nvSpPr>
                    <p:spPr bwMode="auto">
                      <a:xfrm>
                        <a:off x="2788" y="465"/>
                        <a:ext cx="169" cy="200"/>
                      </a:xfrm>
                      <a:custGeom>
                        <a:avLst/>
                        <a:gdLst>
                          <a:gd name="T0" fmla="*/ 0 w 339"/>
                          <a:gd name="T1" fmla="*/ 38 h 400"/>
                          <a:gd name="T2" fmla="*/ 51 w 339"/>
                          <a:gd name="T3" fmla="*/ 0 h 400"/>
                          <a:gd name="T4" fmla="*/ 106 w 339"/>
                          <a:gd name="T5" fmla="*/ 88 h 400"/>
                          <a:gd name="T6" fmla="*/ 116 w 339"/>
                          <a:gd name="T7" fmla="*/ 5 h 400"/>
                          <a:gd name="T8" fmla="*/ 150 w 339"/>
                          <a:gd name="T9" fmla="*/ 15 h 400"/>
                          <a:gd name="T10" fmla="*/ 169 w 339"/>
                          <a:gd name="T11" fmla="*/ 46 h 400"/>
                          <a:gd name="T12" fmla="*/ 166 w 339"/>
                          <a:gd name="T13" fmla="*/ 200 h 400"/>
                          <a:gd name="T14" fmla="*/ 19 w 339"/>
                          <a:gd name="T15" fmla="*/ 200 h 400"/>
                          <a:gd name="T16" fmla="*/ 0 w 339"/>
                          <a:gd name="T17" fmla="*/ 38 h 4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9"/>
                          <a:gd name="T28" fmla="*/ 0 h 400"/>
                          <a:gd name="T29" fmla="*/ 339 w 339"/>
                          <a:gd name="T30" fmla="*/ 400 h 4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9" h="400">
                            <a:moveTo>
                              <a:pt x="0" y="76"/>
                            </a:moveTo>
                            <a:lnTo>
                              <a:pt x="102" y="0"/>
                            </a:lnTo>
                            <a:lnTo>
                              <a:pt x="213" y="175"/>
                            </a:lnTo>
                            <a:lnTo>
                              <a:pt x="233" y="9"/>
                            </a:lnTo>
                            <a:lnTo>
                              <a:pt x="301" y="30"/>
                            </a:lnTo>
                            <a:lnTo>
                              <a:pt x="339" y="91"/>
                            </a:lnTo>
                            <a:lnTo>
                              <a:pt x="332" y="400"/>
                            </a:lnTo>
                            <a:lnTo>
                              <a:pt x="38" y="400"/>
                            </a:lnTo>
                            <a:lnTo>
                              <a:pt x="0" y="76"/>
                            </a:lnTo>
                            <a:close/>
                          </a:path>
                        </a:pathLst>
                      </a:custGeom>
                      <a:solidFill>
                        <a:srgbClr val="7F0000"/>
                      </a:solidFill>
                      <a:ln w="9525">
                        <a:noFill/>
                        <a:round/>
                        <a:headEnd/>
                        <a:tailEnd/>
                      </a:ln>
                    </p:spPr>
                    <p:txBody>
                      <a:bodyPr/>
                      <a:lstStyle/>
                      <a:p>
                        <a:endParaRPr lang="tr-TR">
                          <a:solidFill>
                            <a:schemeClr val="bg1"/>
                          </a:solidFill>
                        </a:endParaRPr>
                      </a:p>
                    </p:txBody>
                  </p:sp>
                  <p:sp>
                    <p:nvSpPr>
                      <p:cNvPr id="506" name="Freeform 251"/>
                      <p:cNvSpPr>
                        <a:spLocks/>
                      </p:cNvSpPr>
                      <p:nvPr/>
                    </p:nvSpPr>
                    <p:spPr bwMode="auto">
                      <a:xfrm>
                        <a:off x="2836" y="453"/>
                        <a:ext cx="68" cy="117"/>
                      </a:xfrm>
                      <a:custGeom>
                        <a:avLst/>
                        <a:gdLst>
                          <a:gd name="T0" fmla="*/ 0 w 136"/>
                          <a:gd name="T1" fmla="*/ 12 h 234"/>
                          <a:gd name="T2" fmla="*/ 6 w 136"/>
                          <a:gd name="T3" fmla="*/ 0 h 234"/>
                          <a:gd name="T4" fmla="*/ 47 w 136"/>
                          <a:gd name="T5" fmla="*/ 21 h 234"/>
                          <a:gd name="T6" fmla="*/ 57 w 136"/>
                          <a:gd name="T7" fmla="*/ 7 h 234"/>
                          <a:gd name="T8" fmla="*/ 65 w 136"/>
                          <a:gd name="T9" fmla="*/ 12 h 234"/>
                          <a:gd name="T10" fmla="*/ 68 w 136"/>
                          <a:gd name="T11" fmla="*/ 81 h 234"/>
                          <a:gd name="T12" fmla="*/ 67 w 136"/>
                          <a:gd name="T13" fmla="*/ 117 h 234"/>
                          <a:gd name="T14" fmla="*/ 0 w 136"/>
                          <a:gd name="T15" fmla="*/ 12 h 234"/>
                          <a:gd name="T16" fmla="*/ 0 60000 65536"/>
                          <a:gd name="T17" fmla="*/ 0 60000 65536"/>
                          <a:gd name="T18" fmla="*/ 0 60000 65536"/>
                          <a:gd name="T19" fmla="*/ 0 60000 65536"/>
                          <a:gd name="T20" fmla="*/ 0 60000 65536"/>
                          <a:gd name="T21" fmla="*/ 0 60000 65536"/>
                          <a:gd name="T22" fmla="*/ 0 60000 65536"/>
                          <a:gd name="T23" fmla="*/ 0 60000 65536"/>
                          <a:gd name="T24" fmla="*/ 0 w 136"/>
                          <a:gd name="T25" fmla="*/ 0 h 234"/>
                          <a:gd name="T26" fmla="*/ 136 w 136"/>
                          <a:gd name="T27" fmla="*/ 234 h 23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6" h="234">
                            <a:moveTo>
                              <a:pt x="0" y="24"/>
                            </a:moveTo>
                            <a:lnTo>
                              <a:pt x="12" y="0"/>
                            </a:lnTo>
                            <a:lnTo>
                              <a:pt x="95" y="41"/>
                            </a:lnTo>
                            <a:lnTo>
                              <a:pt x="115" y="14"/>
                            </a:lnTo>
                            <a:lnTo>
                              <a:pt x="130" y="24"/>
                            </a:lnTo>
                            <a:lnTo>
                              <a:pt x="136" y="162"/>
                            </a:lnTo>
                            <a:lnTo>
                              <a:pt x="133" y="234"/>
                            </a:lnTo>
                            <a:lnTo>
                              <a:pt x="0" y="24"/>
                            </a:lnTo>
                            <a:close/>
                          </a:path>
                        </a:pathLst>
                      </a:custGeom>
                      <a:solidFill>
                        <a:srgbClr val="FFDFBF"/>
                      </a:solidFill>
                      <a:ln w="9525">
                        <a:noFill/>
                        <a:round/>
                        <a:headEnd/>
                        <a:tailEnd/>
                      </a:ln>
                    </p:spPr>
                    <p:txBody>
                      <a:bodyPr/>
                      <a:lstStyle/>
                      <a:p>
                        <a:endParaRPr lang="tr-TR">
                          <a:solidFill>
                            <a:schemeClr val="bg1"/>
                          </a:solidFill>
                        </a:endParaRPr>
                      </a:p>
                    </p:txBody>
                  </p:sp>
                  <p:sp>
                    <p:nvSpPr>
                      <p:cNvPr id="507" name="Freeform 252"/>
                      <p:cNvSpPr>
                        <a:spLocks/>
                      </p:cNvSpPr>
                      <p:nvPr/>
                    </p:nvSpPr>
                    <p:spPr bwMode="auto">
                      <a:xfrm>
                        <a:off x="2858" y="477"/>
                        <a:ext cx="43" cy="23"/>
                      </a:xfrm>
                      <a:custGeom>
                        <a:avLst/>
                        <a:gdLst>
                          <a:gd name="T0" fmla="*/ 0 w 86"/>
                          <a:gd name="T1" fmla="*/ 23 h 47"/>
                          <a:gd name="T2" fmla="*/ 24 w 86"/>
                          <a:gd name="T3" fmla="*/ 0 h 47"/>
                          <a:gd name="T4" fmla="*/ 43 w 86"/>
                          <a:gd name="T5" fmla="*/ 19 h 47"/>
                          <a:gd name="T6" fmla="*/ 0 60000 65536"/>
                          <a:gd name="T7" fmla="*/ 0 60000 65536"/>
                          <a:gd name="T8" fmla="*/ 0 60000 65536"/>
                          <a:gd name="T9" fmla="*/ 0 w 86"/>
                          <a:gd name="T10" fmla="*/ 0 h 47"/>
                          <a:gd name="T11" fmla="*/ 86 w 86"/>
                          <a:gd name="T12" fmla="*/ 47 h 47"/>
                        </a:gdLst>
                        <a:ahLst/>
                        <a:cxnLst>
                          <a:cxn ang="T6">
                            <a:pos x="T0" y="T1"/>
                          </a:cxn>
                          <a:cxn ang="T7">
                            <a:pos x="T2" y="T3"/>
                          </a:cxn>
                          <a:cxn ang="T8">
                            <a:pos x="T4" y="T5"/>
                          </a:cxn>
                        </a:cxnLst>
                        <a:rect l="T9" t="T10" r="T11" b="T12"/>
                        <a:pathLst>
                          <a:path w="86" h="47">
                            <a:moveTo>
                              <a:pt x="0" y="47"/>
                            </a:moveTo>
                            <a:lnTo>
                              <a:pt x="49" y="0"/>
                            </a:lnTo>
                            <a:lnTo>
                              <a:pt x="86" y="38"/>
                            </a:lnTo>
                          </a:path>
                        </a:pathLst>
                      </a:custGeom>
                      <a:noFill/>
                      <a:ln w="7938">
                        <a:solidFill>
                          <a:srgbClr val="000000"/>
                        </a:solidFill>
                        <a:prstDash val="solid"/>
                        <a:round/>
                        <a:headEnd/>
                        <a:tailEnd/>
                      </a:ln>
                    </p:spPr>
                    <p:txBody>
                      <a:bodyPr/>
                      <a:lstStyle/>
                      <a:p>
                        <a:endParaRPr lang="tr-TR">
                          <a:solidFill>
                            <a:schemeClr val="bg1"/>
                          </a:solidFill>
                        </a:endParaRPr>
                      </a:p>
                    </p:txBody>
                  </p:sp>
                </p:grpSp>
                <p:grpSp>
                  <p:nvGrpSpPr>
                    <p:cNvPr id="250" name="Group 253"/>
                    <p:cNvGrpSpPr>
                      <a:grpSpLocks/>
                    </p:cNvGrpSpPr>
                    <p:nvPr/>
                  </p:nvGrpSpPr>
                  <p:grpSpPr bwMode="auto">
                    <a:xfrm>
                      <a:off x="2753" y="463"/>
                      <a:ext cx="268" cy="650"/>
                      <a:chOff x="2753" y="463"/>
                      <a:chExt cx="268" cy="650"/>
                    </a:xfrm>
                  </p:grpSpPr>
                  <p:sp>
                    <p:nvSpPr>
                      <p:cNvPr id="502" name="Freeform 254"/>
                      <p:cNvSpPr>
                        <a:spLocks/>
                      </p:cNvSpPr>
                      <p:nvPr/>
                    </p:nvSpPr>
                    <p:spPr bwMode="auto">
                      <a:xfrm>
                        <a:off x="2753" y="463"/>
                        <a:ext cx="268" cy="650"/>
                      </a:xfrm>
                      <a:custGeom>
                        <a:avLst/>
                        <a:gdLst>
                          <a:gd name="T0" fmla="*/ 85 w 535"/>
                          <a:gd name="T1" fmla="*/ 0 h 1300"/>
                          <a:gd name="T2" fmla="*/ 20 w 535"/>
                          <a:gd name="T3" fmla="*/ 47 h 1300"/>
                          <a:gd name="T4" fmla="*/ 0 w 535"/>
                          <a:gd name="T5" fmla="*/ 201 h 1300"/>
                          <a:gd name="T6" fmla="*/ 50 w 535"/>
                          <a:gd name="T7" fmla="*/ 303 h 1300"/>
                          <a:gd name="T8" fmla="*/ 51 w 535"/>
                          <a:gd name="T9" fmla="*/ 322 h 1300"/>
                          <a:gd name="T10" fmla="*/ 54 w 535"/>
                          <a:gd name="T11" fmla="*/ 345 h 1300"/>
                          <a:gd name="T12" fmla="*/ 60 w 535"/>
                          <a:gd name="T13" fmla="*/ 361 h 1300"/>
                          <a:gd name="T14" fmla="*/ 52 w 535"/>
                          <a:gd name="T15" fmla="*/ 471 h 1300"/>
                          <a:gd name="T16" fmla="*/ 35 w 535"/>
                          <a:gd name="T17" fmla="*/ 648 h 1300"/>
                          <a:gd name="T18" fmla="*/ 53 w 535"/>
                          <a:gd name="T19" fmla="*/ 650 h 1300"/>
                          <a:gd name="T20" fmla="*/ 81 w 535"/>
                          <a:gd name="T21" fmla="*/ 641 h 1300"/>
                          <a:gd name="T22" fmla="*/ 102 w 535"/>
                          <a:gd name="T23" fmla="*/ 522 h 1300"/>
                          <a:gd name="T24" fmla="*/ 112 w 535"/>
                          <a:gd name="T25" fmla="*/ 477 h 1300"/>
                          <a:gd name="T26" fmla="*/ 142 w 535"/>
                          <a:gd name="T27" fmla="*/ 362 h 1300"/>
                          <a:gd name="T28" fmla="*/ 145 w 535"/>
                          <a:gd name="T29" fmla="*/ 483 h 1300"/>
                          <a:gd name="T30" fmla="*/ 161 w 535"/>
                          <a:gd name="T31" fmla="*/ 630 h 1300"/>
                          <a:gd name="T32" fmla="*/ 204 w 535"/>
                          <a:gd name="T33" fmla="*/ 632 h 1300"/>
                          <a:gd name="T34" fmla="*/ 209 w 535"/>
                          <a:gd name="T35" fmla="*/ 474 h 1300"/>
                          <a:gd name="T36" fmla="*/ 205 w 535"/>
                          <a:gd name="T37" fmla="*/ 317 h 1300"/>
                          <a:gd name="T38" fmla="*/ 206 w 535"/>
                          <a:gd name="T39" fmla="*/ 237 h 1300"/>
                          <a:gd name="T40" fmla="*/ 215 w 535"/>
                          <a:gd name="T41" fmla="*/ 212 h 1300"/>
                          <a:gd name="T42" fmla="*/ 219 w 535"/>
                          <a:gd name="T43" fmla="*/ 214 h 1300"/>
                          <a:gd name="T44" fmla="*/ 264 w 535"/>
                          <a:gd name="T45" fmla="*/ 188 h 1300"/>
                          <a:gd name="T46" fmla="*/ 268 w 535"/>
                          <a:gd name="T47" fmla="*/ 138 h 1300"/>
                          <a:gd name="T48" fmla="*/ 196 w 535"/>
                          <a:gd name="T49" fmla="*/ 17 h 1300"/>
                          <a:gd name="T50" fmla="*/ 145 w 535"/>
                          <a:gd name="T51" fmla="*/ 0 h 1300"/>
                          <a:gd name="T52" fmla="*/ 156 w 535"/>
                          <a:gd name="T53" fmla="*/ 81 h 1300"/>
                          <a:gd name="T54" fmla="*/ 144 w 535"/>
                          <a:gd name="T55" fmla="*/ 161 h 1300"/>
                          <a:gd name="T56" fmla="*/ 124 w 535"/>
                          <a:gd name="T57" fmla="*/ 86 h 1300"/>
                          <a:gd name="T58" fmla="*/ 85 w 535"/>
                          <a:gd name="T59" fmla="*/ 0 h 130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35"/>
                          <a:gd name="T91" fmla="*/ 0 h 1300"/>
                          <a:gd name="T92" fmla="*/ 535 w 535"/>
                          <a:gd name="T93" fmla="*/ 1300 h 130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35" h="1300">
                            <a:moveTo>
                              <a:pt x="169" y="0"/>
                            </a:moveTo>
                            <a:lnTo>
                              <a:pt x="40" y="95"/>
                            </a:lnTo>
                            <a:lnTo>
                              <a:pt x="0" y="403"/>
                            </a:lnTo>
                            <a:lnTo>
                              <a:pt x="100" y="605"/>
                            </a:lnTo>
                            <a:lnTo>
                              <a:pt x="101" y="644"/>
                            </a:lnTo>
                            <a:lnTo>
                              <a:pt x="108" y="691"/>
                            </a:lnTo>
                            <a:lnTo>
                              <a:pt x="120" y="722"/>
                            </a:lnTo>
                            <a:lnTo>
                              <a:pt x="104" y="942"/>
                            </a:lnTo>
                            <a:lnTo>
                              <a:pt x="69" y="1295"/>
                            </a:lnTo>
                            <a:lnTo>
                              <a:pt x="106" y="1300"/>
                            </a:lnTo>
                            <a:lnTo>
                              <a:pt x="162" y="1281"/>
                            </a:lnTo>
                            <a:lnTo>
                              <a:pt x="203" y="1043"/>
                            </a:lnTo>
                            <a:lnTo>
                              <a:pt x="223" y="955"/>
                            </a:lnTo>
                            <a:lnTo>
                              <a:pt x="283" y="725"/>
                            </a:lnTo>
                            <a:lnTo>
                              <a:pt x="290" y="967"/>
                            </a:lnTo>
                            <a:lnTo>
                              <a:pt x="322" y="1260"/>
                            </a:lnTo>
                            <a:lnTo>
                              <a:pt x="408" y="1264"/>
                            </a:lnTo>
                            <a:lnTo>
                              <a:pt x="417" y="948"/>
                            </a:lnTo>
                            <a:lnTo>
                              <a:pt x="409" y="634"/>
                            </a:lnTo>
                            <a:lnTo>
                              <a:pt x="412" y="475"/>
                            </a:lnTo>
                            <a:lnTo>
                              <a:pt x="429" y="424"/>
                            </a:lnTo>
                            <a:lnTo>
                              <a:pt x="438" y="429"/>
                            </a:lnTo>
                            <a:lnTo>
                              <a:pt x="527" y="376"/>
                            </a:lnTo>
                            <a:lnTo>
                              <a:pt x="535" y="275"/>
                            </a:lnTo>
                            <a:lnTo>
                              <a:pt x="392" y="34"/>
                            </a:lnTo>
                            <a:lnTo>
                              <a:pt x="290" y="0"/>
                            </a:lnTo>
                            <a:lnTo>
                              <a:pt x="312" y="163"/>
                            </a:lnTo>
                            <a:lnTo>
                              <a:pt x="287" y="321"/>
                            </a:lnTo>
                            <a:lnTo>
                              <a:pt x="248" y="173"/>
                            </a:lnTo>
                            <a:lnTo>
                              <a:pt x="169" y="0"/>
                            </a:lnTo>
                            <a:close/>
                          </a:path>
                        </a:pathLst>
                      </a:custGeom>
                      <a:solidFill>
                        <a:srgbClr val="002060"/>
                      </a:solidFill>
                      <a:ln w="9525">
                        <a:noFill/>
                        <a:round/>
                        <a:headEnd/>
                        <a:tailEnd/>
                      </a:ln>
                    </p:spPr>
                    <p:txBody>
                      <a:bodyPr/>
                      <a:lstStyle/>
                      <a:p>
                        <a:endParaRPr lang="tr-TR">
                          <a:solidFill>
                            <a:schemeClr val="bg1"/>
                          </a:solidFill>
                        </a:endParaRPr>
                      </a:p>
                    </p:txBody>
                  </p:sp>
                  <p:sp>
                    <p:nvSpPr>
                      <p:cNvPr id="503" name="Freeform 255"/>
                      <p:cNvSpPr>
                        <a:spLocks/>
                      </p:cNvSpPr>
                      <p:nvPr/>
                    </p:nvSpPr>
                    <p:spPr bwMode="auto">
                      <a:xfrm>
                        <a:off x="2768" y="534"/>
                        <a:ext cx="68" cy="169"/>
                      </a:xfrm>
                      <a:custGeom>
                        <a:avLst/>
                        <a:gdLst>
                          <a:gd name="T0" fmla="*/ 34 w 135"/>
                          <a:gd name="T1" fmla="*/ 0 h 338"/>
                          <a:gd name="T2" fmla="*/ 41 w 135"/>
                          <a:gd name="T3" fmla="*/ 41 h 338"/>
                          <a:gd name="T4" fmla="*/ 37 w 135"/>
                          <a:gd name="T5" fmla="*/ 101 h 338"/>
                          <a:gd name="T6" fmla="*/ 0 w 135"/>
                          <a:gd name="T7" fmla="*/ 111 h 338"/>
                          <a:gd name="T8" fmla="*/ 37 w 135"/>
                          <a:gd name="T9" fmla="*/ 115 h 338"/>
                          <a:gd name="T10" fmla="*/ 48 w 135"/>
                          <a:gd name="T11" fmla="*/ 152 h 338"/>
                          <a:gd name="T12" fmla="*/ 68 w 135"/>
                          <a:gd name="T13" fmla="*/ 169 h 338"/>
                          <a:gd name="T14" fmla="*/ 61 w 135"/>
                          <a:gd name="T15" fmla="*/ 139 h 338"/>
                          <a:gd name="T16" fmla="*/ 54 w 135"/>
                          <a:gd name="T17" fmla="*/ 122 h 338"/>
                          <a:gd name="T18" fmla="*/ 51 w 135"/>
                          <a:gd name="T19" fmla="*/ 81 h 338"/>
                          <a:gd name="T20" fmla="*/ 34 w 135"/>
                          <a:gd name="T21" fmla="*/ 0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5"/>
                          <a:gd name="T34" fmla="*/ 0 h 338"/>
                          <a:gd name="T35" fmla="*/ 135 w 135"/>
                          <a:gd name="T36" fmla="*/ 338 h 33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5" h="338">
                            <a:moveTo>
                              <a:pt x="68" y="0"/>
                            </a:moveTo>
                            <a:lnTo>
                              <a:pt x="81" y="81"/>
                            </a:lnTo>
                            <a:lnTo>
                              <a:pt x="74" y="203"/>
                            </a:lnTo>
                            <a:lnTo>
                              <a:pt x="0" y="223"/>
                            </a:lnTo>
                            <a:lnTo>
                              <a:pt x="74" y="230"/>
                            </a:lnTo>
                            <a:lnTo>
                              <a:pt x="95" y="304"/>
                            </a:lnTo>
                            <a:lnTo>
                              <a:pt x="135" y="338"/>
                            </a:lnTo>
                            <a:lnTo>
                              <a:pt x="122" y="277"/>
                            </a:lnTo>
                            <a:lnTo>
                              <a:pt x="108" y="244"/>
                            </a:lnTo>
                            <a:lnTo>
                              <a:pt x="101" y="162"/>
                            </a:lnTo>
                            <a:lnTo>
                              <a:pt x="68" y="0"/>
                            </a:lnTo>
                            <a:close/>
                          </a:path>
                        </a:pathLst>
                      </a:custGeom>
                      <a:solidFill>
                        <a:srgbClr val="3F1F00"/>
                      </a:solidFill>
                      <a:ln w="9525">
                        <a:noFill/>
                        <a:round/>
                        <a:headEnd/>
                        <a:tailEnd/>
                      </a:ln>
                    </p:spPr>
                    <p:txBody>
                      <a:bodyPr/>
                      <a:lstStyle/>
                      <a:p>
                        <a:endParaRPr lang="tr-TR">
                          <a:solidFill>
                            <a:schemeClr val="bg1"/>
                          </a:solidFill>
                        </a:endParaRPr>
                      </a:p>
                    </p:txBody>
                  </p:sp>
                  <p:sp>
                    <p:nvSpPr>
                      <p:cNvPr id="504" name="Freeform 256"/>
                      <p:cNvSpPr>
                        <a:spLocks/>
                      </p:cNvSpPr>
                      <p:nvPr/>
                    </p:nvSpPr>
                    <p:spPr bwMode="auto">
                      <a:xfrm>
                        <a:off x="2829" y="543"/>
                        <a:ext cx="24" cy="23"/>
                      </a:xfrm>
                      <a:custGeom>
                        <a:avLst/>
                        <a:gdLst>
                          <a:gd name="T0" fmla="*/ 0 w 47"/>
                          <a:gd name="T1" fmla="*/ 23 h 47"/>
                          <a:gd name="T2" fmla="*/ 5 w 47"/>
                          <a:gd name="T3" fmla="*/ 0 h 47"/>
                          <a:gd name="T4" fmla="*/ 24 w 47"/>
                          <a:gd name="T5" fmla="*/ 20 h 47"/>
                          <a:gd name="T6" fmla="*/ 0 w 47"/>
                          <a:gd name="T7" fmla="*/ 23 h 47"/>
                          <a:gd name="T8" fmla="*/ 0 60000 65536"/>
                          <a:gd name="T9" fmla="*/ 0 60000 65536"/>
                          <a:gd name="T10" fmla="*/ 0 60000 65536"/>
                          <a:gd name="T11" fmla="*/ 0 60000 65536"/>
                          <a:gd name="T12" fmla="*/ 0 w 47"/>
                          <a:gd name="T13" fmla="*/ 0 h 47"/>
                          <a:gd name="T14" fmla="*/ 47 w 47"/>
                          <a:gd name="T15" fmla="*/ 47 h 47"/>
                        </a:gdLst>
                        <a:ahLst/>
                        <a:cxnLst>
                          <a:cxn ang="T8">
                            <a:pos x="T0" y="T1"/>
                          </a:cxn>
                          <a:cxn ang="T9">
                            <a:pos x="T2" y="T3"/>
                          </a:cxn>
                          <a:cxn ang="T10">
                            <a:pos x="T4" y="T5"/>
                          </a:cxn>
                          <a:cxn ang="T11">
                            <a:pos x="T6" y="T7"/>
                          </a:cxn>
                        </a:cxnLst>
                        <a:rect l="T12" t="T13" r="T14" b="T15"/>
                        <a:pathLst>
                          <a:path w="47" h="47">
                            <a:moveTo>
                              <a:pt x="0" y="47"/>
                            </a:moveTo>
                            <a:lnTo>
                              <a:pt x="10" y="0"/>
                            </a:lnTo>
                            <a:lnTo>
                              <a:pt x="47" y="40"/>
                            </a:lnTo>
                            <a:lnTo>
                              <a:pt x="0" y="47"/>
                            </a:lnTo>
                            <a:close/>
                          </a:path>
                        </a:pathLst>
                      </a:custGeom>
                      <a:solidFill>
                        <a:srgbClr val="FFDFBF"/>
                      </a:solidFill>
                      <a:ln w="9525">
                        <a:noFill/>
                        <a:round/>
                        <a:headEnd/>
                        <a:tailEnd/>
                      </a:ln>
                    </p:spPr>
                    <p:txBody>
                      <a:bodyPr/>
                      <a:lstStyle/>
                      <a:p>
                        <a:endParaRPr lang="tr-TR">
                          <a:solidFill>
                            <a:schemeClr val="bg1"/>
                          </a:solidFill>
                        </a:endParaRPr>
                      </a:p>
                    </p:txBody>
                  </p:sp>
                </p:grpSp>
              </p:grpSp>
            </p:grpSp>
            <p:grpSp>
              <p:nvGrpSpPr>
                <p:cNvPr id="251" name="Group 257"/>
                <p:cNvGrpSpPr>
                  <a:grpSpLocks/>
                </p:cNvGrpSpPr>
                <p:nvPr/>
              </p:nvGrpSpPr>
              <p:grpSpPr bwMode="auto">
                <a:xfrm>
                  <a:off x="2828" y="350"/>
                  <a:ext cx="144" cy="327"/>
                  <a:chOff x="2828" y="350"/>
                  <a:chExt cx="144" cy="327"/>
                </a:xfrm>
              </p:grpSpPr>
              <p:grpSp>
                <p:nvGrpSpPr>
                  <p:cNvPr id="252" name="Group 258"/>
                  <p:cNvGrpSpPr>
                    <a:grpSpLocks/>
                  </p:cNvGrpSpPr>
                  <p:nvPr/>
                </p:nvGrpSpPr>
                <p:grpSpPr bwMode="auto">
                  <a:xfrm>
                    <a:off x="2828" y="350"/>
                    <a:ext cx="85" cy="127"/>
                    <a:chOff x="2828" y="350"/>
                    <a:chExt cx="85" cy="127"/>
                  </a:xfrm>
                </p:grpSpPr>
                <p:grpSp>
                  <p:nvGrpSpPr>
                    <p:cNvPr id="253" name="Group 259"/>
                    <p:cNvGrpSpPr>
                      <a:grpSpLocks/>
                    </p:cNvGrpSpPr>
                    <p:nvPr/>
                  </p:nvGrpSpPr>
                  <p:grpSpPr bwMode="auto">
                    <a:xfrm>
                      <a:off x="2831" y="352"/>
                      <a:ext cx="75" cy="125"/>
                      <a:chOff x="2831" y="352"/>
                      <a:chExt cx="75" cy="125"/>
                    </a:xfrm>
                  </p:grpSpPr>
                  <p:sp>
                    <p:nvSpPr>
                      <p:cNvPr id="493" name="Freeform 260"/>
                      <p:cNvSpPr>
                        <a:spLocks/>
                      </p:cNvSpPr>
                      <p:nvPr/>
                    </p:nvSpPr>
                    <p:spPr bwMode="auto">
                      <a:xfrm>
                        <a:off x="2831" y="352"/>
                        <a:ext cx="75" cy="125"/>
                      </a:xfrm>
                      <a:custGeom>
                        <a:avLst/>
                        <a:gdLst>
                          <a:gd name="T0" fmla="*/ 74 w 150"/>
                          <a:gd name="T1" fmla="*/ 21 h 250"/>
                          <a:gd name="T2" fmla="*/ 75 w 150"/>
                          <a:gd name="T3" fmla="*/ 41 h 250"/>
                          <a:gd name="T4" fmla="*/ 73 w 150"/>
                          <a:gd name="T5" fmla="*/ 49 h 250"/>
                          <a:gd name="T6" fmla="*/ 75 w 150"/>
                          <a:gd name="T7" fmla="*/ 56 h 250"/>
                          <a:gd name="T8" fmla="*/ 75 w 150"/>
                          <a:gd name="T9" fmla="*/ 63 h 250"/>
                          <a:gd name="T10" fmla="*/ 74 w 150"/>
                          <a:gd name="T11" fmla="*/ 73 h 250"/>
                          <a:gd name="T12" fmla="*/ 73 w 150"/>
                          <a:gd name="T13" fmla="*/ 83 h 250"/>
                          <a:gd name="T14" fmla="*/ 73 w 150"/>
                          <a:gd name="T15" fmla="*/ 94 h 250"/>
                          <a:gd name="T16" fmla="*/ 69 w 150"/>
                          <a:gd name="T17" fmla="*/ 101 h 250"/>
                          <a:gd name="T18" fmla="*/ 61 w 150"/>
                          <a:gd name="T19" fmla="*/ 105 h 250"/>
                          <a:gd name="T20" fmla="*/ 64 w 150"/>
                          <a:gd name="T21" fmla="*/ 111 h 250"/>
                          <a:gd name="T22" fmla="*/ 51 w 150"/>
                          <a:gd name="T23" fmla="*/ 125 h 250"/>
                          <a:gd name="T24" fmla="*/ 11 w 150"/>
                          <a:gd name="T25" fmla="*/ 105 h 250"/>
                          <a:gd name="T26" fmla="*/ 9 w 150"/>
                          <a:gd name="T27" fmla="*/ 77 h 250"/>
                          <a:gd name="T28" fmla="*/ 7 w 150"/>
                          <a:gd name="T29" fmla="*/ 74 h 250"/>
                          <a:gd name="T30" fmla="*/ 5 w 150"/>
                          <a:gd name="T31" fmla="*/ 69 h 250"/>
                          <a:gd name="T32" fmla="*/ 2 w 150"/>
                          <a:gd name="T33" fmla="*/ 62 h 250"/>
                          <a:gd name="T34" fmla="*/ 0 w 150"/>
                          <a:gd name="T35" fmla="*/ 47 h 250"/>
                          <a:gd name="T36" fmla="*/ 5 w 150"/>
                          <a:gd name="T37" fmla="*/ 45 h 250"/>
                          <a:gd name="T38" fmla="*/ 3 w 150"/>
                          <a:gd name="T39" fmla="*/ 40 h 250"/>
                          <a:gd name="T40" fmla="*/ 3 w 150"/>
                          <a:gd name="T41" fmla="*/ 30 h 250"/>
                          <a:gd name="T42" fmla="*/ 4 w 150"/>
                          <a:gd name="T43" fmla="*/ 23 h 250"/>
                          <a:gd name="T44" fmla="*/ 7 w 150"/>
                          <a:gd name="T45" fmla="*/ 15 h 250"/>
                          <a:gd name="T46" fmla="*/ 11 w 150"/>
                          <a:gd name="T47" fmla="*/ 9 h 250"/>
                          <a:gd name="T48" fmla="*/ 19 w 150"/>
                          <a:gd name="T49" fmla="*/ 4 h 250"/>
                          <a:gd name="T50" fmla="*/ 26 w 150"/>
                          <a:gd name="T51" fmla="*/ 1 h 250"/>
                          <a:gd name="T52" fmla="*/ 35 w 150"/>
                          <a:gd name="T53" fmla="*/ 0 h 250"/>
                          <a:gd name="T54" fmla="*/ 43 w 150"/>
                          <a:gd name="T55" fmla="*/ 0 h 250"/>
                          <a:gd name="T56" fmla="*/ 52 w 150"/>
                          <a:gd name="T57" fmla="*/ 1 h 250"/>
                          <a:gd name="T58" fmla="*/ 58 w 150"/>
                          <a:gd name="T59" fmla="*/ 2 h 250"/>
                          <a:gd name="T60" fmla="*/ 66 w 150"/>
                          <a:gd name="T61" fmla="*/ 5 h 250"/>
                          <a:gd name="T62" fmla="*/ 70 w 150"/>
                          <a:gd name="T63" fmla="*/ 10 h 250"/>
                          <a:gd name="T64" fmla="*/ 72 w 150"/>
                          <a:gd name="T65" fmla="*/ 14 h 250"/>
                          <a:gd name="T66" fmla="*/ 74 w 150"/>
                          <a:gd name="T67" fmla="*/ 21 h 2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0"/>
                          <a:gd name="T103" fmla="*/ 0 h 250"/>
                          <a:gd name="T104" fmla="*/ 150 w 150"/>
                          <a:gd name="T105" fmla="*/ 250 h 25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0" h="250">
                            <a:moveTo>
                              <a:pt x="148" y="42"/>
                            </a:moveTo>
                            <a:lnTo>
                              <a:pt x="150" y="82"/>
                            </a:lnTo>
                            <a:lnTo>
                              <a:pt x="145" y="97"/>
                            </a:lnTo>
                            <a:lnTo>
                              <a:pt x="150" y="111"/>
                            </a:lnTo>
                            <a:lnTo>
                              <a:pt x="149" y="125"/>
                            </a:lnTo>
                            <a:lnTo>
                              <a:pt x="147" y="146"/>
                            </a:lnTo>
                            <a:lnTo>
                              <a:pt x="145" y="166"/>
                            </a:lnTo>
                            <a:lnTo>
                              <a:pt x="146" y="187"/>
                            </a:lnTo>
                            <a:lnTo>
                              <a:pt x="137" y="201"/>
                            </a:lnTo>
                            <a:lnTo>
                              <a:pt x="123" y="210"/>
                            </a:lnTo>
                            <a:lnTo>
                              <a:pt x="128" y="222"/>
                            </a:lnTo>
                            <a:lnTo>
                              <a:pt x="103" y="250"/>
                            </a:lnTo>
                            <a:lnTo>
                              <a:pt x="22" y="209"/>
                            </a:lnTo>
                            <a:lnTo>
                              <a:pt x="18" y="153"/>
                            </a:lnTo>
                            <a:lnTo>
                              <a:pt x="15" y="147"/>
                            </a:lnTo>
                            <a:lnTo>
                              <a:pt x="11" y="138"/>
                            </a:lnTo>
                            <a:lnTo>
                              <a:pt x="5" y="123"/>
                            </a:lnTo>
                            <a:lnTo>
                              <a:pt x="0" y="94"/>
                            </a:lnTo>
                            <a:lnTo>
                              <a:pt x="9" y="89"/>
                            </a:lnTo>
                            <a:lnTo>
                              <a:pt x="7" y="79"/>
                            </a:lnTo>
                            <a:lnTo>
                              <a:pt x="7" y="60"/>
                            </a:lnTo>
                            <a:lnTo>
                              <a:pt x="8" y="45"/>
                            </a:lnTo>
                            <a:lnTo>
                              <a:pt x="15" y="29"/>
                            </a:lnTo>
                            <a:lnTo>
                              <a:pt x="23" y="18"/>
                            </a:lnTo>
                            <a:lnTo>
                              <a:pt x="37" y="7"/>
                            </a:lnTo>
                            <a:lnTo>
                              <a:pt x="53" y="2"/>
                            </a:lnTo>
                            <a:lnTo>
                              <a:pt x="70" y="0"/>
                            </a:lnTo>
                            <a:lnTo>
                              <a:pt x="87" y="0"/>
                            </a:lnTo>
                            <a:lnTo>
                              <a:pt x="104" y="1"/>
                            </a:lnTo>
                            <a:lnTo>
                              <a:pt x="117" y="4"/>
                            </a:lnTo>
                            <a:lnTo>
                              <a:pt x="132" y="10"/>
                            </a:lnTo>
                            <a:lnTo>
                              <a:pt x="140" y="19"/>
                            </a:lnTo>
                            <a:lnTo>
                              <a:pt x="143" y="27"/>
                            </a:lnTo>
                            <a:lnTo>
                              <a:pt x="148" y="42"/>
                            </a:lnTo>
                            <a:close/>
                          </a:path>
                        </a:pathLst>
                      </a:custGeom>
                      <a:solidFill>
                        <a:srgbClr val="FF7F7F"/>
                      </a:solidFill>
                      <a:ln w="9525">
                        <a:noFill/>
                        <a:round/>
                        <a:headEnd/>
                        <a:tailEnd/>
                      </a:ln>
                    </p:spPr>
                    <p:txBody>
                      <a:bodyPr/>
                      <a:lstStyle/>
                      <a:p>
                        <a:endParaRPr lang="tr-TR">
                          <a:solidFill>
                            <a:schemeClr val="bg1"/>
                          </a:solidFill>
                        </a:endParaRPr>
                      </a:p>
                    </p:txBody>
                  </p:sp>
                  <p:grpSp>
                    <p:nvGrpSpPr>
                      <p:cNvPr id="254" name="Group 261"/>
                      <p:cNvGrpSpPr>
                        <a:grpSpLocks/>
                      </p:cNvGrpSpPr>
                      <p:nvPr/>
                    </p:nvGrpSpPr>
                    <p:grpSpPr bwMode="auto">
                      <a:xfrm>
                        <a:off x="2839" y="394"/>
                        <a:ext cx="65" cy="61"/>
                        <a:chOff x="2839" y="394"/>
                        <a:chExt cx="65" cy="61"/>
                      </a:xfrm>
                    </p:grpSpPr>
                    <p:sp>
                      <p:nvSpPr>
                        <p:cNvPr id="495" name="Freeform 262"/>
                        <p:cNvSpPr>
                          <a:spLocks/>
                        </p:cNvSpPr>
                        <p:nvPr/>
                      </p:nvSpPr>
                      <p:spPr bwMode="auto">
                        <a:xfrm>
                          <a:off x="2862" y="394"/>
                          <a:ext cx="27" cy="11"/>
                        </a:xfrm>
                        <a:custGeom>
                          <a:avLst/>
                          <a:gdLst>
                            <a:gd name="T0" fmla="*/ 0 w 54"/>
                            <a:gd name="T1" fmla="*/ 1 h 22"/>
                            <a:gd name="T2" fmla="*/ 13 w 54"/>
                            <a:gd name="T3" fmla="*/ 0 h 22"/>
                            <a:gd name="T4" fmla="*/ 21 w 54"/>
                            <a:gd name="T5" fmla="*/ 1 h 22"/>
                            <a:gd name="T6" fmla="*/ 25 w 54"/>
                            <a:gd name="T7" fmla="*/ 3 h 22"/>
                            <a:gd name="T8" fmla="*/ 27 w 54"/>
                            <a:gd name="T9" fmla="*/ 3 h 22"/>
                            <a:gd name="T10" fmla="*/ 26 w 54"/>
                            <a:gd name="T11" fmla="*/ 6 h 22"/>
                            <a:gd name="T12" fmla="*/ 23 w 54"/>
                            <a:gd name="T13" fmla="*/ 9 h 22"/>
                            <a:gd name="T14" fmla="*/ 25 w 54"/>
                            <a:gd name="T15" fmla="*/ 11 h 22"/>
                            <a:gd name="T16" fmla="*/ 16 w 54"/>
                            <a:gd name="T17" fmla="*/ 10 h 22"/>
                            <a:gd name="T18" fmla="*/ 7 w 54"/>
                            <a:gd name="T19" fmla="*/ 10 h 22"/>
                            <a:gd name="T20" fmla="*/ 12 w 54"/>
                            <a:gd name="T21" fmla="*/ 9 h 22"/>
                            <a:gd name="T22" fmla="*/ 7 w 54"/>
                            <a:gd name="T23" fmla="*/ 6 h 22"/>
                            <a:gd name="T24" fmla="*/ 0 w 54"/>
                            <a:gd name="T25" fmla="*/ 1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4"/>
                            <a:gd name="T40" fmla="*/ 0 h 22"/>
                            <a:gd name="T41" fmla="*/ 54 w 54"/>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4" h="22">
                              <a:moveTo>
                                <a:pt x="0" y="3"/>
                              </a:moveTo>
                              <a:lnTo>
                                <a:pt x="25" y="0"/>
                              </a:lnTo>
                              <a:lnTo>
                                <a:pt x="42" y="2"/>
                              </a:lnTo>
                              <a:lnTo>
                                <a:pt x="49" y="5"/>
                              </a:lnTo>
                              <a:lnTo>
                                <a:pt x="54" y="6"/>
                              </a:lnTo>
                              <a:lnTo>
                                <a:pt x="51" y="12"/>
                              </a:lnTo>
                              <a:lnTo>
                                <a:pt x="46" y="18"/>
                              </a:lnTo>
                              <a:lnTo>
                                <a:pt x="49" y="22"/>
                              </a:lnTo>
                              <a:lnTo>
                                <a:pt x="32" y="19"/>
                              </a:lnTo>
                              <a:lnTo>
                                <a:pt x="14" y="20"/>
                              </a:lnTo>
                              <a:lnTo>
                                <a:pt x="23" y="17"/>
                              </a:lnTo>
                              <a:lnTo>
                                <a:pt x="13" y="12"/>
                              </a:lnTo>
                              <a:lnTo>
                                <a:pt x="0" y="3"/>
                              </a:lnTo>
                              <a:close/>
                            </a:path>
                          </a:pathLst>
                        </a:custGeom>
                        <a:solidFill>
                          <a:srgbClr val="7F5F3F"/>
                        </a:solidFill>
                        <a:ln w="9525">
                          <a:noFill/>
                          <a:round/>
                          <a:headEnd/>
                          <a:tailEnd/>
                        </a:ln>
                      </p:spPr>
                      <p:txBody>
                        <a:bodyPr/>
                        <a:lstStyle/>
                        <a:p>
                          <a:endParaRPr lang="tr-TR">
                            <a:solidFill>
                              <a:schemeClr val="bg1"/>
                            </a:solidFill>
                          </a:endParaRPr>
                        </a:p>
                      </p:txBody>
                    </p:sp>
                    <p:sp>
                      <p:nvSpPr>
                        <p:cNvPr id="496" name="Freeform 263"/>
                        <p:cNvSpPr>
                          <a:spLocks/>
                        </p:cNvSpPr>
                        <p:nvPr/>
                      </p:nvSpPr>
                      <p:spPr bwMode="auto">
                        <a:xfrm>
                          <a:off x="2896" y="422"/>
                          <a:ext cx="8" cy="6"/>
                        </a:xfrm>
                        <a:custGeom>
                          <a:avLst/>
                          <a:gdLst>
                            <a:gd name="T0" fmla="*/ 0 w 16"/>
                            <a:gd name="T1" fmla="*/ 0 h 12"/>
                            <a:gd name="T2" fmla="*/ 8 w 16"/>
                            <a:gd name="T3" fmla="*/ 0 h 12"/>
                            <a:gd name="T4" fmla="*/ 6 w 16"/>
                            <a:gd name="T5" fmla="*/ 6 h 12"/>
                            <a:gd name="T6" fmla="*/ 0 w 16"/>
                            <a:gd name="T7" fmla="*/ 0 h 12"/>
                            <a:gd name="T8" fmla="*/ 0 60000 65536"/>
                            <a:gd name="T9" fmla="*/ 0 60000 65536"/>
                            <a:gd name="T10" fmla="*/ 0 60000 65536"/>
                            <a:gd name="T11" fmla="*/ 0 60000 65536"/>
                            <a:gd name="T12" fmla="*/ 0 w 16"/>
                            <a:gd name="T13" fmla="*/ 0 h 12"/>
                            <a:gd name="T14" fmla="*/ 16 w 16"/>
                            <a:gd name="T15" fmla="*/ 12 h 12"/>
                          </a:gdLst>
                          <a:ahLst/>
                          <a:cxnLst>
                            <a:cxn ang="T8">
                              <a:pos x="T0" y="T1"/>
                            </a:cxn>
                            <a:cxn ang="T9">
                              <a:pos x="T2" y="T3"/>
                            </a:cxn>
                            <a:cxn ang="T10">
                              <a:pos x="T4" y="T5"/>
                            </a:cxn>
                            <a:cxn ang="T11">
                              <a:pos x="T6" y="T7"/>
                            </a:cxn>
                          </a:cxnLst>
                          <a:rect l="T12" t="T13" r="T14" b="T15"/>
                          <a:pathLst>
                            <a:path w="16" h="12">
                              <a:moveTo>
                                <a:pt x="0" y="0"/>
                              </a:moveTo>
                              <a:lnTo>
                                <a:pt x="16" y="0"/>
                              </a:lnTo>
                              <a:lnTo>
                                <a:pt x="13" y="12"/>
                              </a:lnTo>
                              <a:lnTo>
                                <a:pt x="0" y="0"/>
                              </a:lnTo>
                              <a:close/>
                            </a:path>
                          </a:pathLst>
                        </a:custGeom>
                        <a:solidFill>
                          <a:srgbClr val="7F5F3F"/>
                        </a:solidFill>
                        <a:ln w="9525">
                          <a:noFill/>
                          <a:round/>
                          <a:headEnd/>
                          <a:tailEnd/>
                        </a:ln>
                      </p:spPr>
                      <p:txBody>
                        <a:bodyPr/>
                        <a:lstStyle/>
                        <a:p>
                          <a:endParaRPr lang="tr-TR">
                            <a:solidFill>
                              <a:schemeClr val="bg1"/>
                            </a:solidFill>
                          </a:endParaRPr>
                        </a:p>
                      </p:txBody>
                    </p:sp>
                    <p:sp>
                      <p:nvSpPr>
                        <p:cNvPr id="497" name="Freeform 264"/>
                        <p:cNvSpPr>
                          <a:spLocks/>
                        </p:cNvSpPr>
                        <p:nvPr/>
                      </p:nvSpPr>
                      <p:spPr bwMode="auto">
                        <a:xfrm>
                          <a:off x="2839" y="423"/>
                          <a:ext cx="41" cy="32"/>
                        </a:xfrm>
                        <a:custGeom>
                          <a:avLst/>
                          <a:gdLst>
                            <a:gd name="T0" fmla="*/ 3 w 82"/>
                            <a:gd name="T1" fmla="*/ 4 h 63"/>
                            <a:gd name="T2" fmla="*/ 8 w 82"/>
                            <a:gd name="T3" fmla="*/ 3 h 63"/>
                            <a:gd name="T4" fmla="*/ 18 w 82"/>
                            <a:gd name="T5" fmla="*/ 21 h 63"/>
                            <a:gd name="T6" fmla="*/ 41 w 82"/>
                            <a:gd name="T7" fmla="*/ 32 h 63"/>
                            <a:gd name="T8" fmla="*/ 17 w 82"/>
                            <a:gd name="T9" fmla="*/ 24 h 63"/>
                            <a:gd name="T10" fmla="*/ 7 w 82"/>
                            <a:gd name="T11" fmla="*/ 14 h 63"/>
                            <a:gd name="T12" fmla="*/ 2 w 82"/>
                            <a:gd name="T13" fmla="*/ 18 h 63"/>
                            <a:gd name="T14" fmla="*/ 0 w 82"/>
                            <a:gd name="T15" fmla="*/ 0 h 63"/>
                            <a:gd name="T16" fmla="*/ 3 w 82"/>
                            <a:gd name="T17" fmla="*/ 4 h 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2"/>
                            <a:gd name="T28" fmla="*/ 0 h 63"/>
                            <a:gd name="T29" fmla="*/ 82 w 82"/>
                            <a:gd name="T30" fmla="*/ 63 h 6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2" h="63">
                              <a:moveTo>
                                <a:pt x="7" y="7"/>
                              </a:moveTo>
                              <a:lnTo>
                                <a:pt x="16" y="6"/>
                              </a:lnTo>
                              <a:lnTo>
                                <a:pt x="35" y="41"/>
                              </a:lnTo>
                              <a:lnTo>
                                <a:pt x="82" y="63"/>
                              </a:lnTo>
                              <a:lnTo>
                                <a:pt x="34" y="48"/>
                              </a:lnTo>
                              <a:lnTo>
                                <a:pt x="15" y="28"/>
                              </a:lnTo>
                              <a:lnTo>
                                <a:pt x="4" y="36"/>
                              </a:lnTo>
                              <a:lnTo>
                                <a:pt x="0" y="0"/>
                              </a:lnTo>
                              <a:lnTo>
                                <a:pt x="7" y="7"/>
                              </a:lnTo>
                              <a:close/>
                            </a:path>
                          </a:pathLst>
                        </a:custGeom>
                        <a:solidFill>
                          <a:srgbClr val="7F5F3F"/>
                        </a:solidFill>
                        <a:ln w="9525">
                          <a:noFill/>
                          <a:round/>
                          <a:headEnd/>
                          <a:tailEnd/>
                        </a:ln>
                      </p:spPr>
                      <p:txBody>
                        <a:bodyPr/>
                        <a:lstStyle/>
                        <a:p>
                          <a:endParaRPr lang="tr-TR">
                            <a:solidFill>
                              <a:schemeClr val="bg1"/>
                            </a:solidFill>
                          </a:endParaRPr>
                        </a:p>
                      </p:txBody>
                    </p:sp>
                  </p:grpSp>
                </p:grpSp>
                <p:sp>
                  <p:nvSpPr>
                    <p:cNvPr id="492" name="Freeform 265"/>
                    <p:cNvSpPr>
                      <a:spLocks/>
                    </p:cNvSpPr>
                    <p:nvPr/>
                  </p:nvSpPr>
                  <p:spPr bwMode="auto">
                    <a:xfrm>
                      <a:off x="2828" y="350"/>
                      <a:ext cx="85" cy="80"/>
                    </a:xfrm>
                    <a:custGeom>
                      <a:avLst/>
                      <a:gdLst>
                        <a:gd name="T0" fmla="*/ 12 w 170"/>
                        <a:gd name="T1" fmla="*/ 80 h 161"/>
                        <a:gd name="T2" fmla="*/ 5 w 170"/>
                        <a:gd name="T3" fmla="*/ 71 h 161"/>
                        <a:gd name="T4" fmla="*/ 2 w 170"/>
                        <a:gd name="T5" fmla="*/ 59 h 161"/>
                        <a:gd name="T6" fmla="*/ 0 w 170"/>
                        <a:gd name="T7" fmla="*/ 42 h 161"/>
                        <a:gd name="T8" fmla="*/ 0 w 170"/>
                        <a:gd name="T9" fmla="*/ 26 h 161"/>
                        <a:gd name="T10" fmla="*/ 3 w 170"/>
                        <a:gd name="T11" fmla="*/ 14 h 161"/>
                        <a:gd name="T12" fmla="*/ 11 w 170"/>
                        <a:gd name="T13" fmla="*/ 5 h 161"/>
                        <a:gd name="T14" fmla="*/ 20 w 170"/>
                        <a:gd name="T15" fmla="*/ 1 h 161"/>
                        <a:gd name="T16" fmla="*/ 37 w 170"/>
                        <a:gd name="T17" fmla="*/ 0 h 161"/>
                        <a:gd name="T18" fmla="*/ 59 w 170"/>
                        <a:gd name="T19" fmla="*/ 1 h 161"/>
                        <a:gd name="T20" fmla="*/ 73 w 170"/>
                        <a:gd name="T21" fmla="*/ 5 h 161"/>
                        <a:gd name="T22" fmla="*/ 81 w 170"/>
                        <a:gd name="T23" fmla="*/ 7 h 161"/>
                        <a:gd name="T24" fmla="*/ 85 w 170"/>
                        <a:gd name="T25" fmla="*/ 7 h 161"/>
                        <a:gd name="T26" fmla="*/ 80 w 170"/>
                        <a:gd name="T27" fmla="*/ 12 h 161"/>
                        <a:gd name="T28" fmla="*/ 77 w 170"/>
                        <a:gd name="T29" fmla="*/ 20 h 161"/>
                        <a:gd name="T30" fmla="*/ 77 w 170"/>
                        <a:gd name="T31" fmla="*/ 24 h 161"/>
                        <a:gd name="T32" fmla="*/ 69 w 170"/>
                        <a:gd name="T33" fmla="*/ 19 h 161"/>
                        <a:gd name="T34" fmla="*/ 59 w 170"/>
                        <a:gd name="T35" fmla="*/ 18 h 161"/>
                        <a:gd name="T36" fmla="*/ 46 w 170"/>
                        <a:gd name="T37" fmla="*/ 17 h 161"/>
                        <a:gd name="T38" fmla="*/ 38 w 170"/>
                        <a:gd name="T39" fmla="*/ 17 h 161"/>
                        <a:gd name="T40" fmla="*/ 28 w 170"/>
                        <a:gd name="T41" fmla="*/ 17 h 161"/>
                        <a:gd name="T42" fmla="*/ 33 w 170"/>
                        <a:gd name="T43" fmla="*/ 19 h 161"/>
                        <a:gd name="T44" fmla="*/ 33 w 170"/>
                        <a:gd name="T45" fmla="*/ 24 h 161"/>
                        <a:gd name="T46" fmla="*/ 30 w 170"/>
                        <a:gd name="T47" fmla="*/ 31 h 161"/>
                        <a:gd name="T48" fmla="*/ 25 w 170"/>
                        <a:gd name="T49" fmla="*/ 39 h 161"/>
                        <a:gd name="T50" fmla="*/ 22 w 170"/>
                        <a:gd name="T51" fmla="*/ 48 h 161"/>
                        <a:gd name="T52" fmla="*/ 22 w 170"/>
                        <a:gd name="T53" fmla="*/ 59 h 161"/>
                        <a:gd name="T54" fmla="*/ 15 w 170"/>
                        <a:gd name="T55" fmla="*/ 53 h 161"/>
                        <a:gd name="T56" fmla="*/ 14 w 170"/>
                        <a:gd name="T57" fmla="*/ 48 h 161"/>
                        <a:gd name="T58" fmla="*/ 10 w 170"/>
                        <a:gd name="T59" fmla="*/ 46 h 161"/>
                        <a:gd name="T60" fmla="*/ 5 w 170"/>
                        <a:gd name="T61" fmla="*/ 46 h 161"/>
                        <a:gd name="T62" fmla="*/ 3 w 170"/>
                        <a:gd name="T63" fmla="*/ 49 h 161"/>
                        <a:gd name="T64" fmla="*/ 5 w 170"/>
                        <a:gd name="T65" fmla="*/ 64 h 161"/>
                        <a:gd name="T66" fmla="*/ 10 w 170"/>
                        <a:gd name="T67" fmla="*/ 71 h 161"/>
                        <a:gd name="T68" fmla="*/ 12 w 170"/>
                        <a:gd name="T69" fmla="*/ 80 h 16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0"/>
                        <a:gd name="T106" fmla="*/ 0 h 161"/>
                        <a:gd name="T107" fmla="*/ 170 w 170"/>
                        <a:gd name="T108" fmla="*/ 161 h 16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0" h="161">
                          <a:moveTo>
                            <a:pt x="24" y="161"/>
                          </a:moveTo>
                          <a:lnTo>
                            <a:pt x="11" y="143"/>
                          </a:lnTo>
                          <a:lnTo>
                            <a:pt x="4" y="119"/>
                          </a:lnTo>
                          <a:lnTo>
                            <a:pt x="0" y="85"/>
                          </a:lnTo>
                          <a:lnTo>
                            <a:pt x="0" y="53"/>
                          </a:lnTo>
                          <a:lnTo>
                            <a:pt x="5" y="28"/>
                          </a:lnTo>
                          <a:lnTo>
                            <a:pt x="22" y="11"/>
                          </a:lnTo>
                          <a:lnTo>
                            <a:pt x="40" y="3"/>
                          </a:lnTo>
                          <a:lnTo>
                            <a:pt x="74" y="0"/>
                          </a:lnTo>
                          <a:lnTo>
                            <a:pt x="118" y="2"/>
                          </a:lnTo>
                          <a:lnTo>
                            <a:pt x="145" y="11"/>
                          </a:lnTo>
                          <a:lnTo>
                            <a:pt x="162" y="14"/>
                          </a:lnTo>
                          <a:lnTo>
                            <a:pt x="170" y="14"/>
                          </a:lnTo>
                          <a:lnTo>
                            <a:pt x="160" y="25"/>
                          </a:lnTo>
                          <a:lnTo>
                            <a:pt x="153" y="41"/>
                          </a:lnTo>
                          <a:lnTo>
                            <a:pt x="153" y="48"/>
                          </a:lnTo>
                          <a:lnTo>
                            <a:pt x="138" y="38"/>
                          </a:lnTo>
                          <a:lnTo>
                            <a:pt x="118" y="37"/>
                          </a:lnTo>
                          <a:lnTo>
                            <a:pt x="93" y="35"/>
                          </a:lnTo>
                          <a:lnTo>
                            <a:pt x="76" y="35"/>
                          </a:lnTo>
                          <a:lnTo>
                            <a:pt x="57" y="35"/>
                          </a:lnTo>
                          <a:lnTo>
                            <a:pt x="66" y="39"/>
                          </a:lnTo>
                          <a:lnTo>
                            <a:pt x="66" y="49"/>
                          </a:lnTo>
                          <a:lnTo>
                            <a:pt x="60" y="62"/>
                          </a:lnTo>
                          <a:lnTo>
                            <a:pt x="50" y="78"/>
                          </a:lnTo>
                          <a:lnTo>
                            <a:pt x="45" y="97"/>
                          </a:lnTo>
                          <a:lnTo>
                            <a:pt x="45" y="119"/>
                          </a:lnTo>
                          <a:lnTo>
                            <a:pt x="30" y="106"/>
                          </a:lnTo>
                          <a:lnTo>
                            <a:pt x="29" y="96"/>
                          </a:lnTo>
                          <a:lnTo>
                            <a:pt x="20" y="92"/>
                          </a:lnTo>
                          <a:lnTo>
                            <a:pt x="10" y="93"/>
                          </a:lnTo>
                          <a:lnTo>
                            <a:pt x="7" y="99"/>
                          </a:lnTo>
                          <a:lnTo>
                            <a:pt x="11" y="129"/>
                          </a:lnTo>
                          <a:lnTo>
                            <a:pt x="19" y="143"/>
                          </a:lnTo>
                          <a:lnTo>
                            <a:pt x="24" y="161"/>
                          </a:lnTo>
                          <a:close/>
                        </a:path>
                      </a:pathLst>
                    </a:custGeom>
                    <a:solidFill>
                      <a:srgbClr val="BF7F1F"/>
                    </a:solidFill>
                    <a:ln w="9525">
                      <a:noFill/>
                      <a:round/>
                      <a:headEnd/>
                      <a:tailEnd/>
                    </a:ln>
                  </p:spPr>
                  <p:txBody>
                    <a:bodyPr/>
                    <a:lstStyle/>
                    <a:p>
                      <a:endParaRPr lang="tr-TR">
                        <a:solidFill>
                          <a:schemeClr val="bg1"/>
                        </a:solidFill>
                      </a:endParaRPr>
                    </a:p>
                  </p:txBody>
                </p:sp>
              </p:grpSp>
              <p:sp>
                <p:nvSpPr>
                  <p:cNvPr id="490" name="Freeform 266"/>
                  <p:cNvSpPr>
                    <a:spLocks/>
                  </p:cNvSpPr>
                  <p:nvPr/>
                </p:nvSpPr>
                <p:spPr bwMode="auto">
                  <a:xfrm>
                    <a:off x="2899" y="636"/>
                    <a:ext cx="73" cy="41"/>
                  </a:xfrm>
                  <a:custGeom>
                    <a:avLst/>
                    <a:gdLst>
                      <a:gd name="T0" fmla="*/ 73 w 147"/>
                      <a:gd name="T1" fmla="*/ 36 h 81"/>
                      <a:gd name="T2" fmla="*/ 56 w 147"/>
                      <a:gd name="T3" fmla="*/ 41 h 81"/>
                      <a:gd name="T4" fmla="*/ 32 w 147"/>
                      <a:gd name="T5" fmla="*/ 38 h 81"/>
                      <a:gd name="T6" fmla="*/ 12 w 147"/>
                      <a:gd name="T7" fmla="*/ 31 h 81"/>
                      <a:gd name="T8" fmla="*/ 0 w 147"/>
                      <a:gd name="T9" fmla="*/ 8 h 81"/>
                      <a:gd name="T10" fmla="*/ 34 w 147"/>
                      <a:gd name="T11" fmla="*/ 11 h 81"/>
                      <a:gd name="T12" fmla="*/ 31 w 147"/>
                      <a:gd name="T13" fmla="*/ 0 h 81"/>
                      <a:gd name="T14" fmla="*/ 46 w 147"/>
                      <a:gd name="T15" fmla="*/ 3 h 81"/>
                      <a:gd name="T16" fmla="*/ 61 w 147"/>
                      <a:gd name="T17" fmla="*/ 11 h 81"/>
                      <a:gd name="T18" fmla="*/ 68 w 147"/>
                      <a:gd name="T19" fmla="*/ 14 h 81"/>
                      <a:gd name="T20" fmla="*/ 73 w 147"/>
                      <a:gd name="T21" fmla="*/ 36 h 8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7"/>
                      <a:gd name="T34" fmla="*/ 0 h 81"/>
                      <a:gd name="T35" fmla="*/ 147 w 147"/>
                      <a:gd name="T36" fmla="*/ 81 h 8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7" h="81">
                        <a:moveTo>
                          <a:pt x="147" y="72"/>
                        </a:moveTo>
                        <a:lnTo>
                          <a:pt x="113" y="81"/>
                        </a:lnTo>
                        <a:lnTo>
                          <a:pt x="65" y="75"/>
                        </a:lnTo>
                        <a:lnTo>
                          <a:pt x="24" y="62"/>
                        </a:lnTo>
                        <a:lnTo>
                          <a:pt x="0" y="15"/>
                        </a:lnTo>
                        <a:lnTo>
                          <a:pt x="68" y="21"/>
                        </a:lnTo>
                        <a:lnTo>
                          <a:pt x="63" y="0"/>
                        </a:lnTo>
                        <a:lnTo>
                          <a:pt x="93" y="5"/>
                        </a:lnTo>
                        <a:lnTo>
                          <a:pt x="123" y="21"/>
                        </a:lnTo>
                        <a:lnTo>
                          <a:pt x="136" y="27"/>
                        </a:lnTo>
                        <a:lnTo>
                          <a:pt x="147" y="72"/>
                        </a:lnTo>
                        <a:close/>
                      </a:path>
                    </a:pathLst>
                  </a:custGeom>
                  <a:solidFill>
                    <a:srgbClr val="FF7F7F"/>
                  </a:solidFill>
                  <a:ln w="9525">
                    <a:noFill/>
                    <a:round/>
                    <a:headEnd/>
                    <a:tailEnd/>
                  </a:ln>
                </p:spPr>
                <p:txBody>
                  <a:bodyPr/>
                  <a:lstStyle/>
                  <a:p>
                    <a:endParaRPr lang="tr-TR">
                      <a:solidFill>
                        <a:schemeClr val="bg1"/>
                      </a:solidFill>
                    </a:endParaRPr>
                  </a:p>
                </p:txBody>
              </p:sp>
            </p:grpSp>
          </p:grpSp>
          <p:grpSp>
            <p:nvGrpSpPr>
              <p:cNvPr id="255" name="Group 267"/>
              <p:cNvGrpSpPr>
                <a:grpSpLocks/>
              </p:cNvGrpSpPr>
              <p:nvPr/>
            </p:nvGrpSpPr>
            <p:grpSpPr bwMode="auto">
              <a:xfrm>
                <a:off x="3449" y="1857"/>
                <a:ext cx="179" cy="834"/>
                <a:chOff x="2222" y="339"/>
                <a:chExt cx="179" cy="834"/>
              </a:xfrm>
            </p:grpSpPr>
            <p:grpSp>
              <p:nvGrpSpPr>
                <p:cNvPr id="257" name="Group 268"/>
                <p:cNvGrpSpPr>
                  <a:grpSpLocks/>
                </p:cNvGrpSpPr>
                <p:nvPr/>
              </p:nvGrpSpPr>
              <p:grpSpPr bwMode="auto">
                <a:xfrm>
                  <a:off x="2260" y="339"/>
                  <a:ext cx="95" cy="145"/>
                  <a:chOff x="2260" y="339"/>
                  <a:chExt cx="95" cy="145"/>
                </a:xfrm>
              </p:grpSpPr>
              <p:sp>
                <p:nvSpPr>
                  <p:cNvPr id="478" name="Freeform 269"/>
                  <p:cNvSpPr>
                    <a:spLocks/>
                  </p:cNvSpPr>
                  <p:nvPr/>
                </p:nvSpPr>
                <p:spPr bwMode="auto">
                  <a:xfrm>
                    <a:off x="2260" y="339"/>
                    <a:ext cx="95" cy="113"/>
                  </a:xfrm>
                  <a:custGeom>
                    <a:avLst/>
                    <a:gdLst>
                      <a:gd name="T0" fmla="*/ 36 w 189"/>
                      <a:gd name="T1" fmla="*/ 2 h 226"/>
                      <a:gd name="T2" fmla="*/ 26 w 189"/>
                      <a:gd name="T3" fmla="*/ 7 h 226"/>
                      <a:gd name="T4" fmla="*/ 19 w 189"/>
                      <a:gd name="T5" fmla="*/ 13 h 226"/>
                      <a:gd name="T6" fmla="*/ 14 w 189"/>
                      <a:gd name="T7" fmla="*/ 21 h 226"/>
                      <a:gd name="T8" fmla="*/ 9 w 189"/>
                      <a:gd name="T9" fmla="*/ 37 h 226"/>
                      <a:gd name="T10" fmla="*/ 4 w 189"/>
                      <a:gd name="T11" fmla="*/ 60 h 226"/>
                      <a:gd name="T12" fmla="*/ 0 w 189"/>
                      <a:gd name="T13" fmla="*/ 80 h 226"/>
                      <a:gd name="T14" fmla="*/ 1 w 189"/>
                      <a:gd name="T15" fmla="*/ 89 h 226"/>
                      <a:gd name="T16" fmla="*/ 2 w 189"/>
                      <a:gd name="T17" fmla="*/ 98 h 226"/>
                      <a:gd name="T18" fmla="*/ 4 w 189"/>
                      <a:gd name="T19" fmla="*/ 108 h 226"/>
                      <a:gd name="T20" fmla="*/ 4 w 189"/>
                      <a:gd name="T21" fmla="*/ 111 h 226"/>
                      <a:gd name="T22" fmla="*/ 8 w 189"/>
                      <a:gd name="T23" fmla="*/ 111 h 226"/>
                      <a:gd name="T24" fmla="*/ 13 w 189"/>
                      <a:gd name="T25" fmla="*/ 110 h 226"/>
                      <a:gd name="T26" fmla="*/ 19 w 189"/>
                      <a:gd name="T27" fmla="*/ 110 h 226"/>
                      <a:gd name="T28" fmla="*/ 28 w 189"/>
                      <a:gd name="T29" fmla="*/ 113 h 226"/>
                      <a:gd name="T30" fmla="*/ 33 w 189"/>
                      <a:gd name="T31" fmla="*/ 113 h 226"/>
                      <a:gd name="T32" fmla="*/ 33 w 189"/>
                      <a:gd name="T33" fmla="*/ 106 h 226"/>
                      <a:gd name="T34" fmla="*/ 26 w 189"/>
                      <a:gd name="T35" fmla="*/ 90 h 226"/>
                      <a:gd name="T36" fmla="*/ 24 w 189"/>
                      <a:gd name="T37" fmla="*/ 65 h 226"/>
                      <a:gd name="T38" fmla="*/ 26 w 189"/>
                      <a:gd name="T39" fmla="*/ 43 h 226"/>
                      <a:gd name="T40" fmla="*/ 39 w 189"/>
                      <a:gd name="T41" fmla="*/ 28 h 226"/>
                      <a:gd name="T42" fmla="*/ 62 w 189"/>
                      <a:gd name="T43" fmla="*/ 26 h 226"/>
                      <a:gd name="T44" fmla="*/ 72 w 189"/>
                      <a:gd name="T45" fmla="*/ 40 h 226"/>
                      <a:gd name="T46" fmla="*/ 71 w 189"/>
                      <a:gd name="T47" fmla="*/ 88 h 226"/>
                      <a:gd name="T48" fmla="*/ 62 w 189"/>
                      <a:gd name="T49" fmla="*/ 106 h 226"/>
                      <a:gd name="T50" fmla="*/ 62 w 189"/>
                      <a:gd name="T51" fmla="*/ 113 h 226"/>
                      <a:gd name="T52" fmla="*/ 67 w 189"/>
                      <a:gd name="T53" fmla="*/ 113 h 226"/>
                      <a:gd name="T54" fmla="*/ 74 w 189"/>
                      <a:gd name="T55" fmla="*/ 111 h 226"/>
                      <a:gd name="T56" fmla="*/ 80 w 189"/>
                      <a:gd name="T57" fmla="*/ 111 h 226"/>
                      <a:gd name="T58" fmla="*/ 85 w 189"/>
                      <a:gd name="T59" fmla="*/ 112 h 226"/>
                      <a:gd name="T60" fmla="*/ 88 w 189"/>
                      <a:gd name="T61" fmla="*/ 113 h 226"/>
                      <a:gd name="T62" fmla="*/ 89 w 189"/>
                      <a:gd name="T63" fmla="*/ 105 h 226"/>
                      <a:gd name="T64" fmla="*/ 93 w 189"/>
                      <a:gd name="T65" fmla="*/ 95 h 226"/>
                      <a:gd name="T66" fmla="*/ 94 w 189"/>
                      <a:gd name="T67" fmla="*/ 84 h 226"/>
                      <a:gd name="T68" fmla="*/ 95 w 189"/>
                      <a:gd name="T69" fmla="*/ 75 h 226"/>
                      <a:gd name="T70" fmla="*/ 94 w 189"/>
                      <a:gd name="T71" fmla="*/ 65 h 226"/>
                      <a:gd name="T72" fmla="*/ 93 w 189"/>
                      <a:gd name="T73" fmla="*/ 57 h 226"/>
                      <a:gd name="T74" fmla="*/ 90 w 189"/>
                      <a:gd name="T75" fmla="*/ 50 h 226"/>
                      <a:gd name="T76" fmla="*/ 89 w 189"/>
                      <a:gd name="T77" fmla="*/ 42 h 226"/>
                      <a:gd name="T78" fmla="*/ 89 w 189"/>
                      <a:gd name="T79" fmla="*/ 37 h 226"/>
                      <a:gd name="T80" fmla="*/ 87 w 189"/>
                      <a:gd name="T81" fmla="*/ 28 h 226"/>
                      <a:gd name="T82" fmla="*/ 85 w 189"/>
                      <a:gd name="T83" fmla="*/ 18 h 226"/>
                      <a:gd name="T84" fmla="*/ 78 w 189"/>
                      <a:gd name="T85" fmla="*/ 9 h 226"/>
                      <a:gd name="T86" fmla="*/ 68 w 189"/>
                      <a:gd name="T87" fmla="*/ 3 h 226"/>
                      <a:gd name="T88" fmla="*/ 58 w 189"/>
                      <a:gd name="T89" fmla="*/ 0 h 226"/>
                      <a:gd name="T90" fmla="*/ 49 w 189"/>
                      <a:gd name="T91" fmla="*/ 0 h 226"/>
                      <a:gd name="T92" fmla="*/ 36 w 189"/>
                      <a:gd name="T93" fmla="*/ 2 h 2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9"/>
                      <a:gd name="T142" fmla="*/ 0 h 226"/>
                      <a:gd name="T143" fmla="*/ 189 w 189"/>
                      <a:gd name="T144" fmla="*/ 226 h 22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9" h="226">
                        <a:moveTo>
                          <a:pt x="72" y="3"/>
                        </a:moveTo>
                        <a:lnTo>
                          <a:pt x="51" y="14"/>
                        </a:lnTo>
                        <a:lnTo>
                          <a:pt x="38" y="26"/>
                        </a:lnTo>
                        <a:lnTo>
                          <a:pt x="28" y="42"/>
                        </a:lnTo>
                        <a:lnTo>
                          <a:pt x="18" y="74"/>
                        </a:lnTo>
                        <a:lnTo>
                          <a:pt x="7" y="120"/>
                        </a:lnTo>
                        <a:lnTo>
                          <a:pt x="0" y="160"/>
                        </a:lnTo>
                        <a:lnTo>
                          <a:pt x="1" y="178"/>
                        </a:lnTo>
                        <a:lnTo>
                          <a:pt x="4" y="195"/>
                        </a:lnTo>
                        <a:lnTo>
                          <a:pt x="8" y="215"/>
                        </a:lnTo>
                        <a:lnTo>
                          <a:pt x="8" y="222"/>
                        </a:lnTo>
                        <a:lnTo>
                          <a:pt x="15" y="222"/>
                        </a:lnTo>
                        <a:lnTo>
                          <a:pt x="26" y="219"/>
                        </a:lnTo>
                        <a:lnTo>
                          <a:pt x="38" y="220"/>
                        </a:lnTo>
                        <a:lnTo>
                          <a:pt x="55" y="225"/>
                        </a:lnTo>
                        <a:lnTo>
                          <a:pt x="65" y="226"/>
                        </a:lnTo>
                        <a:lnTo>
                          <a:pt x="65" y="211"/>
                        </a:lnTo>
                        <a:lnTo>
                          <a:pt x="52" y="180"/>
                        </a:lnTo>
                        <a:lnTo>
                          <a:pt x="48" y="130"/>
                        </a:lnTo>
                        <a:lnTo>
                          <a:pt x="52" y="85"/>
                        </a:lnTo>
                        <a:lnTo>
                          <a:pt x="78" y="57"/>
                        </a:lnTo>
                        <a:lnTo>
                          <a:pt x="123" y="52"/>
                        </a:lnTo>
                        <a:lnTo>
                          <a:pt x="144" y="80"/>
                        </a:lnTo>
                        <a:lnTo>
                          <a:pt x="142" y="175"/>
                        </a:lnTo>
                        <a:lnTo>
                          <a:pt x="123" y="212"/>
                        </a:lnTo>
                        <a:lnTo>
                          <a:pt x="123" y="225"/>
                        </a:lnTo>
                        <a:lnTo>
                          <a:pt x="134" y="225"/>
                        </a:lnTo>
                        <a:lnTo>
                          <a:pt x="148" y="222"/>
                        </a:lnTo>
                        <a:lnTo>
                          <a:pt x="160" y="221"/>
                        </a:lnTo>
                        <a:lnTo>
                          <a:pt x="170" y="224"/>
                        </a:lnTo>
                        <a:lnTo>
                          <a:pt x="176" y="225"/>
                        </a:lnTo>
                        <a:lnTo>
                          <a:pt x="178" y="210"/>
                        </a:lnTo>
                        <a:lnTo>
                          <a:pt x="185" y="189"/>
                        </a:lnTo>
                        <a:lnTo>
                          <a:pt x="188" y="167"/>
                        </a:lnTo>
                        <a:lnTo>
                          <a:pt x="189" y="150"/>
                        </a:lnTo>
                        <a:lnTo>
                          <a:pt x="188" y="130"/>
                        </a:lnTo>
                        <a:lnTo>
                          <a:pt x="185" y="115"/>
                        </a:lnTo>
                        <a:lnTo>
                          <a:pt x="180" y="100"/>
                        </a:lnTo>
                        <a:lnTo>
                          <a:pt x="177" y="84"/>
                        </a:lnTo>
                        <a:lnTo>
                          <a:pt x="177" y="73"/>
                        </a:lnTo>
                        <a:lnTo>
                          <a:pt x="174" y="56"/>
                        </a:lnTo>
                        <a:lnTo>
                          <a:pt x="169" y="35"/>
                        </a:lnTo>
                        <a:lnTo>
                          <a:pt x="155" y="17"/>
                        </a:lnTo>
                        <a:lnTo>
                          <a:pt x="136" y="5"/>
                        </a:lnTo>
                        <a:lnTo>
                          <a:pt x="116" y="0"/>
                        </a:lnTo>
                        <a:lnTo>
                          <a:pt x="98" y="0"/>
                        </a:lnTo>
                        <a:lnTo>
                          <a:pt x="72" y="3"/>
                        </a:lnTo>
                        <a:close/>
                      </a:path>
                    </a:pathLst>
                  </a:custGeom>
                  <a:solidFill>
                    <a:srgbClr val="BF3F00"/>
                  </a:solidFill>
                  <a:ln w="9525">
                    <a:noFill/>
                    <a:round/>
                    <a:headEnd/>
                    <a:tailEnd/>
                  </a:ln>
                </p:spPr>
                <p:txBody>
                  <a:bodyPr/>
                  <a:lstStyle/>
                  <a:p>
                    <a:endParaRPr lang="tr-TR">
                      <a:solidFill>
                        <a:schemeClr val="bg1"/>
                      </a:solidFill>
                    </a:endParaRPr>
                  </a:p>
                </p:txBody>
              </p:sp>
              <p:sp>
                <p:nvSpPr>
                  <p:cNvPr id="479" name="Freeform 270"/>
                  <p:cNvSpPr>
                    <a:spLocks/>
                  </p:cNvSpPr>
                  <p:nvPr/>
                </p:nvSpPr>
                <p:spPr bwMode="auto">
                  <a:xfrm>
                    <a:off x="2281" y="361"/>
                    <a:ext cx="54" cy="123"/>
                  </a:xfrm>
                  <a:custGeom>
                    <a:avLst/>
                    <a:gdLst>
                      <a:gd name="T0" fmla="*/ 5 w 109"/>
                      <a:gd name="T1" fmla="*/ 13 h 247"/>
                      <a:gd name="T2" fmla="*/ 1 w 109"/>
                      <a:gd name="T3" fmla="*/ 21 h 247"/>
                      <a:gd name="T4" fmla="*/ 0 w 109"/>
                      <a:gd name="T5" fmla="*/ 31 h 247"/>
                      <a:gd name="T6" fmla="*/ 0 w 109"/>
                      <a:gd name="T7" fmla="*/ 42 h 247"/>
                      <a:gd name="T8" fmla="*/ 0 w 109"/>
                      <a:gd name="T9" fmla="*/ 51 h 247"/>
                      <a:gd name="T10" fmla="*/ 1 w 109"/>
                      <a:gd name="T11" fmla="*/ 59 h 247"/>
                      <a:gd name="T12" fmla="*/ 11 w 109"/>
                      <a:gd name="T13" fmla="*/ 84 h 247"/>
                      <a:gd name="T14" fmla="*/ 11 w 109"/>
                      <a:gd name="T15" fmla="*/ 108 h 247"/>
                      <a:gd name="T16" fmla="*/ 28 w 109"/>
                      <a:gd name="T17" fmla="*/ 123 h 247"/>
                      <a:gd name="T18" fmla="*/ 40 w 109"/>
                      <a:gd name="T19" fmla="*/ 106 h 247"/>
                      <a:gd name="T20" fmla="*/ 40 w 109"/>
                      <a:gd name="T21" fmla="*/ 85 h 247"/>
                      <a:gd name="T22" fmla="*/ 51 w 109"/>
                      <a:gd name="T23" fmla="*/ 64 h 247"/>
                      <a:gd name="T24" fmla="*/ 53 w 109"/>
                      <a:gd name="T25" fmla="*/ 52 h 247"/>
                      <a:gd name="T26" fmla="*/ 54 w 109"/>
                      <a:gd name="T27" fmla="*/ 42 h 247"/>
                      <a:gd name="T28" fmla="*/ 54 w 109"/>
                      <a:gd name="T29" fmla="*/ 33 h 247"/>
                      <a:gd name="T30" fmla="*/ 53 w 109"/>
                      <a:gd name="T31" fmla="*/ 26 h 247"/>
                      <a:gd name="T32" fmla="*/ 51 w 109"/>
                      <a:gd name="T33" fmla="*/ 17 h 247"/>
                      <a:gd name="T34" fmla="*/ 47 w 109"/>
                      <a:gd name="T35" fmla="*/ 8 h 247"/>
                      <a:gd name="T36" fmla="*/ 42 w 109"/>
                      <a:gd name="T37" fmla="*/ 4 h 247"/>
                      <a:gd name="T38" fmla="*/ 33 w 109"/>
                      <a:gd name="T39" fmla="*/ 1 h 247"/>
                      <a:gd name="T40" fmla="*/ 24 w 109"/>
                      <a:gd name="T41" fmla="*/ 0 h 247"/>
                      <a:gd name="T42" fmla="*/ 16 w 109"/>
                      <a:gd name="T43" fmla="*/ 2 h 247"/>
                      <a:gd name="T44" fmla="*/ 10 w 109"/>
                      <a:gd name="T45" fmla="*/ 6 h 247"/>
                      <a:gd name="T46" fmla="*/ 5 w 109"/>
                      <a:gd name="T47" fmla="*/ 13 h 2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9"/>
                      <a:gd name="T73" fmla="*/ 0 h 247"/>
                      <a:gd name="T74" fmla="*/ 109 w 109"/>
                      <a:gd name="T75" fmla="*/ 247 h 24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9" h="247">
                        <a:moveTo>
                          <a:pt x="10" y="26"/>
                        </a:moveTo>
                        <a:lnTo>
                          <a:pt x="3" y="43"/>
                        </a:lnTo>
                        <a:lnTo>
                          <a:pt x="1" y="63"/>
                        </a:lnTo>
                        <a:lnTo>
                          <a:pt x="0" y="85"/>
                        </a:lnTo>
                        <a:lnTo>
                          <a:pt x="1" y="102"/>
                        </a:lnTo>
                        <a:lnTo>
                          <a:pt x="3" y="119"/>
                        </a:lnTo>
                        <a:lnTo>
                          <a:pt x="23" y="169"/>
                        </a:lnTo>
                        <a:lnTo>
                          <a:pt x="23" y="217"/>
                        </a:lnTo>
                        <a:lnTo>
                          <a:pt x="56" y="247"/>
                        </a:lnTo>
                        <a:lnTo>
                          <a:pt x="81" y="212"/>
                        </a:lnTo>
                        <a:lnTo>
                          <a:pt x="81" y="170"/>
                        </a:lnTo>
                        <a:lnTo>
                          <a:pt x="103" y="129"/>
                        </a:lnTo>
                        <a:lnTo>
                          <a:pt x="107" y="104"/>
                        </a:lnTo>
                        <a:lnTo>
                          <a:pt x="109" y="85"/>
                        </a:lnTo>
                        <a:lnTo>
                          <a:pt x="108" y="67"/>
                        </a:lnTo>
                        <a:lnTo>
                          <a:pt x="107" y="52"/>
                        </a:lnTo>
                        <a:lnTo>
                          <a:pt x="103" y="34"/>
                        </a:lnTo>
                        <a:lnTo>
                          <a:pt x="95" y="17"/>
                        </a:lnTo>
                        <a:lnTo>
                          <a:pt x="85" y="8"/>
                        </a:lnTo>
                        <a:lnTo>
                          <a:pt x="67" y="2"/>
                        </a:lnTo>
                        <a:lnTo>
                          <a:pt x="49" y="0"/>
                        </a:lnTo>
                        <a:lnTo>
                          <a:pt x="33" y="4"/>
                        </a:lnTo>
                        <a:lnTo>
                          <a:pt x="20" y="13"/>
                        </a:lnTo>
                        <a:lnTo>
                          <a:pt x="10" y="26"/>
                        </a:lnTo>
                        <a:close/>
                      </a:path>
                    </a:pathLst>
                  </a:custGeom>
                  <a:solidFill>
                    <a:srgbClr val="FF7F7F"/>
                  </a:solidFill>
                  <a:ln w="9525">
                    <a:noFill/>
                    <a:round/>
                    <a:headEnd/>
                    <a:tailEnd/>
                  </a:ln>
                </p:spPr>
                <p:txBody>
                  <a:bodyPr/>
                  <a:lstStyle/>
                  <a:p>
                    <a:endParaRPr lang="tr-TR">
                      <a:solidFill>
                        <a:schemeClr val="bg1"/>
                      </a:solidFill>
                    </a:endParaRPr>
                  </a:p>
                </p:txBody>
              </p:sp>
              <p:grpSp>
                <p:nvGrpSpPr>
                  <p:cNvPr id="259" name="Group 271"/>
                  <p:cNvGrpSpPr>
                    <a:grpSpLocks/>
                  </p:cNvGrpSpPr>
                  <p:nvPr/>
                </p:nvGrpSpPr>
                <p:grpSpPr bwMode="auto">
                  <a:xfrm>
                    <a:off x="2276" y="414"/>
                    <a:ext cx="63" cy="16"/>
                    <a:chOff x="2276" y="414"/>
                    <a:chExt cx="63" cy="16"/>
                  </a:xfrm>
                </p:grpSpPr>
                <p:grpSp>
                  <p:nvGrpSpPr>
                    <p:cNvPr id="260" name="Group 272"/>
                    <p:cNvGrpSpPr>
                      <a:grpSpLocks/>
                    </p:cNvGrpSpPr>
                    <p:nvPr/>
                  </p:nvGrpSpPr>
                  <p:grpSpPr bwMode="auto">
                    <a:xfrm>
                      <a:off x="2276" y="414"/>
                      <a:ext cx="10" cy="16"/>
                      <a:chOff x="2276" y="414"/>
                      <a:chExt cx="10" cy="16"/>
                    </a:xfrm>
                  </p:grpSpPr>
                  <p:sp>
                    <p:nvSpPr>
                      <p:cNvPr id="485" name="Oval 273"/>
                      <p:cNvSpPr>
                        <a:spLocks noChangeArrowheads="1"/>
                      </p:cNvSpPr>
                      <p:nvPr/>
                    </p:nvSpPr>
                    <p:spPr bwMode="auto">
                      <a:xfrm>
                        <a:off x="2276" y="414"/>
                        <a:ext cx="10" cy="16"/>
                      </a:xfrm>
                      <a:prstGeom prst="ellipse">
                        <a:avLst/>
                      </a:prstGeom>
                      <a:solidFill>
                        <a:srgbClr val="5F009F"/>
                      </a:solidFill>
                      <a:ln w="9525">
                        <a:noFill/>
                        <a:round/>
                        <a:headEnd/>
                        <a:tailEnd/>
                      </a:ln>
                    </p:spPr>
                    <p:txBody>
                      <a:bodyPr/>
                      <a:lstStyle/>
                      <a:p>
                        <a:endParaRPr lang="tr-TR">
                          <a:solidFill>
                            <a:schemeClr val="bg1"/>
                          </a:solidFill>
                        </a:endParaRPr>
                      </a:p>
                    </p:txBody>
                  </p:sp>
                  <p:sp>
                    <p:nvSpPr>
                      <p:cNvPr id="486" name="Oval 274"/>
                      <p:cNvSpPr>
                        <a:spLocks noChangeArrowheads="1"/>
                      </p:cNvSpPr>
                      <p:nvPr/>
                    </p:nvSpPr>
                    <p:spPr bwMode="auto">
                      <a:xfrm>
                        <a:off x="2277" y="415"/>
                        <a:ext cx="7" cy="14"/>
                      </a:xfrm>
                      <a:prstGeom prst="ellipse">
                        <a:avLst/>
                      </a:prstGeom>
                      <a:solidFill>
                        <a:srgbClr val="BF5FFF"/>
                      </a:solidFill>
                      <a:ln w="9525">
                        <a:noFill/>
                        <a:round/>
                        <a:headEnd/>
                        <a:tailEnd/>
                      </a:ln>
                    </p:spPr>
                    <p:txBody>
                      <a:bodyPr/>
                      <a:lstStyle/>
                      <a:p>
                        <a:endParaRPr lang="tr-TR">
                          <a:solidFill>
                            <a:schemeClr val="bg1"/>
                          </a:solidFill>
                        </a:endParaRPr>
                      </a:p>
                    </p:txBody>
                  </p:sp>
                </p:grpSp>
                <p:grpSp>
                  <p:nvGrpSpPr>
                    <p:cNvPr id="261" name="Group 275"/>
                    <p:cNvGrpSpPr>
                      <a:grpSpLocks/>
                    </p:cNvGrpSpPr>
                    <p:nvPr/>
                  </p:nvGrpSpPr>
                  <p:grpSpPr bwMode="auto">
                    <a:xfrm>
                      <a:off x="2329" y="414"/>
                      <a:ext cx="10" cy="16"/>
                      <a:chOff x="2329" y="414"/>
                      <a:chExt cx="10" cy="16"/>
                    </a:xfrm>
                  </p:grpSpPr>
                  <p:sp>
                    <p:nvSpPr>
                      <p:cNvPr id="483" name="Oval 276"/>
                      <p:cNvSpPr>
                        <a:spLocks noChangeArrowheads="1"/>
                      </p:cNvSpPr>
                      <p:nvPr/>
                    </p:nvSpPr>
                    <p:spPr bwMode="auto">
                      <a:xfrm>
                        <a:off x="2329" y="414"/>
                        <a:ext cx="10" cy="16"/>
                      </a:xfrm>
                      <a:prstGeom prst="ellipse">
                        <a:avLst/>
                      </a:prstGeom>
                      <a:solidFill>
                        <a:srgbClr val="5F009F"/>
                      </a:solidFill>
                      <a:ln w="9525">
                        <a:noFill/>
                        <a:round/>
                        <a:headEnd/>
                        <a:tailEnd/>
                      </a:ln>
                    </p:spPr>
                    <p:txBody>
                      <a:bodyPr/>
                      <a:lstStyle/>
                      <a:p>
                        <a:endParaRPr lang="tr-TR">
                          <a:solidFill>
                            <a:schemeClr val="bg1"/>
                          </a:solidFill>
                        </a:endParaRPr>
                      </a:p>
                    </p:txBody>
                  </p:sp>
                  <p:sp>
                    <p:nvSpPr>
                      <p:cNvPr id="484" name="Oval 277"/>
                      <p:cNvSpPr>
                        <a:spLocks noChangeArrowheads="1"/>
                      </p:cNvSpPr>
                      <p:nvPr/>
                    </p:nvSpPr>
                    <p:spPr bwMode="auto">
                      <a:xfrm>
                        <a:off x="2331" y="415"/>
                        <a:ext cx="7" cy="14"/>
                      </a:xfrm>
                      <a:prstGeom prst="ellipse">
                        <a:avLst/>
                      </a:prstGeom>
                      <a:solidFill>
                        <a:srgbClr val="BF5FFF"/>
                      </a:solidFill>
                      <a:ln w="9525">
                        <a:noFill/>
                        <a:round/>
                        <a:headEnd/>
                        <a:tailEnd/>
                      </a:ln>
                    </p:spPr>
                    <p:txBody>
                      <a:bodyPr/>
                      <a:lstStyle/>
                      <a:p>
                        <a:endParaRPr lang="tr-TR">
                          <a:solidFill>
                            <a:schemeClr val="bg1"/>
                          </a:solidFill>
                        </a:endParaRPr>
                      </a:p>
                    </p:txBody>
                  </p:sp>
                </p:grpSp>
              </p:grpSp>
            </p:grpSp>
            <p:grpSp>
              <p:nvGrpSpPr>
                <p:cNvPr id="262" name="Group 278"/>
                <p:cNvGrpSpPr>
                  <a:grpSpLocks/>
                </p:cNvGrpSpPr>
                <p:nvPr/>
              </p:nvGrpSpPr>
              <p:grpSpPr bwMode="auto">
                <a:xfrm>
                  <a:off x="2250" y="742"/>
                  <a:ext cx="148" cy="395"/>
                  <a:chOff x="2250" y="742"/>
                  <a:chExt cx="148" cy="395"/>
                </a:xfrm>
              </p:grpSpPr>
              <p:grpSp>
                <p:nvGrpSpPr>
                  <p:cNvPr id="263" name="Group 279"/>
                  <p:cNvGrpSpPr>
                    <a:grpSpLocks/>
                  </p:cNvGrpSpPr>
                  <p:nvPr/>
                </p:nvGrpSpPr>
                <p:grpSpPr bwMode="auto">
                  <a:xfrm>
                    <a:off x="2250" y="742"/>
                    <a:ext cx="148" cy="395"/>
                    <a:chOff x="2250" y="742"/>
                    <a:chExt cx="148" cy="395"/>
                  </a:xfrm>
                </p:grpSpPr>
                <p:sp>
                  <p:nvSpPr>
                    <p:cNvPr id="476" name="Freeform 280"/>
                    <p:cNvSpPr>
                      <a:spLocks/>
                    </p:cNvSpPr>
                    <p:nvPr/>
                  </p:nvSpPr>
                  <p:spPr bwMode="auto">
                    <a:xfrm>
                      <a:off x="2250" y="827"/>
                      <a:ext cx="106" cy="310"/>
                    </a:xfrm>
                    <a:custGeom>
                      <a:avLst/>
                      <a:gdLst>
                        <a:gd name="T0" fmla="*/ 19 w 211"/>
                        <a:gd name="T1" fmla="*/ 7 h 620"/>
                        <a:gd name="T2" fmla="*/ 20 w 211"/>
                        <a:gd name="T3" fmla="*/ 96 h 620"/>
                        <a:gd name="T4" fmla="*/ 20 w 211"/>
                        <a:gd name="T5" fmla="*/ 171 h 620"/>
                        <a:gd name="T6" fmla="*/ 24 w 211"/>
                        <a:gd name="T7" fmla="*/ 244 h 620"/>
                        <a:gd name="T8" fmla="*/ 13 w 211"/>
                        <a:gd name="T9" fmla="*/ 276 h 620"/>
                        <a:gd name="T10" fmla="*/ 3 w 211"/>
                        <a:gd name="T11" fmla="*/ 297 h 620"/>
                        <a:gd name="T12" fmla="*/ 0 w 211"/>
                        <a:gd name="T13" fmla="*/ 303 h 620"/>
                        <a:gd name="T14" fmla="*/ 5 w 211"/>
                        <a:gd name="T15" fmla="*/ 310 h 620"/>
                        <a:gd name="T16" fmla="*/ 23 w 211"/>
                        <a:gd name="T17" fmla="*/ 309 h 620"/>
                        <a:gd name="T18" fmla="*/ 40 w 211"/>
                        <a:gd name="T19" fmla="*/ 268 h 620"/>
                        <a:gd name="T20" fmla="*/ 41 w 211"/>
                        <a:gd name="T21" fmla="*/ 242 h 620"/>
                        <a:gd name="T22" fmla="*/ 54 w 211"/>
                        <a:gd name="T23" fmla="*/ 156 h 620"/>
                        <a:gd name="T24" fmla="*/ 55 w 211"/>
                        <a:gd name="T25" fmla="*/ 136 h 620"/>
                        <a:gd name="T26" fmla="*/ 55 w 211"/>
                        <a:gd name="T27" fmla="*/ 176 h 620"/>
                        <a:gd name="T28" fmla="*/ 60 w 211"/>
                        <a:gd name="T29" fmla="*/ 233 h 620"/>
                        <a:gd name="T30" fmla="*/ 59 w 211"/>
                        <a:gd name="T31" fmla="*/ 260 h 620"/>
                        <a:gd name="T32" fmla="*/ 67 w 211"/>
                        <a:gd name="T33" fmla="*/ 287 h 620"/>
                        <a:gd name="T34" fmla="*/ 78 w 211"/>
                        <a:gd name="T35" fmla="*/ 306 h 620"/>
                        <a:gd name="T36" fmla="*/ 95 w 211"/>
                        <a:gd name="T37" fmla="*/ 307 h 620"/>
                        <a:gd name="T38" fmla="*/ 100 w 211"/>
                        <a:gd name="T39" fmla="*/ 300 h 620"/>
                        <a:gd name="T40" fmla="*/ 82 w 211"/>
                        <a:gd name="T41" fmla="*/ 259 h 620"/>
                        <a:gd name="T42" fmla="*/ 81 w 211"/>
                        <a:gd name="T43" fmla="*/ 239 h 620"/>
                        <a:gd name="T44" fmla="*/ 84 w 211"/>
                        <a:gd name="T45" fmla="*/ 198 h 620"/>
                        <a:gd name="T46" fmla="*/ 91 w 211"/>
                        <a:gd name="T47" fmla="*/ 131 h 620"/>
                        <a:gd name="T48" fmla="*/ 106 w 211"/>
                        <a:gd name="T49" fmla="*/ 0 h 620"/>
                        <a:gd name="T50" fmla="*/ 19 w 211"/>
                        <a:gd name="T51" fmla="*/ 7 h 6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11"/>
                        <a:gd name="T79" fmla="*/ 0 h 620"/>
                        <a:gd name="T80" fmla="*/ 211 w 211"/>
                        <a:gd name="T81" fmla="*/ 620 h 6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11" h="620">
                          <a:moveTo>
                            <a:pt x="38" y="14"/>
                          </a:moveTo>
                          <a:lnTo>
                            <a:pt x="40" y="192"/>
                          </a:lnTo>
                          <a:lnTo>
                            <a:pt x="39" y="343"/>
                          </a:lnTo>
                          <a:lnTo>
                            <a:pt x="48" y="488"/>
                          </a:lnTo>
                          <a:lnTo>
                            <a:pt x="25" y="551"/>
                          </a:lnTo>
                          <a:lnTo>
                            <a:pt x="5" y="593"/>
                          </a:lnTo>
                          <a:lnTo>
                            <a:pt x="0" y="605"/>
                          </a:lnTo>
                          <a:lnTo>
                            <a:pt x="9" y="620"/>
                          </a:lnTo>
                          <a:lnTo>
                            <a:pt x="46" y="618"/>
                          </a:lnTo>
                          <a:lnTo>
                            <a:pt x="80" y="536"/>
                          </a:lnTo>
                          <a:lnTo>
                            <a:pt x="82" y="484"/>
                          </a:lnTo>
                          <a:lnTo>
                            <a:pt x="107" y="312"/>
                          </a:lnTo>
                          <a:lnTo>
                            <a:pt x="110" y="272"/>
                          </a:lnTo>
                          <a:lnTo>
                            <a:pt x="109" y="353"/>
                          </a:lnTo>
                          <a:lnTo>
                            <a:pt x="120" y="467"/>
                          </a:lnTo>
                          <a:lnTo>
                            <a:pt x="117" y="520"/>
                          </a:lnTo>
                          <a:lnTo>
                            <a:pt x="134" y="573"/>
                          </a:lnTo>
                          <a:lnTo>
                            <a:pt x="156" y="611"/>
                          </a:lnTo>
                          <a:lnTo>
                            <a:pt x="190" y="613"/>
                          </a:lnTo>
                          <a:lnTo>
                            <a:pt x="200" y="600"/>
                          </a:lnTo>
                          <a:lnTo>
                            <a:pt x="164" y="518"/>
                          </a:lnTo>
                          <a:lnTo>
                            <a:pt x="161" y="479"/>
                          </a:lnTo>
                          <a:lnTo>
                            <a:pt x="168" y="397"/>
                          </a:lnTo>
                          <a:lnTo>
                            <a:pt x="181" y="261"/>
                          </a:lnTo>
                          <a:lnTo>
                            <a:pt x="211" y="0"/>
                          </a:lnTo>
                          <a:lnTo>
                            <a:pt x="38" y="14"/>
                          </a:lnTo>
                          <a:close/>
                        </a:path>
                      </a:pathLst>
                    </a:custGeom>
                    <a:solidFill>
                      <a:srgbClr val="FF7F3F"/>
                    </a:solidFill>
                    <a:ln w="9525">
                      <a:noFill/>
                      <a:round/>
                      <a:headEnd/>
                      <a:tailEnd/>
                    </a:ln>
                  </p:spPr>
                  <p:txBody>
                    <a:bodyPr/>
                    <a:lstStyle/>
                    <a:p>
                      <a:endParaRPr lang="tr-TR">
                        <a:solidFill>
                          <a:schemeClr val="bg1"/>
                        </a:solidFill>
                      </a:endParaRPr>
                    </a:p>
                  </p:txBody>
                </p:sp>
                <p:sp>
                  <p:nvSpPr>
                    <p:cNvPr id="477" name="Freeform 281"/>
                    <p:cNvSpPr>
                      <a:spLocks/>
                    </p:cNvSpPr>
                    <p:nvPr/>
                  </p:nvSpPr>
                  <p:spPr bwMode="auto">
                    <a:xfrm>
                      <a:off x="2373" y="742"/>
                      <a:ext cx="25" cy="38"/>
                    </a:xfrm>
                    <a:custGeom>
                      <a:avLst/>
                      <a:gdLst>
                        <a:gd name="T0" fmla="*/ 25 w 50"/>
                        <a:gd name="T1" fmla="*/ 0 h 78"/>
                        <a:gd name="T2" fmla="*/ 25 w 50"/>
                        <a:gd name="T3" fmla="*/ 20 h 78"/>
                        <a:gd name="T4" fmla="*/ 0 w 50"/>
                        <a:gd name="T5" fmla="*/ 38 h 78"/>
                        <a:gd name="T6" fmla="*/ 12 w 50"/>
                        <a:gd name="T7" fmla="*/ 3 h 78"/>
                        <a:gd name="T8" fmla="*/ 25 w 50"/>
                        <a:gd name="T9" fmla="*/ 0 h 78"/>
                        <a:gd name="T10" fmla="*/ 0 60000 65536"/>
                        <a:gd name="T11" fmla="*/ 0 60000 65536"/>
                        <a:gd name="T12" fmla="*/ 0 60000 65536"/>
                        <a:gd name="T13" fmla="*/ 0 60000 65536"/>
                        <a:gd name="T14" fmla="*/ 0 60000 65536"/>
                        <a:gd name="T15" fmla="*/ 0 w 50"/>
                        <a:gd name="T16" fmla="*/ 0 h 78"/>
                        <a:gd name="T17" fmla="*/ 50 w 50"/>
                        <a:gd name="T18" fmla="*/ 78 h 78"/>
                      </a:gdLst>
                      <a:ahLst/>
                      <a:cxnLst>
                        <a:cxn ang="T10">
                          <a:pos x="T0" y="T1"/>
                        </a:cxn>
                        <a:cxn ang="T11">
                          <a:pos x="T2" y="T3"/>
                        </a:cxn>
                        <a:cxn ang="T12">
                          <a:pos x="T4" y="T5"/>
                        </a:cxn>
                        <a:cxn ang="T13">
                          <a:pos x="T6" y="T7"/>
                        </a:cxn>
                        <a:cxn ang="T14">
                          <a:pos x="T8" y="T9"/>
                        </a:cxn>
                      </a:cxnLst>
                      <a:rect l="T15" t="T16" r="T17" b="T18"/>
                      <a:pathLst>
                        <a:path w="50" h="78">
                          <a:moveTo>
                            <a:pt x="50" y="0"/>
                          </a:moveTo>
                          <a:lnTo>
                            <a:pt x="50" y="41"/>
                          </a:lnTo>
                          <a:lnTo>
                            <a:pt x="0" y="78"/>
                          </a:lnTo>
                          <a:lnTo>
                            <a:pt x="23" y="6"/>
                          </a:lnTo>
                          <a:lnTo>
                            <a:pt x="50" y="0"/>
                          </a:lnTo>
                          <a:close/>
                        </a:path>
                      </a:pathLst>
                    </a:custGeom>
                    <a:solidFill>
                      <a:srgbClr val="FF7F3F"/>
                    </a:solidFill>
                    <a:ln w="9525">
                      <a:noFill/>
                      <a:round/>
                      <a:headEnd/>
                      <a:tailEnd/>
                    </a:ln>
                  </p:spPr>
                  <p:txBody>
                    <a:bodyPr/>
                    <a:lstStyle/>
                    <a:p>
                      <a:endParaRPr lang="tr-TR">
                        <a:solidFill>
                          <a:schemeClr val="bg1"/>
                        </a:solidFill>
                      </a:endParaRPr>
                    </a:p>
                  </p:txBody>
                </p:sp>
              </p:grpSp>
              <p:sp>
                <p:nvSpPr>
                  <p:cNvPr id="475" name="Freeform 282"/>
                  <p:cNvSpPr>
                    <a:spLocks/>
                  </p:cNvSpPr>
                  <p:nvPr/>
                </p:nvSpPr>
                <p:spPr bwMode="auto">
                  <a:xfrm>
                    <a:off x="2305" y="830"/>
                    <a:ext cx="8" cy="137"/>
                  </a:xfrm>
                  <a:custGeom>
                    <a:avLst/>
                    <a:gdLst>
                      <a:gd name="T0" fmla="*/ 8 w 16"/>
                      <a:gd name="T1" fmla="*/ 0 h 274"/>
                      <a:gd name="T2" fmla="*/ 8 w 16"/>
                      <a:gd name="T3" fmla="*/ 45 h 274"/>
                      <a:gd name="T4" fmla="*/ 6 w 16"/>
                      <a:gd name="T5" fmla="*/ 72 h 274"/>
                      <a:gd name="T6" fmla="*/ 4 w 16"/>
                      <a:gd name="T7" fmla="*/ 102 h 274"/>
                      <a:gd name="T8" fmla="*/ 0 w 16"/>
                      <a:gd name="T9" fmla="*/ 130 h 274"/>
                      <a:gd name="T10" fmla="*/ 1 w 16"/>
                      <a:gd name="T11" fmla="*/ 137 h 274"/>
                      <a:gd name="T12" fmla="*/ 8 w 16"/>
                      <a:gd name="T13" fmla="*/ 0 h 274"/>
                      <a:gd name="T14" fmla="*/ 0 60000 65536"/>
                      <a:gd name="T15" fmla="*/ 0 60000 65536"/>
                      <a:gd name="T16" fmla="*/ 0 60000 65536"/>
                      <a:gd name="T17" fmla="*/ 0 60000 65536"/>
                      <a:gd name="T18" fmla="*/ 0 60000 65536"/>
                      <a:gd name="T19" fmla="*/ 0 60000 65536"/>
                      <a:gd name="T20" fmla="*/ 0 60000 65536"/>
                      <a:gd name="T21" fmla="*/ 0 w 16"/>
                      <a:gd name="T22" fmla="*/ 0 h 274"/>
                      <a:gd name="T23" fmla="*/ 16 w 16"/>
                      <a:gd name="T24" fmla="*/ 274 h 2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274">
                        <a:moveTo>
                          <a:pt x="16" y="0"/>
                        </a:moveTo>
                        <a:lnTo>
                          <a:pt x="16" y="91"/>
                        </a:lnTo>
                        <a:lnTo>
                          <a:pt x="12" y="145"/>
                        </a:lnTo>
                        <a:lnTo>
                          <a:pt x="9" y="204"/>
                        </a:lnTo>
                        <a:lnTo>
                          <a:pt x="0" y="260"/>
                        </a:lnTo>
                        <a:lnTo>
                          <a:pt x="2" y="274"/>
                        </a:lnTo>
                        <a:lnTo>
                          <a:pt x="16" y="0"/>
                        </a:lnTo>
                        <a:close/>
                      </a:path>
                    </a:pathLst>
                  </a:custGeom>
                  <a:solidFill>
                    <a:srgbClr val="FF5F1F"/>
                  </a:solidFill>
                  <a:ln w="7938">
                    <a:solidFill>
                      <a:srgbClr val="FF5F1F"/>
                    </a:solidFill>
                    <a:prstDash val="solid"/>
                    <a:round/>
                    <a:headEnd/>
                    <a:tailEnd/>
                  </a:ln>
                </p:spPr>
                <p:txBody>
                  <a:bodyPr/>
                  <a:lstStyle/>
                  <a:p>
                    <a:endParaRPr lang="tr-TR">
                      <a:solidFill>
                        <a:schemeClr val="bg1"/>
                      </a:solidFill>
                    </a:endParaRPr>
                  </a:p>
                </p:txBody>
              </p:sp>
            </p:grpSp>
            <p:grpSp>
              <p:nvGrpSpPr>
                <p:cNvPr id="264" name="Group 283"/>
                <p:cNvGrpSpPr>
                  <a:grpSpLocks/>
                </p:cNvGrpSpPr>
                <p:nvPr/>
              </p:nvGrpSpPr>
              <p:grpSpPr bwMode="auto">
                <a:xfrm>
                  <a:off x="2222" y="465"/>
                  <a:ext cx="179" cy="373"/>
                  <a:chOff x="2222" y="465"/>
                  <a:chExt cx="179" cy="373"/>
                </a:xfrm>
              </p:grpSpPr>
              <p:sp>
                <p:nvSpPr>
                  <p:cNvPr id="464" name="Freeform 284"/>
                  <p:cNvSpPr>
                    <a:spLocks/>
                  </p:cNvSpPr>
                  <p:nvPr/>
                </p:nvSpPr>
                <p:spPr bwMode="auto">
                  <a:xfrm>
                    <a:off x="2222" y="465"/>
                    <a:ext cx="179" cy="373"/>
                  </a:xfrm>
                  <a:custGeom>
                    <a:avLst/>
                    <a:gdLst>
                      <a:gd name="T0" fmla="*/ 71 w 359"/>
                      <a:gd name="T1" fmla="*/ 3 h 746"/>
                      <a:gd name="T2" fmla="*/ 16 w 359"/>
                      <a:gd name="T3" fmla="*/ 38 h 746"/>
                      <a:gd name="T4" fmla="*/ 7 w 359"/>
                      <a:gd name="T5" fmla="*/ 54 h 746"/>
                      <a:gd name="T6" fmla="*/ 0 w 359"/>
                      <a:gd name="T7" fmla="*/ 193 h 746"/>
                      <a:gd name="T8" fmla="*/ 3 w 359"/>
                      <a:gd name="T9" fmla="*/ 227 h 746"/>
                      <a:gd name="T10" fmla="*/ 24 w 359"/>
                      <a:gd name="T11" fmla="*/ 224 h 746"/>
                      <a:gd name="T12" fmla="*/ 23 w 359"/>
                      <a:gd name="T13" fmla="*/ 307 h 746"/>
                      <a:gd name="T14" fmla="*/ 33 w 359"/>
                      <a:gd name="T15" fmla="*/ 307 h 746"/>
                      <a:gd name="T16" fmla="*/ 43 w 359"/>
                      <a:gd name="T17" fmla="*/ 371 h 746"/>
                      <a:gd name="T18" fmla="*/ 80 w 359"/>
                      <a:gd name="T19" fmla="*/ 371 h 746"/>
                      <a:gd name="T20" fmla="*/ 112 w 359"/>
                      <a:gd name="T21" fmla="*/ 368 h 746"/>
                      <a:gd name="T22" fmla="*/ 134 w 359"/>
                      <a:gd name="T23" fmla="*/ 373 h 746"/>
                      <a:gd name="T24" fmla="*/ 165 w 359"/>
                      <a:gd name="T25" fmla="*/ 280 h 746"/>
                      <a:gd name="T26" fmla="*/ 179 w 359"/>
                      <a:gd name="T27" fmla="*/ 279 h 746"/>
                      <a:gd name="T28" fmla="*/ 166 w 359"/>
                      <a:gd name="T29" fmla="*/ 149 h 746"/>
                      <a:gd name="T30" fmla="*/ 166 w 359"/>
                      <a:gd name="T31" fmla="*/ 48 h 746"/>
                      <a:gd name="T32" fmla="*/ 158 w 359"/>
                      <a:gd name="T33" fmla="*/ 37 h 746"/>
                      <a:gd name="T34" fmla="*/ 99 w 359"/>
                      <a:gd name="T35" fmla="*/ 0 h 746"/>
                      <a:gd name="T36" fmla="*/ 87 w 359"/>
                      <a:gd name="T37" fmla="*/ 15 h 746"/>
                      <a:gd name="T38" fmla="*/ 71 w 359"/>
                      <a:gd name="T39" fmla="*/ 3 h 7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9"/>
                      <a:gd name="T61" fmla="*/ 0 h 746"/>
                      <a:gd name="T62" fmla="*/ 359 w 359"/>
                      <a:gd name="T63" fmla="*/ 746 h 74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9" h="746">
                        <a:moveTo>
                          <a:pt x="142" y="5"/>
                        </a:moveTo>
                        <a:lnTo>
                          <a:pt x="32" y="75"/>
                        </a:lnTo>
                        <a:lnTo>
                          <a:pt x="14" y="108"/>
                        </a:lnTo>
                        <a:lnTo>
                          <a:pt x="0" y="387"/>
                        </a:lnTo>
                        <a:lnTo>
                          <a:pt x="6" y="454"/>
                        </a:lnTo>
                        <a:lnTo>
                          <a:pt x="49" y="448"/>
                        </a:lnTo>
                        <a:lnTo>
                          <a:pt x="46" y="613"/>
                        </a:lnTo>
                        <a:lnTo>
                          <a:pt x="67" y="613"/>
                        </a:lnTo>
                        <a:lnTo>
                          <a:pt x="86" y="741"/>
                        </a:lnTo>
                        <a:lnTo>
                          <a:pt x="161" y="742"/>
                        </a:lnTo>
                        <a:lnTo>
                          <a:pt x="225" y="736"/>
                        </a:lnTo>
                        <a:lnTo>
                          <a:pt x="269" y="746"/>
                        </a:lnTo>
                        <a:lnTo>
                          <a:pt x="331" y="560"/>
                        </a:lnTo>
                        <a:lnTo>
                          <a:pt x="359" y="557"/>
                        </a:lnTo>
                        <a:lnTo>
                          <a:pt x="333" y="298"/>
                        </a:lnTo>
                        <a:lnTo>
                          <a:pt x="332" y="96"/>
                        </a:lnTo>
                        <a:lnTo>
                          <a:pt x="316" y="73"/>
                        </a:lnTo>
                        <a:lnTo>
                          <a:pt x="198" y="0"/>
                        </a:lnTo>
                        <a:lnTo>
                          <a:pt x="175" y="30"/>
                        </a:lnTo>
                        <a:lnTo>
                          <a:pt x="142" y="5"/>
                        </a:lnTo>
                        <a:close/>
                      </a:path>
                    </a:pathLst>
                  </a:custGeom>
                  <a:solidFill>
                    <a:srgbClr val="5F009F"/>
                  </a:solidFill>
                  <a:ln w="9525">
                    <a:noFill/>
                    <a:round/>
                    <a:headEnd/>
                    <a:tailEnd/>
                  </a:ln>
                </p:spPr>
                <p:txBody>
                  <a:bodyPr/>
                  <a:lstStyle/>
                  <a:p>
                    <a:endParaRPr lang="tr-TR">
                      <a:solidFill>
                        <a:schemeClr val="bg1"/>
                      </a:solidFill>
                    </a:endParaRPr>
                  </a:p>
                </p:txBody>
              </p:sp>
              <p:grpSp>
                <p:nvGrpSpPr>
                  <p:cNvPr id="265" name="Group 285"/>
                  <p:cNvGrpSpPr>
                    <a:grpSpLocks/>
                  </p:cNvGrpSpPr>
                  <p:nvPr/>
                </p:nvGrpSpPr>
                <p:grpSpPr bwMode="auto">
                  <a:xfrm>
                    <a:off x="2245" y="540"/>
                    <a:ext cx="111" cy="232"/>
                    <a:chOff x="2245" y="540"/>
                    <a:chExt cx="111" cy="232"/>
                  </a:xfrm>
                </p:grpSpPr>
                <p:grpSp>
                  <p:nvGrpSpPr>
                    <p:cNvPr id="266" name="Group 286"/>
                    <p:cNvGrpSpPr>
                      <a:grpSpLocks/>
                    </p:cNvGrpSpPr>
                    <p:nvPr/>
                  </p:nvGrpSpPr>
                  <p:grpSpPr bwMode="auto">
                    <a:xfrm>
                      <a:off x="2249" y="645"/>
                      <a:ext cx="78" cy="127"/>
                      <a:chOff x="2249" y="645"/>
                      <a:chExt cx="78" cy="127"/>
                    </a:xfrm>
                  </p:grpSpPr>
                  <p:sp>
                    <p:nvSpPr>
                      <p:cNvPr id="472" name="Freeform 287"/>
                      <p:cNvSpPr>
                        <a:spLocks/>
                      </p:cNvSpPr>
                      <p:nvPr/>
                    </p:nvSpPr>
                    <p:spPr bwMode="auto">
                      <a:xfrm>
                        <a:off x="2259" y="645"/>
                        <a:ext cx="68" cy="127"/>
                      </a:xfrm>
                      <a:custGeom>
                        <a:avLst/>
                        <a:gdLst>
                          <a:gd name="T0" fmla="*/ 0 w 136"/>
                          <a:gd name="T1" fmla="*/ 127 h 255"/>
                          <a:gd name="T2" fmla="*/ 67 w 136"/>
                          <a:gd name="T3" fmla="*/ 120 h 255"/>
                          <a:gd name="T4" fmla="*/ 68 w 136"/>
                          <a:gd name="T5" fmla="*/ 0 h 255"/>
                          <a:gd name="T6" fmla="*/ 0 60000 65536"/>
                          <a:gd name="T7" fmla="*/ 0 60000 65536"/>
                          <a:gd name="T8" fmla="*/ 0 60000 65536"/>
                          <a:gd name="T9" fmla="*/ 0 w 136"/>
                          <a:gd name="T10" fmla="*/ 0 h 255"/>
                          <a:gd name="T11" fmla="*/ 136 w 136"/>
                          <a:gd name="T12" fmla="*/ 255 h 255"/>
                        </a:gdLst>
                        <a:ahLst/>
                        <a:cxnLst>
                          <a:cxn ang="T6">
                            <a:pos x="T0" y="T1"/>
                          </a:cxn>
                          <a:cxn ang="T7">
                            <a:pos x="T2" y="T3"/>
                          </a:cxn>
                          <a:cxn ang="T8">
                            <a:pos x="T4" y="T5"/>
                          </a:cxn>
                        </a:cxnLst>
                        <a:rect l="T9" t="T10" r="T11" b="T12"/>
                        <a:pathLst>
                          <a:path w="136" h="255">
                            <a:moveTo>
                              <a:pt x="0" y="255"/>
                            </a:moveTo>
                            <a:lnTo>
                              <a:pt x="133" y="241"/>
                            </a:lnTo>
                            <a:lnTo>
                              <a:pt x="136" y="0"/>
                            </a:lnTo>
                          </a:path>
                        </a:pathLst>
                      </a:custGeom>
                      <a:noFill/>
                      <a:ln w="7938">
                        <a:solidFill>
                          <a:srgbClr val="9F3FDF"/>
                        </a:solidFill>
                        <a:prstDash val="solid"/>
                        <a:round/>
                        <a:headEnd/>
                        <a:tailEnd/>
                      </a:ln>
                    </p:spPr>
                    <p:txBody>
                      <a:bodyPr/>
                      <a:lstStyle/>
                      <a:p>
                        <a:endParaRPr lang="tr-TR">
                          <a:solidFill>
                            <a:schemeClr val="bg1"/>
                          </a:solidFill>
                        </a:endParaRPr>
                      </a:p>
                    </p:txBody>
                  </p:sp>
                  <p:sp>
                    <p:nvSpPr>
                      <p:cNvPr id="473" name="Freeform 288"/>
                      <p:cNvSpPr>
                        <a:spLocks/>
                      </p:cNvSpPr>
                      <p:nvPr/>
                    </p:nvSpPr>
                    <p:spPr bwMode="auto">
                      <a:xfrm>
                        <a:off x="2249" y="660"/>
                        <a:ext cx="76" cy="32"/>
                      </a:xfrm>
                      <a:custGeom>
                        <a:avLst/>
                        <a:gdLst>
                          <a:gd name="T0" fmla="*/ 0 w 154"/>
                          <a:gd name="T1" fmla="*/ 32 h 64"/>
                          <a:gd name="T2" fmla="*/ 27 w 154"/>
                          <a:gd name="T3" fmla="*/ 23 h 64"/>
                          <a:gd name="T4" fmla="*/ 76 w 154"/>
                          <a:gd name="T5" fmla="*/ 0 h 64"/>
                          <a:gd name="T6" fmla="*/ 0 60000 65536"/>
                          <a:gd name="T7" fmla="*/ 0 60000 65536"/>
                          <a:gd name="T8" fmla="*/ 0 60000 65536"/>
                          <a:gd name="T9" fmla="*/ 0 w 154"/>
                          <a:gd name="T10" fmla="*/ 0 h 64"/>
                          <a:gd name="T11" fmla="*/ 154 w 154"/>
                          <a:gd name="T12" fmla="*/ 64 h 64"/>
                        </a:gdLst>
                        <a:ahLst/>
                        <a:cxnLst>
                          <a:cxn ang="T6">
                            <a:pos x="T0" y="T1"/>
                          </a:cxn>
                          <a:cxn ang="T7">
                            <a:pos x="T2" y="T3"/>
                          </a:cxn>
                          <a:cxn ang="T8">
                            <a:pos x="T4" y="T5"/>
                          </a:cxn>
                        </a:cxnLst>
                        <a:rect l="T9" t="T10" r="T11" b="T12"/>
                        <a:pathLst>
                          <a:path w="154" h="64">
                            <a:moveTo>
                              <a:pt x="0" y="64"/>
                            </a:moveTo>
                            <a:lnTo>
                              <a:pt x="54" y="46"/>
                            </a:lnTo>
                            <a:lnTo>
                              <a:pt x="154" y="0"/>
                            </a:lnTo>
                          </a:path>
                        </a:pathLst>
                      </a:custGeom>
                      <a:noFill/>
                      <a:ln w="7938">
                        <a:solidFill>
                          <a:srgbClr val="9F3FDF"/>
                        </a:solidFill>
                        <a:prstDash val="solid"/>
                        <a:round/>
                        <a:headEnd/>
                        <a:tailEnd/>
                      </a:ln>
                    </p:spPr>
                    <p:txBody>
                      <a:bodyPr/>
                      <a:lstStyle/>
                      <a:p>
                        <a:endParaRPr lang="tr-TR">
                          <a:solidFill>
                            <a:schemeClr val="bg1"/>
                          </a:solidFill>
                        </a:endParaRPr>
                      </a:p>
                    </p:txBody>
                  </p:sp>
                </p:grpSp>
                <p:grpSp>
                  <p:nvGrpSpPr>
                    <p:cNvPr id="267" name="Group 289"/>
                    <p:cNvGrpSpPr>
                      <a:grpSpLocks/>
                    </p:cNvGrpSpPr>
                    <p:nvPr/>
                  </p:nvGrpSpPr>
                  <p:grpSpPr bwMode="auto">
                    <a:xfrm>
                      <a:off x="2245" y="540"/>
                      <a:ext cx="111" cy="150"/>
                      <a:chOff x="2245" y="540"/>
                      <a:chExt cx="111" cy="150"/>
                    </a:xfrm>
                  </p:grpSpPr>
                  <p:sp>
                    <p:nvSpPr>
                      <p:cNvPr id="468" name="Freeform 290"/>
                      <p:cNvSpPr>
                        <a:spLocks/>
                      </p:cNvSpPr>
                      <p:nvPr/>
                    </p:nvSpPr>
                    <p:spPr bwMode="auto">
                      <a:xfrm>
                        <a:off x="2254" y="540"/>
                        <a:ext cx="94" cy="114"/>
                      </a:xfrm>
                      <a:custGeom>
                        <a:avLst/>
                        <a:gdLst>
                          <a:gd name="T0" fmla="*/ 0 w 190"/>
                          <a:gd name="T1" fmla="*/ 40 h 226"/>
                          <a:gd name="T2" fmla="*/ 60 w 190"/>
                          <a:gd name="T3" fmla="*/ 0 h 226"/>
                          <a:gd name="T4" fmla="*/ 94 w 190"/>
                          <a:gd name="T5" fmla="*/ 77 h 226"/>
                          <a:gd name="T6" fmla="*/ 34 w 190"/>
                          <a:gd name="T7" fmla="*/ 114 h 226"/>
                          <a:gd name="T8" fmla="*/ 0 w 190"/>
                          <a:gd name="T9" fmla="*/ 40 h 226"/>
                          <a:gd name="T10" fmla="*/ 0 60000 65536"/>
                          <a:gd name="T11" fmla="*/ 0 60000 65536"/>
                          <a:gd name="T12" fmla="*/ 0 60000 65536"/>
                          <a:gd name="T13" fmla="*/ 0 60000 65536"/>
                          <a:gd name="T14" fmla="*/ 0 60000 65536"/>
                          <a:gd name="T15" fmla="*/ 0 w 190"/>
                          <a:gd name="T16" fmla="*/ 0 h 226"/>
                          <a:gd name="T17" fmla="*/ 190 w 190"/>
                          <a:gd name="T18" fmla="*/ 226 h 226"/>
                        </a:gdLst>
                        <a:ahLst/>
                        <a:cxnLst>
                          <a:cxn ang="T10">
                            <a:pos x="T0" y="T1"/>
                          </a:cxn>
                          <a:cxn ang="T11">
                            <a:pos x="T2" y="T3"/>
                          </a:cxn>
                          <a:cxn ang="T12">
                            <a:pos x="T4" y="T5"/>
                          </a:cxn>
                          <a:cxn ang="T13">
                            <a:pos x="T6" y="T7"/>
                          </a:cxn>
                          <a:cxn ang="T14">
                            <a:pos x="T8" y="T9"/>
                          </a:cxn>
                        </a:cxnLst>
                        <a:rect l="T15" t="T16" r="T17" b="T18"/>
                        <a:pathLst>
                          <a:path w="190" h="226">
                            <a:moveTo>
                              <a:pt x="0" y="80"/>
                            </a:moveTo>
                            <a:lnTo>
                              <a:pt x="122" y="0"/>
                            </a:lnTo>
                            <a:lnTo>
                              <a:pt x="190" y="152"/>
                            </a:lnTo>
                            <a:lnTo>
                              <a:pt x="68" y="226"/>
                            </a:lnTo>
                            <a:lnTo>
                              <a:pt x="0" y="80"/>
                            </a:lnTo>
                            <a:close/>
                          </a:path>
                        </a:pathLst>
                      </a:custGeom>
                      <a:solidFill>
                        <a:srgbClr val="DFDFFF"/>
                      </a:solidFill>
                      <a:ln w="9525">
                        <a:noFill/>
                        <a:round/>
                        <a:headEnd/>
                        <a:tailEnd/>
                      </a:ln>
                    </p:spPr>
                    <p:txBody>
                      <a:bodyPr/>
                      <a:lstStyle/>
                      <a:p>
                        <a:endParaRPr lang="tr-TR">
                          <a:solidFill>
                            <a:schemeClr val="bg1"/>
                          </a:solidFill>
                        </a:endParaRPr>
                      </a:p>
                    </p:txBody>
                  </p:sp>
                  <p:grpSp>
                    <p:nvGrpSpPr>
                      <p:cNvPr id="268" name="Group 291"/>
                      <p:cNvGrpSpPr>
                        <a:grpSpLocks/>
                      </p:cNvGrpSpPr>
                      <p:nvPr/>
                    </p:nvGrpSpPr>
                    <p:grpSpPr bwMode="auto">
                      <a:xfrm>
                        <a:off x="2245" y="588"/>
                        <a:ext cx="111" cy="102"/>
                        <a:chOff x="2245" y="588"/>
                        <a:chExt cx="111" cy="102"/>
                      </a:xfrm>
                    </p:grpSpPr>
                    <p:sp>
                      <p:nvSpPr>
                        <p:cNvPr id="470" name="Freeform 292"/>
                        <p:cNvSpPr>
                          <a:spLocks/>
                        </p:cNvSpPr>
                        <p:nvPr/>
                      </p:nvSpPr>
                      <p:spPr bwMode="auto">
                        <a:xfrm>
                          <a:off x="2315" y="588"/>
                          <a:ext cx="41" cy="61"/>
                        </a:xfrm>
                        <a:custGeom>
                          <a:avLst/>
                          <a:gdLst>
                            <a:gd name="T0" fmla="*/ 0 w 83"/>
                            <a:gd name="T1" fmla="*/ 38 h 122"/>
                            <a:gd name="T2" fmla="*/ 10 w 83"/>
                            <a:gd name="T3" fmla="*/ 29 h 122"/>
                            <a:gd name="T4" fmla="*/ 16 w 83"/>
                            <a:gd name="T5" fmla="*/ 11 h 122"/>
                            <a:gd name="T6" fmla="*/ 24 w 83"/>
                            <a:gd name="T7" fmla="*/ 5 h 122"/>
                            <a:gd name="T8" fmla="*/ 28 w 83"/>
                            <a:gd name="T9" fmla="*/ 0 h 122"/>
                            <a:gd name="T10" fmla="*/ 30 w 83"/>
                            <a:gd name="T11" fmla="*/ 2 h 122"/>
                            <a:gd name="T12" fmla="*/ 31 w 83"/>
                            <a:gd name="T13" fmla="*/ 7 h 122"/>
                            <a:gd name="T14" fmla="*/ 39 w 83"/>
                            <a:gd name="T15" fmla="*/ 15 h 122"/>
                            <a:gd name="T16" fmla="*/ 41 w 83"/>
                            <a:gd name="T17" fmla="*/ 30 h 122"/>
                            <a:gd name="T18" fmla="*/ 39 w 83"/>
                            <a:gd name="T19" fmla="*/ 41 h 122"/>
                            <a:gd name="T20" fmla="*/ 27 w 83"/>
                            <a:gd name="T21" fmla="*/ 53 h 122"/>
                            <a:gd name="T22" fmla="*/ 4 w 83"/>
                            <a:gd name="T23" fmla="*/ 61 h 122"/>
                            <a:gd name="T24" fmla="*/ 0 w 83"/>
                            <a:gd name="T25" fmla="*/ 38 h 1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3"/>
                            <a:gd name="T40" fmla="*/ 0 h 122"/>
                            <a:gd name="T41" fmla="*/ 83 w 83"/>
                            <a:gd name="T42" fmla="*/ 122 h 1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3" h="122">
                              <a:moveTo>
                                <a:pt x="0" y="75"/>
                              </a:moveTo>
                              <a:lnTo>
                                <a:pt x="21" y="57"/>
                              </a:lnTo>
                              <a:lnTo>
                                <a:pt x="32" y="21"/>
                              </a:lnTo>
                              <a:lnTo>
                                <a:pt x="48" y="9"/>
                              </a:lnTo>
                              <a:lnTo>
                                <a:pt x="56" y="0"/>
                              </a:lnTo>
                              <a:lnTo>
                                <a:pt x="61" y="4"/>
                              </a:lnTo>
                              <a:lnTo>
                                <a:pt x="62" y="13"/>
                              </a:lnTo>
                              <a:lnTo>
                                <a:pt x="78" y="30"/>
                              </a:lnTo>
                              <a:lnTo>
                                <a:pt x="83" y="60"/>
                              </a:lnTo>
                              <a:lnTo>
                                <a:pt x="78" y="82"/>
                              </a:lnTo>
                              <a:lnTo>
                                <a:pt x="54" y="105"/>
                              </a:lnTo>
                              <a:lnTo>
                                <a:pt x="8" y="122"/>
                              </a:lnTo>
                              <a:lnTo>
                                <a:pt x="0" y="75"/>
                              </a:lnTo>
                              <a:close/>
                            </a:path>
                          </a:pathLst>
                        </a:custGeom>
                        <a:solidFill>
                          <a:srgbClr val="FF7F3F"/>
                        </a:solidFill>
                        <a:ln w="9525">
                          <a:noFill/>
                          <a:round/>
                          <a:headEnd/>
                          <a:tailEnd/>
                        </a:ln>
                      </p:spPr>
                      <p:txBody>
                        <a:bodyPr/>
                        <a:lstStyle/>
                        <a:p>
                          <a:endParaRPr lang="tr-TR">
                            <a:solidFill>
                              <a:schemeClr val="bg1"/>
                            </a:solidFill>
                          </a:endParaRPr>
                        </a:p>
                      </p:txBody>
                    </p:sp>
                    <p:sp>
                      <p:nvSpPr>
                        <p:cNvPr id="471" name="Freeform 293"/>
                        <p:cNvSpPr>
                          <a:spLocks/>
                        </p:cNvSpPr>
                        <p:nvPr/>
                      </p:nvSpPr>
                      <p:spPr bwMode="auto">
                        <a:xfrm>
                          <a:off x="2245" y="623"/>
                          <a:ext cx="77" cy="67"/>
                        </a:xfrm>
                        <a:custGeom>
                          <a:avLst/>
                          <a:gdLst>
                            <a:gd name="T0" fmla="*/ 0 w 153"/>
                            <a:gd name="T1" fmla="*/ 67 h 135"/>
                            <a:gd name="T2" fmla="*/ 31 w 153"/>
                            <a:gd name="T3" fmla="*/ 56 h 135"/>
                            <a:gd name="T4" fmla="*/ 55 w 153"/>
                            <a:gd name="T5" fmla="*/ 42 h 135"/>
                            <a:gd name="T6" fmla="*/ 77 w 153"/>
                            <a:gd name="T7" fmla="*/ 29 h 135"/>
                            <a:gd name="T8" fmla="*/ 68 w 153"/>
                            <a:gd name="T9" fmla="*/ 0 h 135"/>
                            <a:gd name="T10" fmla="*/ 28 w 153"/>
                            <a:gd name="T11" fmla="*/ 18 h 135"/>
                            <a:gd name="T12" fmla="*/ 3 w 153"/>
                            <a:gd name="T13" fmla="*/ 27 h 135"/>
                            <a:gd name="T14" fmla="*/ 2 w 153"/>
                            <a:gd name="T15" fmla="*/ 22 h 135"/>
                            <a:gd name="T16" fmla="*/ 0 w 153"/>
                            <a:gd name="T17" fmla="*/ 67 h 1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135"/>
                            <a:gd name="T29" fmla="*/ 153 w 153"/>
                            <a:gd name="T30" fmla="*/ 135 h 1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135">
                              <a:moveTo>
                                <a:pt x="0" y="135"/>
                              </a:moveTo>
                              <a:lnTo>
                                <a:pt x="62" y="112"/>
                              </a:lnTo>
                              <a:lnTo>
                                <a:pt x="109" y="85"/>
                              </a:lnTo>
                              <a:lnTo>
                                <a:pt x="153" y="59"/>
                              </a:lnTo>
                              <a:lnTo>
                                <a:pt x="136" y="0"/>
                              </a:lnTo>
                              <a:lnTo>
                                <a:pt x="55" y="37"/>
                              </a:lnTo>
                              <a:lnTo>
                                <a:pt x="6" y="55"/>
                              </a:lnTo>
                              <a:lnTo>
                                <a:pt x="4" y="45"/>
                              </a:lnTo>
                              <a:lnTo>
                                <a:pt x="0" y="135"/>
                              </a:lnTo>
                              <a:close/>
                            </a:path>
                          </a:pathLst>
                        </a:custGeom>
                        <a:solidFill>
                          <a:srgbClr val="5F009F"/>
                        </a:solidFill>
                        <a:ln w="9525">
                          <a:noFill/>
                          <a:round/>
                          <a:headEnd/>
                          <a:tailEnd/>
                        </a:ln>
                      </p:spPr>
                      <p:txBody>
                        <a:bodyPr/>
                        <a:lstStyle/>
                        <a:p>
                          <a:endParaRPr lang="tr-TR">
                            <a:solidFill>
                              <a:schemeClr val="bg1"/>
                            </a:solidFill>
                          </a:endParaRPr>
                        </a:p>
                      </p:txBody>
                    </p:sp>
                  </p:grpSp>
                </p:grpSp>
              </p:grpSp>
            </p:grpSp>
            <p:grpSp>
              <p:nvGrpSpPr>
                <p:cNvPr id="269" name="Group 294"/>
                <p:cNvGrpSpPr>
                  <a:grpSpLocks/>
                </p:cNvGrpSpPr>
                <p:nvPr/>
              </p:nvGrpSpPr>
              <p:grpSpPr bwMode="auto">
                <a:xfrm>
                  <a:off x="2245" y="1086"/>
                  <a:ext cx="112" cy="87"/>
                  <a:chOff x="2245" y="1086"/>
                  <a:chExt cx="112" cy="87"/>
                </a:xfrm>
              </p:grpSpPr>
              <p:sp>
                <p:nvSpPr>
                  <p:cNvPr id="462" name="Freeform 295"/>
                  <p:cNvSpPr>
                    <a:spLocks/>
                  </p:cNvSpPr>
                  <p:nvPr/>
                </p:nvSpPr>
                <p:spPr bwMode="auto">
                  <a:xfrm>
                    <a:off x="2306" y="1086"/>
                    <a:ext cx="51" cy="83"/>
                  </a:xfrm>
                  <a:custGeom>
                    <a:avLst/>
                    <a:gdLst>
                      <a:gd name="T0" fmla="*/ 3 w 102"/>
                      <a:gd name="T1" fmla="*/ 0 h 164"/>
                      <a:gd name="T2" fmla="*/ 0 w 102"/>
                      <a:gd name="T3" fmla="*/ 13 h 164"/>
                      <a:gd name="T4" fmla="*/ 0 w 102"/>
                      <a:gd name="T5" fmla="*/ 37 h 164"/>
                      <a:gd name="T6" fmla="*/ 5 w 102"/>
                      <a:gd name="T7" fmla="*/ 28 h 164"/>
                      <a:gd name="T8" fmla="*/ 11 w 102"/>
                      <a:gd name="T9" fmla="*/ 40 h 164"/>
                      <a:gd name="T10" fmla="*/ 13 w 102"/>
                      <a:gd name="T11" fmla="*/ 57 h 164"/>
                      <a:gd name="T12" fmla="*/ 21 w 102"/>
                      <a:gd name="T13" fmla="*/ 72 h 164"/>
                      <a:gd name="T14" fmla="*/ 33 w 102"/>
                      <a:gd name="T15" fmla="*/ 81 h 164"/>
                      <a:gd name="T16" fmla="*/ 43 w 102"/>
                      <a:gd name="T17" fmla="*/ 83 h 164"/>
                      <a:gd name="T18" fmla="*/ 51 w 102"/>
                      <a:gd name="T19" fmla="*/ 81 h 164"/>
                      <a:gd name="T20" fmla="*/ 51 w 102"/>
                      <a:gd name="T21" fmla="*/ 65 h 164"/>
                      <a:gd name="T22" fmla="*/ 44 w 102"/>
                      <a:gd name="T23" fmla="*/ 40 h 164"/>
                      <a:gd name="T24" fmla="*/ 40 w 102"/>
                      <a:gd name="T25" fmla="*/ 47 h 164"/>
                      <a:gd name="T26" fmla="*/ 33 w 102"/>
                      <a:gd name="T27" fmla="*/ 47 h 164"/>
                      <a:gd name="T28" fmla="*/ 23 w 102"/>
                      <a:gd name="T29" fmla="*/ 46 h 164"/>
                      <a:gd name="T30" fmla="*/ 16 w 102"/>
                      <a:gd name="T31" fmla="*/ 34 h 164"/>
                      <a:gd name="T32" fmla="*/ 10 w 102"/>
                      <a:gd name="T33" fmla="*/ 22 h 164"/>
                      <a:gd name="T34" fmla="*/ 3 w 102"/>
                      <a:gd name="T35" fmla="*/ 0 h 1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2"/>
                      <a:gd name="T55" fmla="*/ 0 h 164"/>
                      <a:gd name="T56" fmla="*/ 102 w 102"/>
                      <a:gd name="T57" fmla="*/ 164 h 1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2" h="164">
                        <a:moveTo>
                          <a:pt x="7" y="0"/>
                        </a:moveTo>
                        <a:lnTo>
                          <a:pt x="0" y="25"/>
                        </a:lnTo>
                        <a:lnTo>
                          <a:pt x="0" y="73"/>
                        </a:lnTo>
                        <a:lnTo>
                          <a:pt x="10" y="55"/>
                        </a:lnTo>
                        <a:lnTo>
                          <a:pt x="22" y="79"/>
                        </a:lnTo>
                        <a:lnTo>
                          <a:pt x="25" y="112"/>
                        </a:lnTo>
                        <a:lnTo>
                          <a:pt x="41" y="143"/>
                        </a:lnTo>
                        <a:lnTo>
                          <a:pt x="66" y="160"/>
                        </a:lnTo>
                        <a:lnTo>
                          <a:pt x="85" y="164"/>
                        </a:lnTo>
                        <a:lnTo>
                          <a:pt x="102" y="161"/>
                        </a:lnTo>
                        <a:lnTo>
                          <a:pt x="102" y="128"/>
                        </a:lnTo>
                        <a:lnTo>
                          <a:pt x="88" y="80"/>
                        </a:lnTo>
                        <a:lnTo>
                          <a:pt x="80" y="92"/>
                        </a:lnTo>
                        <a:lnTo>
                          <a:pt x="66" y="92"/>
                        </a:lnTo>
                        <a:lnTo>
                          <a:pt x="45" y="90"/>
                        </a:lnTo>
                        <a:lnTo>
                          <a:pt x="32" y="68"/>
                        </a:lnTo>
                        <a:lnTo>
                          <a:pt x="20" y="43"/>
                        </a:lnTo>
                        <a:lnTo>
                          <a:pt x="7" y="0"/>
                        </a:lnTo>
                        <a:close/>
                      </a:path>
                    </a:pathLst>
                  </a:custGeom>
                  <a:solidFill>
                    <a:srgbClr val="DF3F5F"/>
                  </a:solidFill>
                  <a:ln w="9525">
                    <a:noFill/>
                    <a:round/>
                    <a:headEnd/>
                    <a:tailEnd/>
                  </a:ln>
                </p:spPr>
                <p:txBody>
                  <a:bodyPr/>
                  <a:lstStyle/>
                  <a:p>
                    <a:endParaRPr lang="tr-TR">
                      <a:solidFill>
                        <a:schemeClr val="bg1"/>
                      </a:solidFill>
                    </a:endParaRPr>
                  </a:p>
                </p:txBody>
              </p:sp>
              <p:sp>
                <p:nvSpPr>
                  <p:cNvPr id="463" name="Freeform 296"/>
                  <p:cNvSpPr>
                    <a:spLocks/>
                  </p:cNvSpPr>
                  <p:nvPr/>
                </p:nvSpPr>
                <p:spPr bwMode="auto">
                  <a:xfrm>
                    <a:off x="2245" y="1088"/>
                    <a:ext cx="47" cy="85"/>
                  </a:xfrm>
                  <a:custGeom>
                    <a:avLst/>
                    <a:gdLst>
                      <a:gd name="T0" fmla="*/ 47 w 94"/>
                      <a:gd name="T1" fmla="*/ 0 h 170"/>
                      <a:gd name="T2" fmla="*/ 47 w 94"/>
                      <a:gd name="T3" fmla="*/ 34 h 170"/>
                      <a:gd name="T4" fmla="*/ 44 w 94"/>
                      <a:gd name="T5" fmla="*/ 25 h 170"/>
                      <a:gd name="T6" fmla="*/ 40 w 94"/>
                      <a:gd name="T7" fmla="*/ 36 h 170"/>
                      <a:gd name="T8" fmla="*/ 37 w 94"/>
                      <a:gd name="T9" fmla="*/ 52 h 170"/>
                      <a:gd name="T10" fmla="*/ 33 w 94"/>
                      <a:gd name="T11" fmla="*/ 66 h 170"/>
                      <a:gd name="T12" fmla="*/ 24 w 94"/>
                      <a:gd name="T13" fmla="*/ 77 h 170"/>
                      <a:gd name="T14" fmla="*/ 15 w 94"/>
                      <a:gd name="T15" fmla="*/ 83 h 170"/>
                      <a:gd name="T16" fmla="*/ 6 w 94"/>
                      <a:gd name="T17" fmla="*/ 85 h 170"/>
                      <a:gd name="T18" fmla="*/ 3 w 94"/>
                      <a:gd name="T19" fmla="*/ 81 h 170"/>
                      <a:gd name="T20" fmla="*/ 1 w 94"/>
                      <a:gd name="T21" fmla="*/ 74 h 170"/>
                      <a:gd name="T22" fmla="*/ 0 w 94"/>
                      <a:gd name="T23" fmla="*/ 65 h 170"/>
                      <a:gd name="T24" fmla="*/ 1 w 94"/>
                      <a:gd name="T25" fmla="*/ 56 h 170"/>
                      <a:gd name="T26" fmla="*/ 6 w 94"/>
                      <a:gd name="T27" fmla="*/ 42 h 170"/>
                      <a:gd name="T28" fmla="*/ 12 w 94"/>
                      <a:gd name="T29" fmla="*/ 47 h 170"/>
                      <a:gd name="T30" fmla="*/ 22 w 94"/>
                      <a:gd name="T31" fmla="*/ 47 h 170"/>
                      <a:gd name="T32" fmla="*/ 29 w 94"/>
                      <a:gd name="T33" fmla="*/ 46 h 170"/>
                      <a:gd name="T34" fmla="*/ 42 w 94"/>
                      <a:gd name="T35" fmla="*/ 18 h 170"/>
                      <a:gd name="T36" fmla="*/ 47 w 94"/>
                      <a:gd name="T37" fmla="*/ 0 h 1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4"/>
                      <a:gd name="T58" fmla="*/ 0 h 170"/>
                      <a:gd name="T59" fmla="*/ 94 w 94"/>
                      <a:gd name="T60" fmla="*/ 170 h 1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4" h="170">
                        <a:moveTo>
                          <a:pt x="93" y="0"/>
                        </a:moveTo>
                        <a:lnTo>
                          <a:pt x="94" y="68"/>
                        </a:lnTo>
                        <a:lnTo>
                          <a:pt x="88" y="51"/>
                        </a:lnTo>
                        <a:lnTo>
                          <a:pt x="80" y="72"/>
                        </a:lnTo>
                        <a:lnTo>
                          <a:pt x="74" y="105"/>
                        </a:lnTo>
                        <a:lnTo>
                          <a:pt x="66" y="132"/>
                        </a:lnTo>
                        <a:lnTo>
                          <a:pt x="47" y="153"/>
                        </a:lnTo>
                        <a:lnTo>
                          <a:pt x="30" y="166"/>
                        </a:lnTo>
                        <a:lnTo>
                          <a:pt x="13" y="170"/>
                        </a:lnTo>
                        <a:lnTo>
                          <a:pt x="7" y="162"/>
                        </a:lnTo>
                        <a:lnTo>
                          <a:pt x="2" y="147"/>
                        </a:lnTo>
                        <a:lnTo>
                          <a:pt x="0" y="130"/>
                        </a:lnTo>
                        <a:lnTo>
                          <a:pt x="3" y="113"/>
                        </a:lnTo>
                        <a:lnTo>
                          <a:pt x="11" y="83"/>
                        </a:lnTo>
                        <a:lnTo>
                          <a:pt x="24" y="94"/>
                        </a:lnTo>
                        <a:lnTo>
                          <a:pt x="44" y="94"/>
                        </a:lnTo>
                        <a:lnTo>
                          <a:pt x="58" y="93"/>
                        </a:lnTo>
                        <a:lnTo>
                          <a:pt x="83" y="35"/>
                        </a:lnTo>
                        <a:lnTo>
                          <a:pt x="93" y="0"/>
                        </a:lnTo>
                        <a:close/>
                      </a:path>
                    </a:pathLst>
                  </a:custGeom>
                  <a:solidFill>
                    <a:srgbClr val="DF3F5F"/>
                  </a:solidFill>
                  <a:ln w="9525">
                    <a:noFill/>
                    <a:round/>
                    <a:headEnd/>
                    <a:tailEnd/>
                  </a:ln>
                </p:spPr>
                <p:txBody>
                  <a:bodyPr/>
                  <a:lstStyle/>
                  <a:p>
                    <a:endParaRPr lang="tr-TR">
                      <a:solidFill>
                        <a:schemeClr val="bg1"/>
                      </a:solidFill>
                    </a:endParaRPr>
                  </a:p>
                </p:txBody>
              </p:sp>
            </p:grpSp>
          </p:grpSp>
        </p:grpSp>
      </p:grpSp>
      <p:grpSp>
        <p:nvGrpSpPr>
          <p:cNvPr id="270" name="526 Grup"/>
          <p:cNvGrpSpPr/>
          <p:nvPr/>
        </p:nvGrpSpPr>
        <p:grpSpPr>
          <a:xfrm>
            <a:off x="2786050" y="4071942"/>
            <a:ext cx="1428760" cy="857256"/>
            <a:chOff x="6643702" y="3544897"/>
            <a:chExt cx="1668462" cy="1241425"/>
          </a:xfrm>
        </p:grpSpPr>
        <p:sp>
          <p:nvSpPr>
            <p:cNvPr id="528" name="Oval 13"/>
            <p:cNvSpPr>
              <a:spLocks noChangeArrowheads="1"/>
            </p:cNvSpPr>
            <p:nvPr/>
          </p:nvSpPr>
          <p:spPr bwMode="auto">
            <a:xfrm>
              <a:off x="6643702" y="3544897"/>
              <a:ext cx="1668462" cy="1241425"/>
            </a:xfrm>
            <a:prstGeom prst="ellipse">
              <a:avLst/>
            </a:prstGeom>
            <a:solidFill>
              <a:srgbClr val="00B0F0"/>
            </a:solidFill>
            <a:ln w="28575" cap="rnd">
              <a:solidFill>
                <a:schemeClr val="tx1"/>
              </a:solidFill>
              <a:prstDash val="sysDot"/>
              <a:round/>
              <a:headEnd/>
              <a:tailEnd/>
            </a:ln>
          </p:spPr>
          <p:txBody>
            <a:bodyPr wrap="none" anchor="ctr"/>
            <a:lstStyle/>
            <a:p>
              <a:endParaRPr lang="tr-TR">
                <a:solidFill>
                  <a:schemeClr val="bg1"/>
                </a:solidFill>
              </a:endParaRPr>
            </a:p>
          </p:txBody>
        </p:sp>
        <p:pic>
          <p:nvPicPr>
            <p:cNvPr id="529" name="Picture 297" descr="pe01561_"/>
            <p:cNvPicPr>
              <a:picLocks noChangeAspect="1" noChangeArrowheads="1"/>
            </p:cNvPicPr>
            <p:nvPr/>
          </p:nvPicPr>
          <p:blipFill>
            <a:blip r:embed="rId3" cstate="print"/>
            <a:srcRect/>
            <a:stretch>
              <a:fillRect/>
            </a:stretch>
          </p:blipFill>
          <p:spPr bwMode="auto">
            <a:xfrm>
              <a:off x="7072330" y="3714752"/>
              <a:ext cx="704850" cy="468312"/>
            </a:xfrm>
            <a:prstGeom prst="rect">
              <a:avLst/>
            </a:prstGeom>
            <a:noFill/>
            <a:ln w="9525">
              <a:noFill/>
              <a:miter lim="800000"/>
              <a:headEnd/>
              <a:tailEnd/>
            </a:ln>
          </p:spPr>
        </p:pic>
      </p:grpSp>
      <p:sp>
        <p:nvSpPr>
          <p:cNvPr id="530" name="529 Çember Ok"/>
          <p:cNvSpPr/>
          <p:nvPr/>
        </p:nvSpPr>
        <p:spPr>
          <a:xfrm>
            <a:off x="4214810" y="3786190"/>
            <a:ext cx="642942" cy="642942"/>
          </a:xfrm>
          <a:prstGeom prst="circularArrow">
            <a:avLst>
              <a:gd name="adj1" fmla="val 12500"/>
              <a:gd name="adj2" fmla="val 1142319"/>
              <a:gd name="adj3" fmla="val 20457681"/>
              <a:gd name="adj4" fmla="val 1055374"/>
              <a:gd name="adj5" fmla="val 12500"/>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531" name="530 Metin kutusu"/>
          <p:cNvSpPr txBox="1"/>
          <p:nvPr/>
        </p:nvSpPr>
        <p:spPr>
          <a:xfrm>
            <a:off x="2714612" y="4467533"/>
            <a:ext cx="1643042" cy="461665"/>
          </a:xfrm>
          <a:prstGeom prst="rect">
            <a:avLst/>
          </a:prstGeom>
          <a:noFill/>
        </p:spPr>
        <p:txBody>
          <a:bodyPr wrap="square" rtlCol="0">
            <a:spAutoFit/>
          </a:bodyPr>
          <a:lstStyle/>
          <a:p>
            <a:pPr algn="ctr"/>
            <a:r>
              <a:rPr lang="tr-TR" sz="1200" b="1" dirty="0" smtClean="0">
                <a:solidFill>
                  <a:schemeClr val="bg1"/>
                </a:solidFill>
              </a:rPr>
              <a:t>KOORDİNATÖR DİREKTÖR</a:t>
            </a:r>
            <a:endParaRPr lang="tr-TR" sz="1200" b="1" dirty="0">
              <a:solidFill>
                <a:schemeClr val="bg1"/>
              </a:solidFill>
            </a:endParaRPr>
          </a:p>
        </p:txBody>
      </p:sp>
      <p:sp>
        <p:nvSpPr>
          <p:cNvPr id="535" name="534 Sol Ok"/>
          <p:cNvSpPr/>
          <p:nvPr/>
        </p:nvSpPr>
        <p:spPr>
          <a:xfrm>
            <a:off x="4429124" y="5857892"/>
            <a:ext cx="642942" cy="214314"/>
          </a:xfrm>
          <a:prstGeom prst="leftArrow">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36" name="Oval 208"/>
          <p:cNvSpPr>
            <a:spLocks noChangeArrowheads="1"/>
          </p:cNvSpPr>
          <p:nvPr/>
        </p:nvSpPr>
        <p:spPr bwMode="auto">
          <a:xfrm>
            <a:off x="2261873" y="5286388"/>
            <a:ext cx="238425" cy="357190"/>
          </a:xfrm>
          <a:prstGeom prst="ellipse">
            <a:avLst/>
          </a:prstGeom>
          <a:solidFill>
            <a:srgbClr val="0099FF"/>
          </a:solidFill>
          <a:ln w="9525">
            <a:solidFill>
              <a:schemeClr val="tx2"/>
            </a:solidFill>
            <a:round/>
            <a:headEnd/>
            <a:tailEnd/>
          </a:ln>
        </p:spPr>
        <p:txBody>
          <a:bodyPr wrap="none" lIns="83103" tIns="41551" rIns="83103" bIns="41551" anchor="ctr"/>
          <a:lstStyle/>
          <a:p>
            <a:pPr algn="ctr" defTabSz="831850"/>
            <a:r>
              <a:rPr lang="tr-TR" sz="1400" b="1" dirty="0" smtClean="0">
                <a:solidFill>
                  <a:schemeClr val="bg1"/>
                </a:solidFill>
                <a:ea typeface="Arial Unicode MS" pitchFamily="34" charset="-128"/>
                <a:cs typeface="Arial Unicode MS" pitchFamily="34" charset="-128"/>
              </a:rPr>
              <a:t>7</a:t>
            </a:r>
            <a:endParaRPr lang="en-AU" sz="1400" b="1" dirty="0">
              <a:solidFill>
                <a:schemeClr val="bg1"/>
              </a:solidFill>
              <a:ea typeface="Arial Unicode MS" pitchFamily="34" charset="-128"/>
              <a:cs typeface="Arial Unicode MS" pitchFamily="34" charset="-128"/>
            </a:endParaRPr>
          </a:p>
        </p:txBody>
      </p:sp>
      <p:sp>
        <p:nvSpPr>
          <p:cNvPr id="537" name="536 Bükülü Ok"/>
          <p:cNvSpPr/>
          <p:nvPr/>
        </p:nvSpPr>
        <p:spPr>
          <a:xfrm rot="16200000">
            <a:off x="964383" y="4750605"/>
            <a:ext cx="1285882" cy="1643072"/>
          </a:xfrm>
          <a:prstGeom prst="bentArrow">
            <a:avLst>
              <a:gd name="adj1" fmla="val 10407"/>
              <a:gd name="adj2" fmla="val 11202"/>
              <a:gd name="adj3" fmla="val 37737"/>
              <a:gd name="adj4" fmla="val 43750"/>
            </a:avLst>
          </a:prstGeom>
          <a:solidFill>
            <a:srgbClr val="FF0066"/>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cxnSp>
        <p:nvCxnSpPr>
          <p:cNvPr id="538" name="537 Düz Bağlayıcı"/>
          <p:cNvCxnSpPr/>
          <p:nvPr/>
        </p:nvCxnSpPr>
        <p:spPr>
          <a:xfrm>
            <a:off x="500034" y="571480"/>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etin kutusu"/>
          <p:cNvSpPr txBox="1"/>
          <p:nvPr/>
        </p:nvSpPr>
        <p:spPr>
          <a:xfrm>
            <a:off x="357158" y="1568223"/>
            <a:ext cx="8358246" cy="646331"/>
          </a:xfrm>
          <a:prstGeom prst="rect">
            <a:avLst/>
          </a:prstGeom>
          <a:noFill/>
          <a:ln w="28575">
            <a:solidFill>
              <a:srgbClr val="FF0066"/>
            </a:solidFill>
          </a:ln>
        </p:spPr>
        <p:txBody>
          <a:bodyPr wrap="square" rtlCol="0">
            <a:spAutoFit/>
          </a:bodyPr>
          <a:lstStyle/>
          <a:p>
            <a:endParaRPr lang="tr-TR" dirty="0" smtClean="0"/>
          </a:p>
          <a:p>
            <a:endParaRPr lang="tr-TR" dirty="0"/>
          </a:p>
        </p:txBody>
      </p:sp>
      <p:sp>
        <p:nvSpPr>
          <p:cNvPr id="5" name="4 Başlık"/>
          <p:cNvSpPr>
            <a:spLocks noGrp="1"/>
          </p:cNvSpPr>
          <p:nvPr>
            <p:ph type="title"/>
          </p:nvPr>
        </p:nvSpPr>
        <p:spPr/>
        <p:txBody>
          <a:bodyPr/>
          <a:lstStyle/>
          <a:p>
            <a:r>
              <a:rPr lang="tr-TR" b="1" dirty="0" smtClean="0">
                <a:solidFill>
                  <a:schemeClr val="bg1"/>
                </a:solidFill>
              </a:rPr>
              <a:t>Gündem</a:t>
            </a:r>
            <a:endParaRPr lang="tr-TR" b="1" dirty="0">
              <a:solidFill>
                <a:schemeClr val="bg1"/>
              </a:solidFill>
            </a:endParaRPr>
          </a:p>
        </p:txBody>
      </p:sp>
      <p:sp>
        <p:nvSpPr>
          <p:cNvPr id="6" name="5 İçerik Yer Tutucusu"/>
          <p:cNvSpPr>
            <a:spLocks noGrp="1"/>
          </p:cNvSpPr>
          <p:nvPr>
            <p:ph idx="1"/>
          </p:nvPr>
        </p:nvSpPr>
        <p:spPr>
          <a:xfrm>
            <a:off x="457200" y="1571612"/>
            <a:ext cx="8329642" cy="4429156"/>
          </a:xfrm>
        </p:spPr>
        <p:txBody>
          <a:bodyPr>
            <a:normAutofit/>
          </a:bodyPr>
          <a:lstStyle/>
          <a:p>
            <a:pPr>
              <a:buClr>
                <a:srgbClr val="0070C0"/>
              </a:buClr>
              <a:buFont typeface="Wingdings" pitchFamily="2" charset="2"/>
              <a:buChar char="§"/>
            </a:pPr>
            <a:r>
              <a:rPr lang="tr-TR" b="1" dirty="0" smtClean="0">
                <a:solidFill>
                  <a:schemeClr val="bg1"/>
                </a:solidFill>
              </a:rPr>
              <a:t>Geçmişten Bugüne Bireysel Bankacılık…</a:t>
            </a:r>
          </a:p>
          <a:p>
            <a:pPr>
              <a:buClr>
                <a:srgbClr val="0070C0"/>
              </a:buClr>
              <a:buFont typeface="Wingdings" pitchFamily="2" charset="2"/>
              <a:buChar char="§"/>
            </a:pPr>
            <a:endParaRPr lang="tr-TR" b="1" dirty="0" smtClean="0">
              <a:solidFill>
                <a:schemeClr val="bg1"/>
              </a:solidFill>
            </a:endParaRPr>
          </a:p>
          <a:p>
            <a:pPr marL="342000" lvl="1" indent="-342000">
              <a:buClr>
                <a:srgbClr val="0070C0"/>
              </a:buClr>
              <a:buFont typeface="Wingdings" pitchFamily="2" charset="2"/>
              <a:buChar char="§"/>
            </a:pPr>
            <a:r>
              <a:rPr lang="tr-TR" sz="3200" b="1" dirty="0" smtClean="0">
                <a:solidFill>
                  <a:schemeClr val="bg1"/>
                </a:solidFill>
              </a:rPr>
              <a:t>Stratejimiz…</a:t>
            </a:r>
          </a:p>
          <a:p>
            <a:pPr marL="342000" lvl="1" indent="-342000">
              <a:buClr>
                <a:srgbClr val="0070C0"/>
              </a:buClr>
              <a:buFont typeface="Wingdings" pitchFamily="2" charset="2"/>
              <a:buChar char="§"/>
            </a:pPr>
            <a:endParaRPr lang="tr-TR" sz="3200" b="1" dirty="0" smtClean="0">
              <a:solidFill>
                <a:schemeClr val="bg1"/>
              </a:solidFill>
            </a:endParaRPr>
          </a:p>
          <a:p>
            <a:pPr marL="342000" lvl="1" indent="-342000">
              <a:buClr>
                <a:srgbClr val="0070C0"/>
              </a:buClr>
              <a:buFont typeface="Wingdings" pitchFamily="2" charset="2"/>
              <a:buChar char="§"/>
            </a:pPr>
            <a:r>
              <a:rPr lang="tr-TR" sz="3200" b="1" dirty="0" smtClean="0">
                <a:solidFill>
                  <a:schemeClr val="bg1"/>
                </a:solidFill>
              </a:rPr>
              <a:t>Nasıl Yapıyoruz?</a:t>
            </a:r>
          </a:p>
          <a:p>
            <a:pPr marL="342000" lvl="1" indent="-342000">
              <a:buClr>
                <a:srgbClr val="0070C0"/>
              </a:buClr>
              <a:buNone/>
            </a:pPr>
            <a:endParaRPr lang="tr-TR" sz="3200" b="1" dirty="0" smtClean="0">
              <a:solidFill>
                <a:schemeClr val="bg1"/>
              </a:solidFill>
            </a:endParaRPr>
          </a:p>
        </p:txBody>
      </p:sp>
      <p:sp>
        <p:nvSpPr>
          <p:cNvPr id="4" name="3 Slayt Numarası Yer Tutucusu"/>
          <p:cNvSpPr>
            <a:spLocks noGrp="1"/>
          </p:cNvSpPr>
          <p:nvPr>
            <p:ph type="sldNum" sz="quarter" idx="12"/>
          </p:nvPr>
        </p:nvSpPr>
        <p:spPr/>
        <p:txBody>
          <a:bodyPr/>
          <a:lstStyle/>
          <a:p>
            <a:pPr>
              <a:defRPr/>
            </a:pPr>
            <a:fld id="{40443D14-73DD-4612-BB00-5997AC923E28}" type="slidenum">
              <a:rPr lang="en-US" smtClean="0">
                <a:solidFill>
                  <a:srgbClr val="FFFFFF"/>
                </a:solidFill>
              </a:rPr>
              <a:pPr>
                <a:defRPr/>
              </a:pPr>
              <a:t>2</a:t>
            </a:fld>
            <a:endParaRPr lang="en-US" dirty="0">
              <a:solidFill>
                <a:srgbClr val="FFFFFF"/>
              </a:solidFill>
            </a:endParaRPr>
          </a:p>
        </p:txBody>
      </p:sp>
      <p:cxnSp>
        <p:nvCxnSpPr>
          <p:cNvPr id="8" name="7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39784"/>
          </a:xfrm>
        </p:spPr>
        <p:txBody>
          <a:bodyPr>
            <a:normAutofit/>
          </a:bodyPr>
          <a:lstStyle/>
          <a:p>
            <a:r>
              <a:rPr lang="tr-TR" sz="2800" b="1" dirty="0" smtClean="0">
                <a:solidFill>
                  <a:schemeClr val="bg1"/>
                </a:solidFill>
              </a:rPr>
              <a:t>BİREYSEL BANKACILIK</a:t>
            </a:r>
            <a:endParaRPr lang="tr-TR" sz="2800" b="1" dirty="0">
              <a:solidFill>
                <a:schemeClr val="bg1"/>
              </a:solidFill>
            </a:endParaRPr>
          </a:p>
        </p:txBody>
      </p:sp>
      <p:sp>
        <p:nvSpPr>
          <p:cNvPr id="5" name="4 İçerik Yer Tutucusu"/>
          <p:cNvSpPr>
            <a:spLocks noGrp="1"/>
          </p:cNvSpPr>
          <p:nvPr>
            <p:ph idx="1"/>
          </p:nvPr>
        </p:nvSpPr>
        <p:spPr>
          <a:xfrm>
            <a:off x="457200" y="571480"/>
            <a:ext cx="8258204" cy="1214446"/>
          </a:xfrm>
        </p:spPr>
        <p:txBody>
          <a:bodyPr>
            <a:noAutofit/>
          </a:bodyPr>
          <a:lstStyle/>
          <a:p>
            <a:pPr>
              <a:buClr>
                <a:srgbClr val="0070C0"/>
              </a:buClr>
              <a:buNone/>
            </a:pPr>
            <a:endParaRPr lang="tr-TR" sz="2000" b="1" dirty="0" smtClean="0">
              <a:solidFill>
                <a:schemeClr val="bg1"/>
              </a:solidFill>
            </a:endParaRPr>
          </a:p>
          <a:p>
            <a:pPr>
              <a:buClr>
                <a:srgbClr val="0070C0"/>
              </a:buClr>
              <a:buNone/>
            </a:pPr>
            <a:endParaRPr lang="tr-TR" sz="2000" b="1" dirty="0" smtClean="0">
              <a:solidFill>
                <a:schemeClr val="bg1"/>
              </a:solidFill>
            </a:endParaRPr>
          </a:p>
          <a:p>
            <a:pPr>
              <a:buClr>
                <a:srgbClr val="0070C0"/>
              </a:buClr>
              <a:buFont typeface="Wingdings" pitchFamily="2" charset="2"/>
              <a:buChar char="§"/>
            </a:pPr>
            <a:r>
              <a:rPr lang="tr-TR" sz="2000" b="1" dirty="0" smtClean="0">
                <a:solidFill>
                  <a:schemeClr val="bg1"/>
                </a:solidFill>
              </a:rPr>
              <a:t>Bireylerin her türlü finansal hizmet ihtiyaçlarını karşılamaya yönelik faaliyetler bütünü…</a:t>
            </a:r>
          </a:p>
          <a:p>
            <a:pPr>
              <a:buClr>
                <a:srgbClr val="0070C0"/>
              </a:buClr>
              <a:buFont typeface="Wingdings" pitchFamily="2" charset="2"/>
              <a:buChar char="§"/>
            </a:pPr>
            <a:endParaRPr lang="tr-TR" sz="2000" b="1" dirty="0" smtClean="0">
              <a:solidFill>
                <a:schemeClr val="bg1"/>
              </a:solidFill>
            </a:endParaRPr>
          </a:p>
          <a:p>
            <a:pPr>
              <a:buClr>
                <a:srgbClr val="0070C0"/>
              </a:buClr>
              <a:buFont typeface="Wingdings" pitchFamily="2" charset="2"/>
              <a:buChar char="§"/>
            </a:pPr>
            <a:r>
              <a:rPr lang="tr-TR" sz="2000" b="1" dirty="0" smtClean="0">
                <a:solidFill>
                  <a:schemeClr val="bg1"/>
                </a:solidFill>
              </a:rPr>
              <a:t>Nereden Nereye?</a:t>
            </a:r>
          </a:p>
          <a:p>
            <a:pPr>
              <a:buClr>
                <a:srgbClr val="0070C0"/>
              </a:buClr>
              <a:buNone/>
            </a:pPr>
            <a:endParaRPr lang="tr-TR" sz="2000" b="1" dirty="0" smtClean="0">
              <a:solidFill>
                <a:schemeClr val="bg1"/>
              </a:solidFill>
            </a:endParaRPr>
          </a:p>
          <a:p>
            <a:pPr>
              <a:buClr>
                <a:srgbClr val="0070C0"/>
              </a:buClr>
              <a:buNone/>
            </a:pPr>
            <a:endParaRPr lang="tr-TR" sz="2000" b="1" dirty="0" smtClean="0">
              <a:solidFill>
                <a:schemeClr val="bg1"/>
              </a:solidFill>
            </a:endParaRPr>
          </a:p>
          <a:p>
            <a:pPr lvl="1">
              <a:buClr>
                <a:srgbClr val="0070C0"/>
              </a:buClr>
              <a:buNone/>
            </a:pPr>
            <a:endParaRPr lang="tr-TR" sz="2000" b="1" dirty="0" smtClean="0">
              <a:solidFill>
                <a:schemeClr val="bg1"/>
              </a:solidFill>
            </a:endParaRPr>
          </a:p>
        </p:txBody>
      </p:sp>
      <p:cxnSp>
        <p:nvCxnSpPr>
          <p:cNvPr id="4" name="3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 name="11 Sol Ayraç"/>
          <p:cNvSpPr/>
          <p:nvPr/>
        </p:nvSpPr>
        <p:spPr>
          <a:xfrm rot="5400000" flipH="1">
            <a:off x="1393009" y="2833919"/>
            <a:ext cx="428628" cy="2214578"/>
          </a:xfrm>
          <a:prstGeom prst="leftBrace">
            <a:avLst/>
          </a:pr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4" name="13 Metin kutusu"/>
          <p:cNvSpPr txBox="1"/>
          <p:nvPr/>
        </p:nvSpPr>
        <p:spPr>
          <a:xfrm>
            <a:off x="214282" y="4226960"/>
            <a:ext cx="2643206" cy="1600438"/>
          </a:xfrm>
          <a:prstGeom prst="rect">
            <a:avLst/>
          </a:prstGeom>
          <a:noFill/>
        </p:spPr>
        <p:txBody>
          <a:bodyPr wrap="square" rtlCol="0">
            <a:spAutoFit/>
          </a:bodyPr>
          <a:lstStyle/>
          <a:p>
            <a:pPr algn="ctr"/>
            <a:r>
              <a:rPr lang="tr-TR" sz="1400" b="1" dirty="0" smtClean="0">
                <a:solidFill>
                  <a:schemeClr val="bg1"/>
                </a:solidFill>
              </a:rPr>
              <a:t>Faizleri Devlet belirlerdi…</a:t>
            </a:r>
          </a:p>
          <a:p>
            <a:pPr algn="ctr"/>
            <a:r>
              <a:rPr lang="tr-TR" sz="1400" b="1" dirty="0" smtClean="0">
                <a:solidFill>
                  <a:schemeClr val="bg1"/>
                </a:solidFill>
              </a:rPr>
              <a:t>Mevduat ve ticari bankacılık ağırlıklı dönem…</a:t>
            </a:r>
          </a:p>
          <a:p>
            <a:pPr algn="ctr"/>
            <a:r>
              <a:rPr lang="tr-TR" sz="1400" b="1" dirty="0" smtClean="0">
                <a:solidFill>
                  <a:schemeClr val="bg1"/>
                </a:solidFill>
              </a:rPr>
              <a:t>Sınırlı ürün yelpazesi…</a:t>
            </a:r>
          </a:p>
          <a:p>
            <a:pPr algn="ctr"/>
            <a:r>
              <a:rPr lang="tr-TR" sz="1400" b="1" dirty="0" smtClean="0">
                <a:solidFill>
                  <a:schemeClr val="bg1"/>
                </a:solidFill>
              </a:rPr>
              <a:t>Şubeleşme…</a:t>
            </a:r>
          </a:p>
          <a:p>
            <a:pPr algn="ctr"/>
            <a:r>
              <a:rPr lang="tr-TR" sz="1400" b="1" dirty="0" smtClean="0">
                <a:solidFill>
                  <a:schemeClr val="bg1"/>
                </a:solidFill>
              </a:rPr>
              <a:t>Kırdan kente göç…</a:t>
            </a:r>
          </a:p>
          <a:p>
            <a:pPr algn="ctr"/>
            <a:r>
              <a:rPr lang="tr-TR" sz="1400" b="1" dirty="0" smtClean="0">
                <a:solidFill>
                  <a:schemeClr val="bg1"/>
                </a:solidFill>
              </a:rPr>
              <a:t>Krizler…</a:t>
            </a:r>
          </a:p>
        </p:txBody>
      </p:sp>
      <p:sp>
        <p:nvSpPr>
          <p:cNvPr id="16" name="15 Metin kutusu"/>
          <p:cNvSpPr txBox="1"/>
          <p:nvPr/>
        </p:nvSpPr>
        <p:spPr>
          <a:xfrm>
            <a:off x="2928926" y="4155522"/>
            <a:ext cx="2643206" cy="2246769"/>
          </a:xfrm>
          <a:prstGeom prst="rect">
            <a:avLst/>
          </a:prstGeom>
          <a:noFill/>
        </p:spPr>
        <p:txBody>
          <a:bodyPr wrap="square" rtlCol="0">
            <a:spAutoFit/>
          </a:bodyPr>
          <a:lstStyle/>
          <a:p>
            <a:pPr algn="ctr"/>
            <a:r>
              <a:rPr lang="tr-TR" sz="1400" b="1" dirty="0" smtClean="0">
                <a:solidFill>
                  <a:schemeClr val="bg1"/>
                </a:solidFill>
              </a:rPr>
              <a:t>Faiz serbestisi…</a:t>
            </a:r>
          </a:p>
          <a:p>
            <a:pPr algn="ctr"/>
            <a:r>
              <a:rPr lang="tr-TR" sz="1400" b="1" dirty="0" smtClean="0">
                <a:solidFill>
                  <a:schemeClr val="bg1"/>
                </a:solidFill>
              </a:rPr>
              <a:t>Yüksek enflasyon…</a:t>
            </a:r>
          </a:p>
          <a:p>
            <a:pPr algn="ctr"/>
            <a:r>
              <a:rPr lang="tr-TR" sz="1400" b="1" dirty="0" smtClean="0">
                <a:solidFill>
                  <a:schemeClr val="bg1"/>
                </a:solidFill>
              </a:rPr>
              <a:t>Kamu finansmanı…</a:t>
            </a:r>
          </a:p>
          <a:p>
            <a:pPr algn="ctr"/>
            <a:r>
              <a:rPr lang="tr-TR" sz="1400" b="1" dirty="0" smtClean="0">
                <a:solidFill>
                  <a:schemeClr val="bg1"/>
                </a:solidFill>
              </a:rPr>
              <a:t>Ürün çeşitlenmesi başlıyor…</a:t>
            </a:r>
          </a:p>
          <a:p>
            <a:pPr algn="ctr"/>
            <a:r>
              <a:rPr lang="tr-TR" sz="1400" b="1" dirty="0" smtClean="0">
                <a:solidFill>
                  <a:schemeClr val="bg1"/>
                </a:solidFill>
              </a:rPr>
              <a:t>Şubeleşme…</a:t>
            </a:r>
          </a:p>
          <a:p>
            <a:pPr algn="ctr"/>
            <a:r>
              <a:rPr lang="tr-TR" sz="1400" b="1" dirty="0" smtClean="0">
                <a:solidFill>
                  <a:schemeClr val="bg1"/>
                </a:solidFill>
              </a:rPr>
              <a:t>Teknolojik gelişmeler…</a:t>
            </a:r>
          </a:p>
          <a:p>
            <a:pPr algn="ctr"/>
            <a:r>
              <a:rPr lang="tr-TR" sz="1400" b="1" dirty="0" smtClean="0">
                <a:solidFill>
                  <a:schemeClr val="bg1"/>
                </a:solidFill>
              </a:rPr>
              <a:t>ADK…</a:t>
            </a:r>
          </a:p>
          <a:p>
            <a:pPr algn="ctr"/>
            <a:r>
              <a:rPr lang="tr-TR" sz="1400" b="1" dirty="0" smtClean="0">
                <a:solidFill>
                  <a:schemeClr val="bg1"/>
                </a:solidFill>
              </a:rPr>
              <a:t>Krizler…</a:t>
            </a:r>
          </a:p>
          <a:p>
            <a:pPr algn="ctr"/>
            <a:r>
              <a:rPr lang="tr-TR" sz="1400" b="1" dirty="0" smtClean="0">
                <a:solidFill>
                  <a:schemeClr val="bg1"/>
                </a:solidFill>
              </a:rPr>
              <a:t>Göç devam ediyor…</a:t>
            </a:r>
          </a:p>
          <a:p>
            <a:pPr algn="ctr"/>
            <a:r>
              <a:rPr lang="tr-TR" sz="1400" b="1" dirty="0" smtClean="0">
                <a:solidFill>
                  <a:schemeClr val="bg1"/>
                </a:solidFill>
              </a:rPr>
              <a:t>Kadınlar işgücüne katılıyor…</a:t>
            </a:r>
            <a:endParaRPr lang="tr-TR" sz="1400" b="1" dirty="0">
              <a:solidFill>
                <a:schemeClr val="bg1"/>
              </a:solidFill>
            </a:endParaRPr>
          </a:p>
        </p:txBody>
      </p:sp>
      <p:sp>
        <p:nvSpPr>
          <p:cNvPr id="17" name="16 Metin kutusu"/>
          <p:cNvSpPr txBox="1"/>
          <p:nvPr/>
        </p:nvSpPr>
        <p:spPr>
          <a:xfrm>
            <a:off x="5429256" y="4155522"/>
            <a:ext cx="3714744" cy="2246769"/>
          </a:xfrm>
          <a:prstGeom prst="rect">
            <a:avLst/>
          </a:prstGeom>
          <a:noFill/>
        </p:spPr>
        <p:txBody>
          <a:bodyPr wrap="square" rtlCol="0">
            <a:spAutoFit/>
          </a:bodyPr>
          <a:lstStyle/>
          <a:p>
            <a:pPr algn="ctr"/>
            <a:r>
              <a:rPr lang="tr-TR" sz="1400" b="1" dirty="0" smtClean="0">
                <a:solidFill>
                  <a:schemeClr val="bg1"/>
                </a:solidFill>
              </a:rPr>
              <a:t>Hızlı ekonomik büyüme…</a:t>
            </a:r>
          </a:p>
          <a:p>
            <a:pPr algn="ctr"/>
            <a:r>
              <a:rPr lang="tr-TR" sz="1400" b="1" dirty="0" smtClean="0">
                <a:solidFill>
                  <a:schemeClr val="bg1"/>
                </a:solidFill>
              </a:rPr>
              <a:t>Düşük enflasyon…</a:t>
            </a:r>
          </a:p>
          <a:p>
            <a:pPr algn="ctr"/>
            <a:r>
              <a:rPr lang="tr-TR" sz="1400" b="1" dirty="0" smtClean="0">
                <a:solidFill>
                  <a:schemeClr val="bg1"/>
                </a:solidFill>
              </a:rPr>
              <a:t>Farklılaşan müşteri beklentileri…</a:t>
            </a:r>
          </a:p>
          <a:p>
            <a:pPr algn="ctr"/>
            <a:r>
              <a:rPr lang="tr-TR" sz="1400" b="1" dirty="0" smtClean="0">
                <a:solidFill>
                  <a:schemeClr val="bg1"/>
                </a:solidFill>
              </a:rPr>
              <a:t>Yoğun rekâbet…</a:t>
            </a:r>
          </a:p>
          <a:p>
            <a:pPr algn="ctr"/>
            <a:r>
              <a:rPr lang="tr-TR" sz="1400" b="1" dirty="0" smtClean="0">
                <a:solidFill>
                  <a:schemeClr val="bg1"/>
                </a:solidFill>
              </a:rPr>
              <a:t>Ürün çeşitlenmesi devam ediyor…</a:t>
            </a:r>
          </a:p>
          <a:p>
            <a:pPr algn="ctr"/>
            <a:r>
              <a:rPr lang="tr-TR" sz="1400" b="1" dirty="0" smtClean="0">
                <a:solidFill>
                  <a:schemeClr val="bg1"/>
                </a:solidFill>
              </a:rPr>
              <a:t>Şubeleşme…</a:t>
            </a:r>
          </a:p>
          <a:p>
            <a:pPr algn="ctr"/>
            <a:r>
              <a:rPr lang="tr-TR" sz="1400" b="1" dirty="0" smtClean="0">
                <a:solidFill>
                  <a:schemeClr val="bg1"/>
                </a:solidFill>
              </a:rPr>
              <a:t>ADK’nın artan önemi…</a:t>
            </a:r>
          </a:p>
          <a:p>
            <a:pPr algn="ctr"/>
            <a:r>
              <a:rPr lang="tr-TR" sz="1400" b="1" dirty="0" smtClean="0">
                <a:solidFill>
                  <a:schemeClr val="bg1"/>
                </a:solidFill>
              </a:rPr>
              <a:t>Dünya çapında bankacılık…</a:t>
            </a:r>
          </a:p>
          <a:p>
            <a:pPr algn="ctr"/>
            <a:r>
              <a:rPr lang="tr-TR" sz="1400" b="1" dirty="0" smtClean="0">
                <a:solidFill>
                  <a:schemeClr val="bg1"/>
                </a:solidFill>
              </a:rPr>
              <a:t>Ticari bankacılıkta kâr marjlarının daralması…</a:t>
            </a:r>
          </a:p>
          <a:p>
            <a:pPr algn="ctr"/>
            <a:r>
              <a:rPr lang="tr-TR" sz="1400" b="1" dirty="0" smtClean="0">
                <a:solidFill>
                  <a:schemeClr val="bg1"/>
                </a:solidFill>
              </a:rPr>
              <a:t>Krizler…</a:t>
            </a:r>
            <a:endParaRPr lang="tr-TR" sz="1400" b="1" dirty="0">
              <a:solidFill>
                <a:schemeClr val="bg1"/>
              </a:solidFill>
            </a:endParaRPr>
          </a:p>
        </p:txBody>
      </p:sp>
      <p:sp>
        <p:nvSpPr>
          <p:cNvPr id="18" name="17 Sol Ayraç"/>
          <p:cNvSpPr/>
          <p:nvPr/>
        </p:nvSpPr>
        <p:spPr>
          <a:xfrm rot="5400000" flipH="1">
            <a:off x="3893339" y="2833919"/>
            <a:ext cx="428628" cy="2214578"/>
          </a:xfrm>
          <a:prstGeom prst="leftBrace">
            <a:avLst/>
          </a:pr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9" name="18 Sol Ayraç"/>
          <p:cNvSpPr/>
          <p:nvPr/>
        </p:nvSpPr>
        <p:spPr>
          <a:xfrm rot="5400000" flipH="1">
            <a:off x="6679421" y="2548167"/>
            <a:ext cx="428628" cy="2786082"/>
          </a:xfrm>
          <a:prstGeom prst="leftBrace">
            <a:avLst/>
          </a:pr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grpSp>
        <p:nvGrpSpPr>
          <p:cNvPr id="23" name="22 Grup"/>
          <p:cNvGrpSpPr/>
          <p:nvPr/>
        </p:nvGrpSpPr>
        <p:grpSpPr>
          <a:xfrm>
            <a:off x="571472" y="2857496"/>
            <a:ext cx="8143932" cy="797960"/>
            <a:chOff x="571472" y="2857496"/>
            <a:chExt cx="8143932" cy="797960"/>
          </a:xfrm>
        </p:grpSpPr>
        <p:cxnSp>
          <p:nvCxnSpPr>
            <p:cNvPr id="7" name="6 Düz Ok Bağlayıcısı"/>
            <p:cNvCxnSpPr/>
            <p:nvPr/>
          </p:nvCxnSpPr>
          <p:spPr>
            <a:xfrm>
              <a:off x="571472" y="3512580"/>
              <a:ext cx="8001056" cy="1588"/>
            </a:xfrm>
            <a:prstGeom prst="straightConnector1">
              <a:avLst/>
            </a:prstGeom>
            <a:ln w="57150">
              <a:solidFill>
                <a:srgbClr val="FF0066"/>
              </a:solidFill>
              <a:tailEnd type="arrow"/>
            </a:ln>
          </p:spPr>
          <p:style>
            <a:lnRef idx="1">
              <a:schemeClr val="accent1"/>
            </a:lnRef>
            <a:fillRef idx="0">
              <a:schemeClr val="accent1"/>
            </a:fillRef>
            <a:effectRef idx="0">
              <a:schemeClr val="accent1"/>
            </a:effectRef>
            <a:fontRef idx="minor">
              <a:schemeClr val="tx1"/>
            </a:fontRef>
          </p:style>
        </p:cxnSp>
        <p:grpSp>
          <p:nvGrpSpPr>
            <p:cNvPr id="22" name="21 Grup"/>
            <p:cNvGrpSpPr/>
            <p:nvPr/>
          </p:nvGrpSpPr>
          <p:grpSpPr>
            <a:xfrm>
              <a:off x="2285984" y="2857496"/>
              <a:ext cx="6429420" cy="797960"/>
              <a:chOff x="2285984" y="2857496"/>
              <a:chExt cx="6429420" cy="797960"/>
            </a:xfrm>
          </p:grpSpPr>
          <p:sp>
            <p:nvSpPr>
              <p:cNvPr id="10" name="9 Akış Çizelgesi: Bağlayıcı"/>
              <p:cNvSpPr/>
              <p:nvPr/>
            </p:nvSpPr>
            <p:spPr>
              <a:xfrm>
                <a:off x="2714612" y="3369704"/>
                <a:ext cx="285752" cy="285752"/>
              </a:xfrm>
              <a:prstGeom prst="flowChartConnector">
                <a:avLst/>
              </a:prstGeom>
              <a:solidFill>
                <a:srgbClr val="0099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Akış Çizelgesi: Bağlayıcı"/>
              <p:cNvSpPr/>
              <p:nvPr/>
            </p:nvSpPr>
            <p:spPr>
              <a:xfrm>
                <a:off x="5214942" y="3369704"/>
                <a:ext cx="285752" cy="285752"/>
              </a:xfrm>
              <a:prstGeom prst="flowChartConnector">
                <a:avLst/>
              </a:prstGeom>
              <a:solidFill>
                <a:srgbClr val="0099FF"/>
              </a:solidFill>
              <a:ln>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12 Metin kutusu"/>
              <p:cNvSpPr txBox="1"/>
              <p:nvPr/>
            </p:nvSpPr>
            <p:spPr>
              <a:xfrm>
                <a:off x="2285984" y="2869638"/>
                <a:ext cx="1000132" cy="369332"/>
              </a:xfrm>
              <a:prstGeom prst="rect">
                <a:avLst/>
              </a:prstGeom>
              <a:noFill/>
            </p:spPr>
            <p:txBody>
              <a:bodyPr wrap="square" rtlCol="0">
                <a:spAutoFit/>
              </a:bodyPr>
              <a:lstStyle/>
              <a:p>
                <a:pPr algn="ctr"/>
                <a:r>
                  <a:rPr lang="tr-TR" b="1" dirty="0" smtClean="0">
                    <a:solidFill>
                      <a:schemeClr val="bg1"/>
                    </a:solidFill>
                  </a:rPr>
                  <a:t>1980</a:t>
                </a:r>
                <a:endParaRPr lang="tr-TR" b="1" dirty="0">
                  <a:solidFill>
                    <a:schemeClr val="bg1"/>
                  </a:solidFill>
                </a:endParaRPr>
              </a:p>
            </p:txBody>
          </p:sp>
          <p:sp>
            <p:nvSpPr>
              <p:cNvPr id="15" name="14 Metin kutusu"/>
              <p:cNvSpPr txBox="1"/>
              <p:nvPr/>
            </p:nvSpPr>
            <p:spPr>
              <a:xfrm>
                <a:off x="4857752" y="2869638"/>
                <a:ext cx="1000132" cy="369332"/>
              </a:xfrm>
              <a:prstGeom prst="rect">
                <a:avLst/>
              </a:prstGeom>
              <a:noFill/>
            </p:spPr>
            <p:txBody>
              <a:bodyPr wrap="square" rtlCol="0">
                <a:spAutoFit/>
              </a:bodyPr>
              <a:lstStyle/>
              <a:p>
                <a:pPr algn="ctr"/>
                <a:r>
                  <a:rPr lang="tr-TR" b="1" dirty="0" smtClean="0">
                    <a:solidFill>
                      <a:schemeClr val="bg1"/>
                    </a:solidFill>
                  </a:rPr>
                  <a:t>2000</a:t>
                </a:r>
                <a:endParaRPr lang="tr-TR" b="1" dirty="0">
                  <a:solidFill>
                    <a:schemeClr val="bg1"/>
                  </a:solidFill>
                </a:endParaRPr>
              </a:p>
            </p:txBody>
          </p:sp>
          <p:sp>
            <p:nvSpPr>
              <p:cNvPr id="20" name="19 Metin kutusu"/>
              <p:cNvSpPr txBox="1"/>
              <p:nvPr/>
            </p:nvSpPr>
            <p:spPr>
              <a:xfrm>
                <a:off x="7715272" y="2857496"/>
                <a:ext cx="1000132" cy="369332"/>
              </a:xfrm>
              <a:prstGeom prst="rect">
                <a:avLst/>
              </a:prstGeom>
              <a:noFill/>
            </p:spPr>
            <p:txBody>
              <a:bodyPr wrap="square" rtlCol="0">
                <a:spAutoFit/>
              </a:bodyPr>
              <a:lstStyle/>
              <a:p>
                <a:pPr algn="ctr"/>
                <a:r>
                  <a:rPr lang="tr-TR" b="1" dirty="0" smtClean="0">
                    <a:solidFill>
                      <a:schemeClr val="bg1"/>
                    </a:solidFill>
                  </a:rPr>
                  <a:t>2010</a:t>
                </a:r>
                <a:endParaRPr lang="tr-TR" b="1" dirty="0">
                  <a:solidFill>
                    <a:schemeClr val="bg1"/>
                  </a:solidFill>
                </a:endParaRP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20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20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10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20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1000"/>
                                        <p:tgtEl>
                                          <p:spTgt spid="19"/>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16" grpId="0"/>
      <p:bldP spid="17" grpId="0"/>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etin kutusu"/>
          <p:cNvSpPr txBox="1"/>
          <p:nvPr/>
        </p:nvSpPr>
        <p:spPr>
          <a:xfrm>
            <a:off x="357158" y="2711231"/>
            <a:ext cx="8358246" cy="646331"/>
          </a:xfrm>
          <a:prstGeom prst="rect">
            <a:avLst/>
          </a:prstGeom>
          <a:noFill/>
          <a:ln w="28575">
            <a:solidFill>
              <a:srgbClr val="FF0066"/>
            </a:solidFill>
          </a:ln>
        </p:spPr>
        <p:txBody>
          <a:bodyPr wrap="square" rtlCol="0">
            <a:spAutoFit/>
          </a:bodyPr>
          <a:lstStyle/>
          <a:p>
            <a:endParaRPr lang="tr-TR" dirty="0" smtClean="0"/>
          </a:p>
          <a:p>
            <a:endParaRPr lang="tr-TR" dirty="0"/>
          </a:p>
        </p:txBody>
      </p:sp>
      <p:sp>
        <p:nvSpPr>
          <p:cNvPr id="5" name="4 Başlık"/>
          <p:cNvSpPr>
            <a:spLocks noGrp="1"/>
          </p:cNvSpPr>
          <p:nvPr>
            <p:ph type="title"/>
          </p:nvPr>
        </p:nvSpPr>
        <p:spPr/>
        <p:txBody>
          <a:bodyPr/>
          <a:lstStyle/>
          <a:p>
            <a:r>
              <a:rPr lang="tr-TR" b="1" dirty="0" smtClean="0">
                <a:solidFill>
                  <a:schemeClr val="bg1"/>
                </a:solidFill>
              </a:rPr>
              <a:t>Gündem</a:t>
            </a:r>
            <a:endParaRPr lang="tr-TR" b="1" dirty="0">
              <a:solidFill>
                <a:schemeClr val="bg1"/>
              </a:solidFill>
            </a:endParaRPr>
          </a:p>
        </p:txBody>
      </p:sp>
      <p:sp>
        <p:nvSpPr>
          <p:cNvPr id="6" name="5 İçerik Yer Tutucusu"/>
          <p:cNvSpPr>
            <a:spLocks noGrp="1"/>
          </p:cNvSpPr>
          <p:nvPr>
            <p:ph idx="1"/>
          </p:nvPr>
        </p:nvSpPr>
        <p:spPr>
          <a:xfrm>
            <a:off x="457200" y="1571612"/>
            <a:ext cx="8329642" cy="4429156"/>
          </a:xfrm>
        </p:spPr>
        <p:txBody>
          <a:bodyPr>
            <a:normAutofit/>
          </a:bodyPr>
          <a:lstStyle/>
          <a:p>
            <a:pPr>
              <a:buClr>
                <a:srgbClr val="0070C0"/>
              </a:buClr>
              <a:buFont typeface="Wingdings" pitchFamily="2" charset="2"/>
              <a:buChar char="§"/>
            </a:pPr>
            <a:r>
              <a:rPr lang="tr-TR" b="1" dirty="0" smtClean="0">
                <a:solidFill>
                  <a:schemeClr val="bg1"/>
                </a:solidFill>
              </a:rPr>
              <a:t>Geçmişten Bugüne Bireysel Bankacılık…</a:t>
            </a:r>
          </a:p>
          <a:p>
            <a:pPr>
              <a:buClr>
                <a:srgbClr val="0070C0"/>
              </a:buClr>
              <a:buFont typeface="Wingdings" pitchFamily="2" charset="2"/>
              <a:buChar char="§"/>
            </a:pPr>
            <a:endParaRPr lang="tr-TR" b="1" dirty="0" smtClean="0">
              <a:solidFill>
                <a:schemeClr val="bg1"/>
              </a:solidFill>
            </a:endParaRPr>
          </a:p>
          <a:p>
            <a:pPr marL="342000" lvl="1" indent="-342000">
              <a:buClr>
                <a:srgbClr val="0070C0"/>
              </a:buClr>
              <a:buFont typeface="Wingdings" pitchFamily="2" charset="2"/>
              <a:buChar char="§"/>
            </a:pPr>
            <a:r>
              <a:rPr lang="tr-TR" sz="3200" b="1" dirty="0" smtClean="0">
                <a:solidFill>
                  <a:schemeClr val="bg1"/>
                </a:solidFill>
              </a:rPr>
              <a:t>Stratejimiz…</a:t>
            </a:r>
          </a:p>
          <a:p>
            <a:pPr marL="342000" lvl="1" indent="-342000">
              <a:buClr>
                <a:srgbClr val="0070C0"/>
              </a:buClr>
              <a:buFont typeface="Wingdings" pitchFamily="2" charset="2"/>
              <a:buChar char="§"/>
            </a:pPr>
            <a:endParaRPr lang="tr-TR" sz="3200" b="1" dirty="0" smtClean="0">
              <a:solidFill>
                <a:schemeClr val="bg1"/>
              </a:solidFill>
            </a:endParaRPr>
          </a:p>
          <a:p>
            <a:pPr marL="342000" lvl="1" indent="-342000">
              <a:buClr>
                <a:srgbClr val="0070C0"/>
              </a:buClr>
              <a:buFont typeface="Wingdings" pitchFamily="2" charset="2"/>
              <a:buChar char="§"/>
            </a:pPr>
            <a:r>
              <a:rPr lang="tr-TR" sz="3200" b="1" dirty="0" smtClean="0">
                <a:solidFill>
                  <a:schemeClr val="bg1"/>
                </a:solidFill>
              </a:rPr>
              <a:t>Nasıl Yapıyoruz?</a:t>
            </a:r>
          </a:p>
          <a:p>
            <a:pPr marL="342000" lvl="1" indent="-342000">
              <a:buClr>
                <a:srgbClr val="0070C0"/>
              </a:buClr>
              <a:buNone/>
            </a:pPr>
            <a:endParaRPr lang="tr-TR" sz="3200" b="1" dirty="0" smtClean="0">
              <a:solidFill>
                <a:schemeClr val="bg1"/>
              </a:solidFill>
            </a:endParaRPr>
          </a:p>
        </p:txBody>
      </p:sp>
      <p:sp>
        <p:nvSpPr>
          <p:cNvPr id="4" name="3 Slayt Numarası Yer Tutucusu"/>
          <p:cNvSpPr>
            <a:spLocks noGrp="1"/>
          </p:cNvSpPr>
          <p:nvPr>
            <p:ph type="sldNum" sz="quarter" idx="12"/>
          </p:nvPr>
        </p:nvSpPr>
        <p:spPr/>
        <p:txBody>
          <a:bodyPr/>
          <a:lstStyle/>
          <a:p>
            <a:pPr>
              <a:defRPr/>
            </a:pPr>
            <a:fld id="{40443D14-73DD-4612-BB00-5997AC923E28}" type="slidenum">
              <a:rPr lang="en-US" smtClean="0">
                <a:solidFill>
                  <a:srgbClr val="FFFFFF"/>
                </a:solidFill>
              </a:rPr>
              <a:pPr>
                <a:defRPr/>
              </a:pPr>
              <a:t>4</a:t>
            </a:fld>
            <a:endParaRPr lang="en-US" dirty="0">
              <a:solidFill>
                <a:srgbClr val="FFFFFF"/>
              </a:solidFill>
            </a:endParaRPr>
          </a:p>
        </p:txBody>
      </p:sp>
      <p:cxnSp>
        <p:nvCxnSpPr>
          <p:cNvPr id="8" name="7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chemeClr val="bg1"/>
                </a:solidFill>
              </a:rPr>
              <a:t>STRATEJİMİZ</a:t>
            </a:r>
            <a:endParaRPr lang="tr-TR" sz="2800" b="1" dirty="0">
              <a:solidFill>
                <a:schemeClr val="bg1"/>
              </a:solidFill>
            </a:endParaRPr>
          </a:p>
        </p:txBody>
      </p:sp>
      <p:sp>
        <p:nvSpPr>
          <p:cNvPr id="5" name="4 İçerik Yer Tutucusu"/>
          <p:cNvSpPr>
            <a:spLocks noGrp="1"/>
          </p:cNvSpPr>
          <p:nvPr>
            <p:ph idx="1"/>
          </p:nvPr>
        </p:nvSpPr>
        <p:spPr>
          <a:xfrm>
            <a:off x="457200" y="2285992"/>
            <a:ext cx="8229600" cy="2500330"/>
          </a:xfrm>
        </p:spPr>
        <p:txBody>
          <a:bodyPr>
            <a:noAutofit/>
          </a:bodyPr>
          <a:lstStyle/>
          <a:p>
            <a:endParaRPr lang="tr-TR" sz="1800" b="1" dirty="0" smtClean="0">
              <a:solidFill>
                <a:schemeClr val="bg1"/>
              </a:solidFill>
            </a:endParaRPr>
          </a:p>
          <a:p>
            <a:pPr>
              <a:buClr>
                <a:srgbClr val="0070C0"/>
              </a:buClr>
              <a:buFont typeface="Wingdings" pitchFamily="2" charset="2"/>
              <a:buChar char="§"/>
            </a:pPr>
            <a:endParaRPr lang="tr-TR" sz="1800" b="1" dirty="0" smtClean="0">
              <a:solidFill>
                <a:schemeClr val="bg1"/>
              </a:solidFill>
            </a:endParaRPr>
          </a:p>
          <a:p>
            <a:pPr>
              <a:buClr>
                <a:srgbClr val="0070C0"/>
              </a:buClr>
              <a:buFont typeface="Wingdings" pitchFamily="2" charset="2"/>
              <a:buChar char="§"/>
            </a:pPr>
            <a:r>
              <a:rPr lang="tr-TR" sz="1800" b="1" dirty="0" smtClean="0">
                <a:solidFill>
                  <a:schemeClr val="bg1"/>
                </a:solidFill>
              </a:rPr>
              <a:t>Müşteriye yalnızca coğrafi anlamda değil, duygusal ve bilişsel açılardan da yakın olmak; müşterinin aklına ve kâlbine erişebilmek…</a:t>
            </a:r>
          </a:p>
          <a:p>
            <a:pPr>
              <a:buClr>
                <a:srgbClr val="0070C0"/>
              </a:buClr>
              <a:buFont typeface="Wingdings" pitchFamily="2" charset="2"/>
              <a:buChar char="§"/>
            </a:pPr>
            <a:endParaRPr lang="tr-TR" sz="1800" b="1" dirty="0" smtClean="0">
              <a:solidFill>
                <a:schemeClr val="bg1"/>
              </a:solidFill>
            </a:endParaRPr>
          </a:p>
          <a:p>
            <a:pPr>
              <a:buClr>
                <a:srgbClr val="0070C0"/>
              </a:buClr>
              <a:buFont typeface="Wingdings" pitchFamily="2" charset="2"/>
              <a:buChar char="§"/>
            </a:pPr>
            <a:r>
              <a:rPr lang="tr-TR" sz="1800" b="1" dirty="0" smtClean="0">
                <a:solidFill>
                  <a:schemeClr val="bg1"/>
                </a:solidFill>
              </a:rPr>
              <a:t>Farklı Olmak, Farklılaştırmak</a:t>
            </a:r>
          </a:p>
          <a:p>
            <a:pPr>
              <a:buClr>
                <a:srgbClr val="0070C0"/>
              </a:buClr>
              <a:buNone/>
            </a:pPr>
            <a:endParaRPr lang="tr-TR" sz="1800" b="1" dirty="0" smtClean="0">
              <a:solidFill>
                <a:schemeClr val="bg1"/>
              </a:solidFill>
            </a:endParaRPr>
          </a:p>
          <a:p>
            <a:pPr lvl="1">
              <a:buClr>
                <a:srgbClr val="0070C0"/>
              </a:buClr>
              <a:buFont typeface="Wingdings" pitchFamily="2" charset="2"/>
              <a:buChar char="§"/>
            </a:pPr>
            <a:r>
              <a:rPr lang="tr-TR" sz="1800" b="1" dirty="0" smtClean="0">
                <a:solidFill>
                  <a:schemeClr val="bg1"/>
                </a:solidFill>
              </a:rPr>
              <a:t>Hizmet seviyelerini farklılaştırmak  </a:t>
            </a:r>
          </a:p>
          <a:p>
            <a:pPr lvl="1">
              <a:buClr>
                <a:srgbClr val="0070C0"/>
              </a:buClr>
              <a:buFont typeface="Wingdings" pitchFamily="2" charset="2"/>
              <a:buChar char="§"/>
            </a:pPr>
            <a:r>
              <a:rPr lang="tr-TR" sz="1800" b="1" dirty="0" smtClean="0">
                <a:solidFill>
                  <a:schemeClr val="bg1"/>
                </a:solidFill>
              </a:rPr>
              <a:t>İhtiyaç ve beklentilerle uyumlu ürün farklılaştırmasına gitmek</a:t>
            </a:r>
          </a:p>
          <a:p>
            <a:pPr lvl="1">
              <a:buClr>
                <a:srgbClr val="0070C0"/>
              </a:buClr>
              <a:buFont typeface="Wingdings" pitchFamily="2" charset="2"/>
              <a:buChar char="§"/>
            </a:pPr>
            <a:r>
              <a:rPr lang="tr-TR" sz="1800" b="1" dirty="0" smtClean="0">
                <a:solidFill>
                  <a:schemeClr val="bg1"/>
                </a:solidFill>
              </a:rPr>
              <a:t>Değer bazlı fiyat farklılaştırması yapmak</a:t>
            </a:r>
          </a:p>
          <a:p>
            <a:pPr lvl="1">
              <a:buClr>
                <a:srgbClr val="0070C0"/>
              </a:buClr>
              <a:buNone/>
            </a:pPr>
            <a:endParaRPr lang="tr-TR" sz="1800" b="1" dirty="0" smtClean="0">
              <a:solidFill>
                <a:schemeClr val="bg1"/>
              </a:solidFill>
            </a:endParaRPr>
          </a:p>
        </p:txBody>
      </p:sp>
      <p:sp>
        <p:nvSpPr>
          <p:cNvPr id="3" name="2 Metin kutusu"/>
          <p:cNvSpPr txBox="1"/>
          <p:nvPr/>
        </p:nvSpPr>
        <p:spPr>
          <a:xfrm>
            <a:off x="500034" y="1834210"/>
            <a:ext cx="8286808" cy="523220"/>
          </a:xfrm>
          <a:prstGeom prst="rect">
            <a:avLst/>
          </a:prstGeom>
          <a:noFill/>
          <a:ln w="28575">
            <a:solidFill>
              <a:srgbClr val="FF0066"/>
            </a:solidFill>
          </a:ln>
        </p:spPr>
        <p:txBody>
          <a:bodyPr wrap="square" rtlCol="0">
            <a:spAutoFit/>
          </a:bodyPr>
          <a:lstStyle/>
          <a:p>
            <a:pPr algn="ctr">
              <a:buClr>
                <a:schemeClr val="tx2">
                  <a:lumMod val="60000"/>
                  <a:lumOff val="40000"/>
                </a:schemeClr>
              </a:buClr>
            </a:pPr>
            <a:r>
              <a:rPr lang="tr-TR" sz="2800" b="1" dirty="0" smtClean="0">
                <a:solidFill>
                  <a:schemeClr val="bg1"/>
                </a:solidFill>
              </a:rPr>
              <a:t>“MÜŞTERİYE EN YAKIN BANKA OLMAK”</a:t>
            </a:r>
            <a:endParaRPr lang="tr-TR" sz="2800" b="1" dirty="0">
              <a:solidFill>
                <a:schemeClr val="bg1"/>
              </a:solidFill>
            </a:endParaRPr>
          </a:p>
        </p:txBody>
      </p:sp>
      <p:cxnSp>
        <p:nvCxnSpPr>
          <p:cNvPr id="4" name="3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20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slide(fromBottom)">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slide(fromBottom)">
                                      <p:cBhvr>
                                        <p:cTn id="27" dur="500"/>
                                        <p:tgtEl>
                                          <p:spTgt spid="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slide(fromBottom)">
                                      <p:cBhvr>
                                        <p:cTn id="3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etin kutusu"/>
          <p:cNvSpPr txBox="1"/>
          <p:nvPr/>
        </p:nvSpPr>
        <p:spPr>
          <a:xfrm>
            <a:off x="357158" y="3925677"/>
            <a:ext cx="8358246" cy="646331"/>
          </a:xfrm>
          <a:prstGeom prst="rect">
            <a:avLst/>
          </a:prstGeom>
          <a:noFill/>
          <a:ln w="28575">
            <a:solidFill>
              <a:srgbClr val="FF0066"/>
            </a:solidFill>
          </a:ln>
        </p:spPr>
        <p:txBody>
          <a:bodyPr wrap="square" rtlCol="0">
            <a:spAutoFit/>
          </a:bodyPr>
          <a:lstStyle/>
          <a:p>
            <a:endParaRPr lang="tr-TR" dirty="0" smtClean="0"/>
          </a:p>
          <a:p>
            <a:endParaRPr lang="tr-TR" dirty="0"/>
          </a:p>
        </p:txBody>
      </p:sp>
      <p:sp>
        <p:nvSpPr>
          <p:cNvPr id="5" name="4 Başlık"/>
          <p:cNvSpPr>
            <a:spLocks noGrp="1"/>
          </p:cNvSpPr>
          <p:nvPr>
            <p:ph type="title"/>
          </p:nvPr>
        </p:nvSpPr>
        <p:spPr/>
        <p:txBody>
          <a:bodyPr/>
          <a:lstStyle/>
          <a:p>
            <a:r>
              <a:rPr lang="tr-TR" b="1" dirty="0" smtClean="0">
                <a:solidFill>
                  <a:schemeClr val="bg1"/>
                </a:solidFill>
              </a:rPr>
              <a:t>Gündem</a:t>
            </a:r>
            <a:endParaRPr lang="tr-TR" b="1" dirty="0">
              <a:solidFill>
                <a:schemeClr val="bg1"/>
              </a:solidFill>
            </a:endParaRPr>
          </a:p>
        </p:txBody>
      </p:sp>
      <p:sp>
        <p:nvSpPr>
          <p:cNvPr id="6" name="5 İçerik Yer Tutucusu"/>
          <p:cNvSpPr>
            <a:spLocks noGrp="1"/>
          </p:cNvSpPr>
          <p:nvPr>
            <p:ph idx="1"/>
          </p:nvPr>
        </p:nvSpPr>
        <p:spPr>
          <a:xfrm>
            <a:off x="457200" y="1571612"/>
            <a:ext cx="8329642" cy="4429156"/>
          </a:xfrm>
        </p:spPr>
        <p:txBody>
          <a:bodyPr>
            <a:normAutofit/>
          </a:bodyPr>
          <a:lstStyle/>
          <a:p>
            <a:pPr>
              <a:buClr>
                <a:srgbClr val="0070C0"/>
              </a:buClr>
              <a:buFont typeface="Wingdings" pitchFamily="2" charset="2"/>
              <a:buChar char="§"/>
            </a:pPr>
            <a:r>
              <a:rPr lang="tr-TR" b="1" dirty="0" smtClean="0">
                <a:solidFill>
                  <a:schemeClr val="bg1"/>
                </a:solidFill>
              </a:rPr>
              <a:t>Geçmişten Bugüne Bireysel Bankacılık…</a:t>
            </a:r>
          </a:p>
          <a:p>
            <a:pPr>
              <a:buClr>
                <a:srgbClr val="0070C0"/>
              </a:buClr>
              <a:buFont typeface="Wingdings" pitchFamily="2" charset="2"/>
              <a:buChar char="§"/>
            </a:pPr>
            <a:endParaRPr lang="tr-TR" b="1" dirty="0" smtClean="0">
              <a:solidFill>
                <a:schemeClr val="bg1"/>
              </a:solidFill>
            </a:endParaRPr>
          </a:p>
          <a:p>
            <a:pPr marL="342000" lvl="1" indent="-342000">
              <a:buClr>
                <a:srgbClr val="0070C0"/>
              </a:buClr>
              <a:buFont typeface="Wingdings" pitchFamily="2" charset="2"/>
              <a:buChar char="§"/>
            </a:pPr>
            <a:r>
              <a:rPr lang="tr-TR" sz="3200" b="1" dirty="0" smtClean="0">
                <a:solidFill>
                  <a:schemeClr val="bg1"/>
                </a:solidFill>
              </a:rPr>
              <a:t>Stratejimiz…</a:t>
            </a:r>
          </a:p>
          <a:p>
            <a:pPr marL="342000" lvl="1" indent="-342000">
              <a:buClr>
                <a:srgbClr val="0070C0"/>
              </a:buClr>
              <a:buFont typeface="Wingdings" pitchFamily="2" charset="2"/>
              <a:buChar char="§"/>
            </a:pPr>
            <a:endParaRPr lang="tr-TR" sz="3200" b="1" dirty="0" smtClean="0">
              <a:solidFill>
                <a:schemeClr val="bg1"/>
              </a:solidFill>
            </a:endParaRPr>
          </a:p>
          <a:p>
            <a:pPr marL="342000" lvl="1" indent="-342000">
              <a:buClr>
                <a:srgbClr val="0070C0"/>
              </a:buClr>
              <a:buFont typeface="Wingdings" pitchFamily="2" charset="2"/>
              <a:buChar char="§"/>
            </a:pPr>
            <a:r>
              <a:rPr lang="tr-TR" sz="3200" b="1" dirty="0" smtClean="0">
                <a:solidFill>
                  <a:schemeClr val="bg1"/>
                </a:solidFill>
              </a:rPr>
              <a:t>Nasıl Yapıyoruz?</a:t>
            </a:r>
          </a:p>
          <a:p>
            <a:pPr marL="342000" lvl="1" indent="-342000">
              <a:buClr>
                <a:srgbClr val="0070C0"/>
              </a:buClr>
              <a:buNone/>
            </a:pPr>
            <a:endParaRPr lang="tr-TR" sz="3200" b="1" dirty="0" smtClean="0">
              <a:solidFill>
                <a:schemeClr val="bg1"/>
              </a:solidFill>
            </a:endParaRPr>
          </a:p>
        </p:txBody>
      </p:sp>
      <p:sp>
        <p:nvSpPr>
          <p:cNvPr id="4" name="3 Slayt Numarası Yer Tutucusu"/>
          <p:cNvSpPr>
            <a:spLocks noGrp="1"/>
          </p:cNvSpPr>
          <p:nvPr>
            <p:ph type="sldNum" sz="quarter" idx="12"/>
          </p:nvPr>
        </p:nvSpPr>
        <p:spPr/>
        <p:txBody>
          <a:bodyPr/>
          <a:lstStyle/>
          <a:p>
            <a:pPr>
              <a:defRPr/>
            </a:pPr>
            <a:fld id="{40443D14-73DD-4612-BB00-5997AC923E28}" type="slidenum">
              <a:rPr lang="en-US" smtClean="0">
                <a:solidFill>
                  <a:srgbClr val="FFFFFF"/>
                </a:solidFill>
              </a:rPr>
              <a:pPr>
                <a:defRPr/>
              </a:pPr>
              <a:t>6</a:t>
            </a:fld>
            <a:endParaRPr lang="en-US" dirty="0">
              <a:solidFill>
                <a:srgbClr val="FFFFFF"/>
              </a:solidFill>
            </a:endParaRPr>
          </a:p>
        </p:txBody>
      </p:sp>
      <p:cxnSp>
        <p:nvCxnSpPr>
          <p:cNvPr id="8" name="7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chemeClr val="bg1"/>
                </a:solidFill>
              </a:rPr>
              <a:t>MÜŞTERİLERİMİZ</a:t>
            </a:r>
            <a:endParaRPr lang="tr-TR" sz="2800" b="1" dirty="0">
              <a:solidFill>
                <a:schemeClr val="bg1"/>
              </a:solidFill>
            </a:endParaRPr>
          </a:p>
        </p:txBody>
      </p:sp>
      <p:graphicFrame>
        <p:nvGraphicFramePr>
          <p:cNvPr id="8" name="7 İçerik Yer Tutucusu"/>
          <p:cNvGraphicFramePr>
            <a:graphicFrameLocks noGrp="1"/>
          </p:cNvGraphicFramePr>
          <p:nvPr>
            <p:ph idx="1"/>
          </p:nvPr>
        </p:nvGraphicFramePr>
        <p:xfrm>
          <a:off x="500034" y="1571612"/>
          <a:ext cx="8143932" cy="4929222"/>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3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chemeClr val="bg1"/>
                </a:solidFill>
              </a:rPr>
              <a:t>ORGANİZASYONEL SEGMENTASYON</a:t>
            </a:r>
            <a:endParaRPr lang="tr-TR" sz="2800" b="1" dirty="0">
              <a:solidFill>
                <a:schemeClr val="bg1"/>
              </a:solidFill>
            </a:endParaRPr>
          </a:p>
        </p:txBody>
      </p:sp>
      <p:cxnSp>
        <p:nvCxnSpPr>
          <p:cNvPr id="4" name="3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3" name="14 Grup"/>
          <p:cNvGrpSpPr/>
          <p:nvPr/>
        </p:nvGrpSpPr>
        <p:grpSpPr>
          <a:xfrm>
            <a:off x="1428728" y="1714488"/>
            <a:ext cx="6215106" cy="4643470"/>
            <a:chOff x="1428728" y="1714488"/>
            <a:chExt cx="6215106" cy="4643470"/>
          </a:xfrm>
        </p:grpSpPr>
        <p:sp>
          <p:nvSpPr>
            <p:cNvPr id="32" name="31 Dik Üçgen"/>
            <p:cNvSpPr/>
            <p:nvPr/>
          </p:nvSpPr>
          <p:spPr>
            <a:xfrm flipH="1">
              <a:off x="2571736" y="1714488"/>
              <a:ext cx="2000264" cy="3143272"/>
            </a:xfrm>
            <a:prstGeom prst="rtTriangle">
              <a:avLst/>
            </a:prstGeom>
            <a:solidFill>
              <a:srgbClr val="FF0066"/>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17 Dik Üçgen"/>
            <p:cNvSpPr/>
            <p:nvPr/>
          </p:nvSpPr>
          <p:spPr>
            <a:xfrm>
              <a:off x="4572000" y="1714488"/>
              <a:ext cx="3071834" cy="4643470"/>
            </a:xfrm>
            <a:prstGeom prst="rtTriangle">
              <a:avLst/>
            </a:prstGeom>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20 Dik Üçgen"/>
            <p:cNvSpPr/>
            <p:nvPr/>
          </p:nvSpPr>
          <p:spPr>
            <a:xfrm>
              <a:off x="4572000" y="1714488"/>
              <a:ext cx="2357454" cy="3571900"/>
            </a:xfrm>
            <a:prstGeom prst="rtTriangle">
              <a:avLst/>
            </a:prstGeom>
            <a:solidFill>
              <a:srgbClr val="0070C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19 Dik Üçgen"/>
            <p:cNvSpPr/>
            <p:nvPr/>
          </p:nvSpPr>
          <p:spPr>
            <a:xfrm>
              <a:off x="4572000" y="1714488"/>
              <a:ext cx="1571636" cy="2357454"/>
            </a:xfrm>
            <a:prstGeom prst="rtTriangle">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23 Dik Üçgen"/>
            <p:cNvSpPr/>
            <p:nvPr/>
          </p:nvSpPr>
          <p:spPr>
            <a:xfrm flipH="1">
              <a:off x="1428728" y="1714488"/>
              <a:ext cx="3143272" cy="4643470"/>
            </a:xfrm>
            <a:prstGeom prst="rtTriangle">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21 Dik Üçgen"/>
            <p:cNvSpPr/>
            <p:nvPr/>
          </p:nvSpPr>
          <p:spPr>
            <a:xfrm>
              <a:off x="4572000" y="1714488"/>
              <a:ext cx="928694" cy="1357322"/>
            </a:xfrm>
            <a:prstGeom prst="rtTriangle">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3" name="32 Dik Üçgen"/>
            <p:cNvSpPr/>
            <p:nvPr/>
          </p:nvSpPr>
          <p:spPr>
            <a:xfrm flipH="1">
              <a:off x="2214546" y="1714488"/>
              <a:ext cx="2357454" cy="3500462"/>
            </a:xfrm>
            <a:prstGeom prst="rtTriangle">
              <a:avLst/>
            </a:prstGeom>
            <a:solidFill>
              <a:srgbClr val="FF006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25 Dik Üçgen"/>
            <p:cNvSpPr/>
            <p:nvPr/>
          </p:nvSpPr>
          <p:spPr>
            <a:xfrm flipH="1">
              <a:off x="3000364" y="1714488"/>
              <a:ext cx="1571636" cy="2357454"/>
            </a:xfrm>
            <a:prstGeom prst="rtTriangle">
              <a:avLst/>
            </a:prstGeom>
            <a:solidFill>
              <a:srgbClr val="FFC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24 Dik Üçgen"/>
            <p:cNvSpPr/>
            <p:nvPr/>
          </p:nvSpPr>
          <p:spPr>
            <a:xfrm flipH="1">
              <a:off x="3643306" y="1714488"/>
              <a:ext cx="928694" cy="1357322"/>
            </a:xfrm>
            <a:prstGeom prst="rtTriangl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6" name="35 Dikdörtgen"/>
            <p:cNvSpPr/>
            <p:nvPr/>
          </p:nvSpPr>
          <p:spPr>
            <a:xfrm>
              <a:off x="3857620" y="4071942"/>
              <a:ext cx="714380" cy="2286016"/>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38" name="37 Düz Bağlayıcı"/>
            <p:cNvCxnSpPr/>
            <p:nvPr/>
          </p:nvCxnSpPr>
          <p:spPr>
            <a:xfrm rot="10800000" flipH="1">
              <a:off x="3929058" y="5286387"/>
              <a:ext cx="57150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44 Grup"/>
          <p:cNvGrpSpPr/>
          <p:nvPr/>
        </p:nvGrpSpPr>
        <p:grpSpPr>
          <a:xfrm>
            <a:off x="357158" y="1571612"/>
            <a:ext cx="1000132" cy="4786346"/>
            <a:chOff x="357158" y="1571612"/>
            <a:chExt cx="1000132" cy="4786346"/>
          </a:xfrm>
        </p:grpSpPr>
        <p:sp>
          <p:nvSpPr>
            <p:cNvPr id="16" name="15 Sol Ayraç"/>
            <p:cNvSpPr/>
            <p:nvPr/>
          </p:nvSpPr>
          <p:spPr>
            <a:xfrm>
              <a:off x="1214414" y="3071810"/>
              <a:ext cx="142876" cy="3286148"/>
            </a:xfrm>
            <a:prstGeom prst="lef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dirty="0">
                <a:solidFill>
                  <a:schemeClr val="bg1"/>
                </a:solidFill>
              </a:endParaRPr>
            </a:p>
          </p:txBody>
        </p:sp>
        <p:sp>
          <p:nvSpPr>
            <p:cNvPr id="19" name="18 Sol Ayraç"/>
            <p:cNvSpPr/>
            <p:nvPr/>
          </p:nvSpPr>
          <p:spPr>
            <a:xfrm>
              <a:off x="1214414" y="1571612"/>
              <a:ext cx="142876" cy="1357322"/>
            </a:xfrm>
            <a:prstGeom prst="lef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dirty="0">
                <a:solidFill>
                  <a:schemeClr val="bg1"/>
                </a:solidFill>
              </a:endParaRPr>
            </a:p>
          </p:txBody>
        </p:sp>
        <p:sp>
          <p:nvSpPr>
            <p:cNvPr id="27" name="26 Metin kutusu"/>
            <p:cNvSpPr txBox="1"/>
            <p:nvPr/>
          </p:nvSpPr>
          <p:spPr>
            <a:xfrm>
              <a:off x="357158" y="4000504"/>
              <a:ext cx="510778" cy="1200329"/>
            </a:xfrm>
            <a:prstGeom prst="roundRect">
              <a:avLst/>
            </a:prstGeom>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b="1" dirty="0" smtClean="0">
                  <a:solidFill>
                    <a:schemeClr val="tx1"/>
                  </a:solidFill>
                </a:rPr>
                <a:t>BİREYSEL </a:t>
              </a:r>
              <a:endParaRPr lang="tr-TR" b="1" dirty="0">
                <a:solidFill>
                  <a:schemeClr val="tx1"/>
                </a:solidFill>
              </a:endParaRPr>
            </a:p>
          </p:txBody>
        </p:sp>
        <p:sp>
          <p:nvSpPr>
            <p:cNvPr id="28" name="27 Metin kutusu"/>
            <p:cNvSpPr txBox="1"/>
            <p:nvPr/>
          </p:nvSpPr>
          <p:spPr>
            <a:xfrm>
              <a:off x="357158" y="1657167"/>
              <a:ext cx="510778" cy="1200329"/>
            </a:xfrm>
            <a:prstGeom prst="roundRect">
              <a:avLst/>
            </a:prstGeom>
            <a:ln/>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b="1" dirty="0" smtClean="0"/>
                <a:t>ÖZEL</a:t>
              </a:r>
              <a:endParaRPr lang="tr-TR" b="1" dirty="0"/>
            </a:p>
          </p:txBody>
        </p:sp>
      </p:grpSp>
      <p:grpSp>
        <p:nvGrpSpPr>
          <p:cNvPr id="6" name="45 Grup"/>
          <p:cNvGrpSpPr/>
          <p:nvPr/>
        </p:nvGrpSpPr>
        <p:grpSpPr>
          <a:xfrm>
            <a:off x="7715270" y="1571612"/>
            <a:ext cx="1010846" cy="4786346"/>
            <a:chOff x="7715270" y="1571612"/>
            <a:chExt cx="1010846" cy="4786346"/>
          </a:xfrm>
        </p:grpSpPr>
        <p:sp>
          <p:nvSpPr>
            <p:cNvPr id="17" name="16 Sol Ayraç"/>
            <p:cNvSpPr/>
            <p:nvPr/>
          </p:nvSpPr>
          <p:spPr>
            <a:xfrm flipH="1">
              <a:off x="7715272" y="3071810"/>
              <a:ext cx="142876" cy="3286148"/>
            </a:xfrm>
            <a:prstGeom prst="lef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dirty="0">
                <a:solidFill>
                  <a:schemeClr val="bg1"/>
                </a:solidFill>
              </a:endParaRPr>
            </a:p>
          </p:txBody>
        </p:sp>
        <p:sp>
          <p:nvSpPr>
            <p:cNvPr id="23" name="22 Sol Ayraç"/>
            <p:cNvSpPr/>
            <p:nvPr/>
          </p:nvSpPr>
          <p:spPr>
            <a:xfrm flipH="1">
              <a:off x="7715270" y="1571612"/>
              <a:ext cx="142878" cy="1357322"/>
            </a:xfrm>
            <a:prstGeom prst="lef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dirty="0">
                <a:solidFill>
                  <a:schemeClr val="bg1"/>
                </a:solidFill>
              </a:endParaRPr>
            </a:p>
          </p:txBody>
        </p:sp>
        <p:sp>
          <p:nvSpPr>
            <p:cNvPr id="29" name="28 Metin kutusu"/>
            <p:cNvSpPr txBox="1"/>
            <p:nvPr/>
          </p:nvSpPr>
          <p:spPr>
            <a:xfrm>
              <a:off x="8204626" y="3943183"/>
              <a:ext cx="510778" cy="1200329"/>
            </a:xfrm>
            <a:prstGeom prst="roundRect">
              <a:avLst/>
            </a:prstGeom>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b="1" dirty="0" smtClean="0">
                  <a:solidFill>
                    <a:schemeClr val="tx1"/>
                  </a:solidFill>
                </a:rPr>
                <a:t>TİCARİ</a:t>
              </a:r>
              <a:endParaRPr lang="tr-TR" b="1" dirty="0">
                <a:solidFill>
                  <a:schemeClr val="tx1"/>
                </a:solidFill>
              </a:endParaRPr>
            </a:p>
          </p:txBody>
        </p:sp>
        <p:sp>
          <p:nvSpPr>
            <p:cNvPr id="30" name="29 Metin kutusu"/>
            <p:cNvSpPr txBox="1"/>
            <p:nvPr/>
          </p:nvSpPr>
          <p:spPr>
            <a:xfrm>
              <a:off x="8215338" y="1643050"/>
              <a:ext cx="510778" cy="1285884"/>
            </a:xfrm>
            <a:prstGeom prst="roundRect">
              <a:avLst/>
            </a:prstGeom>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tr-TR" b="1" dirty="0" smtClean="0">
                  <a:solidFill>
                    <a:schemeClr val="tx1"/>
                  </a:solidFill>
                </a:rPr>
                <a:t>KURUMSAL</a:t>
              </a:r>
              <a:endParaRPr lang="tr-TR" b="1" dirty="0">
                <a:solidFill>
                  <a:schemeClr val="tx1"/>
                </a:solidFill>
              </a:endParaRPr>
            </a:p>
          </p:txBody>
        </p:sp>
      </p:grpSp>
      <p:sp>
        <p:nvSpPr>
          <p:cNvPr id="31" name="30 Metin kutusu"/>
          <p:cNvSpPr txBox="1"/>
          <p:nvPr/>
        </p:nvSpPr>
        <p:spPr>
          <a:xfrm>
            <a:off x="2357422" y="5500702"/>
            <a:ext cx="1071570" cy="369332"/>
          </a:xfrm>
          <a:prstGeom prst="rect">
            <a:avLst/>
          </a:prstGeom>
          <a:noFill/>
        </p:spPr>
        <p:txBody>
          <a:bodyPr wrap="square" rtlCol="0">
            <a:spAutoFit/>
          </a:bodyPr>
          <a:lstStyle/>
          <a:p>
            <a:r>
              <a:rPr lang="tr-TR" b="1" dirty="0" smtClean="0">
                <a:solidFill>
                  <a:schemeClr val="bg1"/>
                </a:solidFill>
              </a:rPr>
              <a:t>Kitlesel</a:t>
            </a:r>
            <a:endParaRPr lang="tr-TR" b="1" dirty="0">
              <a:solidFill>
                <a:schemeClr val="bg1"/>
              </a:solidFill>
            </a:endParaRPr>
          </a:p>
        </p:txBody>
      </p:sp>
      <p:sp>
        <p:nvSpPr>
          <p:cNvPr id="34" name="33 Metin kutusu"/>
          <p:cNvSpPr txBox="1"/>
          <p:nvPr/>
        </p:nvSpPr>
        <p:spPr>
          <a:xfrm>
            <a:off x="2786050" y="4354305"/>
            <a:ext cx="1071570" cy="646331"/>
          </a:xfrm>
          <a:prstGeom prst="rect">
            <a:avLst/>
          </a:prstGeom>
          <a:noFill/>
        </p:spPr>
        <p:txBody>
          <a:bodyPr wrap="square" rtlCol="0">
            <a:spAutoFit/>
          </a:bodyPr>
          <a:lstStyle/>
          <a:p>
            <a:r>
              <a:rPr lang="tr-TR" b="1" dirty="0" smtClean="0">
                <a:solidFill>
                  <a:schemeClr val="bg1"/>
                </a:solidFill>
              </a:rPr>
              <a:t>Kitlesel Varlıklı</a:t>
            </a:r>
            <a:endParaRPr lang="tr-TR" b="1" dirty="0">
              <a:solidFill>
                <a:schemeClr val="bg1"/>
              </a:solidFill>
            </a:endParaRPr>
          </a:p>
        </p:txBody>
      </p:sp>
      <p:sp>
        <p:nvSpPr>
          <p:cNvPr id="35" name="34 Metin kutusu"/>
          <p:cNvSpPr txBox="1"/>
          <p:nvPr/>
        </p:nvSpPr>
        <p:spPr>
          <a:xfrm>
            <a:off x="3500430" y="3416858"/>
            <a:ext cx="1071570" cy="369332"/>
          </a:xfrm>
          <a:prstGeom prst="rect">
            <a:avLst/>
          </a:prstGeom>
          <a:noFill/>
        </p:spPr>
        <p:txBody>
          <a:bodyPr wrap="square" rtlCol="0">
            <a:spAutoFit/>
          </a:bodyPr>
          <a:lstStyle/>
          <a:p>
            <a:r>
              <a:rPr lang="tr-TR" b="1" dirty="0" smtClean="0">
                <a:solidFill>
                  <a:schemeClr val="bg1"/>
                </a:solidFill>
              </a:rPr>
              <a:t>Varlıklı</a:t>
            </a:r>
            <a:endParaRPr lang="tr-TR" b="1" dirty="0">
              <a:solidFill>
                <a:schemeClr val="bg1"/>
              </a:solidFill>
            </a:endParaRPr>
          </a:p>
        </p:txBody>
      </p:sp>
      <p:sp>
        <p:nvSpPr>
          <p:cNvPr id="37" name="36 Metin kutusu"/>
          <p:cNvSpPr txBox="1"/>
          <p:nvPr/>
        </p:nvSpPr>
        <p:spPr>
          <a:xfrm>
            <a:off x="3714744" y="2357430"/>
            <a:ext cx="1071570" cy="646331"/>
          </a:xfrm>
          <a:prstGeom prst="rect">
            <a:avLst/>
          </a:prstGeom>
          <a:noFill/>
        </p:spPr>
        <p:txBody>
          <a:bodyPr wrap="square" rtlCol="0">
            <a:spAutoFit/>
          </a:bodyPr>
          <a:lstStyle/>
          <a:p>
            <a:pPr algn="ctr"/>
            <a:r>
              <a:rPr lang="tr-TR" b="1" dirty="0" smtClean="0">
                <a:solidFill>
                  <a:schemeClr val="bg1"/>
                </a:solidFill>
              </a:rPr>
              <a:t>Çok Varlıklı</a:t>
            </a:r>
            <a:endParaRPr lang="tr-TR" b="1" dirty="0">
              <a:solidFill>
                <a:schemeClr val="bg1"/>
              </a:solidFill>
            </a:endParaRPr>
          </a:p>
        </p:txBody>
      </p:sp>
      <p:sp>
        <p:nvSpPr>
          <p:cNvPr id="39" name="38 Metin kutusu"/>
          <p:cNvSpPr txBox="1"/>
          <p:nvPr/>
        </p:nvSpPr>
        <p:spPr>
          <a:xfrm>
            <a:off x="3929058" y="5500702"/>
            <a:ext cx="571504" cy="369332"/>
          </a:xfrm>
          <a:prstGeom prst="rect">
            <a:avLst/>
          </a:prstGeom>
          <a:noFill/>
        </p:spPr>
        <p:txBody>
          <a:bodyPr wrap="square" rtlCol="0">
            <a:spAutoFit/>
          </a:bodyPr>
          <a:lstStyle/>
          <a:p>
            <a:r>
              <a:rPr lang="tr-TR" b="1" dirty="0" smtClean="0">
                <a:solidFill>
                  <a:schemeClr val="bg1"/>
                </a:solidFill>
              </a:rPr>
              <a:t>MB</a:t>
            </a:r>
            <a:endParaRPr lang="tr-TR" b="1" dirty="0">
              <a:solidFill>
                <a:schemeClr val="bg1"/>
              </a:solidFill>
            </a:endParaRPr>
          </a:p>
        </p:txBody>
      </p:sp>
      <p:sp>
        <p:nvSpPr>
          <p:cNvPr id="40" name="39 Metin kutusu"/>
          <p:cNvSpPr txBox="1"/>
          <p:nvPr/>
        </p:nvSpPr>
        <p:spPr>
          <a:xfrm>
            <a:off x="3857620" y="4500570"/>
            <a:ext cx="642942" cy="369332"/>
          </a:xfrm>
          <a:prstGeom prst="rect">
            <a:avLst/>
          </a:prstGeom>
          <a:noFill/>
        </p:spPr>
        <p:txBody>
          <a:bodyPr wrap="square" rtlCol="0">
            <a:spAutoFit/>
          </a:bodyPr>
          <a:lstStyle/>
          <a:p>
            <a:r>
              <a:rPr lang="tr-TR" b="1" dirty="0" smtClean="0">
                <a:solidFill>
                  <a:schemeClr val="bg1"/>
                </a:solidFill>
              </a:rPr>
              <a:t>MBP</a:t>
            </a:r>
            <a:endParaRPr lang="tr-TR" b="1" dirty="0">
              <a:solidFill>
                <a:schemeClr val="bg1"/>
              </a:solidFill>
            </a:endParaRPr>
          </a:p>
        </p:txBody>
      </p:sp>
      <p:sp>
        <p:nvSpPr>
          <p:cNvPr id="41" name="40 Metin kutusu"/>
          <p:cNvSpPr txBox="1"/>
          <p:nvPr/>
        </p:nvSpPr>
        <p:spPr>
          <a:xfrm>
            <a:off x="5214942" y="5500702"/>
            <a:ext cx="1357322" cy="369332"/>
          </a:xfrm>
          <a:prstGeom prst="rect">
            <a:avLst/>
          </a:prstGeom>
          <a:noFill/>
        </p:spPr>
        <p:txBody>
          <a:bodyPr wrap="square" rtlCol="0">
            <a:spAutoFit/>
          </a:bodyPr>
          <a:lstStyle/>
          <a:p>
            <a:r>
              <a:rPr lang="tr-TR" b="1" dirty="0" smtClean="0">
                <a:solidFill>
                  <a:schemeClr val="bg1"/>
                </a:solidFill>
              </a:rPr>
              <a:t>Mikro Tüzel</a:t>
            </a:r>
            <a:endParaRPr lang="tr-TR" b="1" dirty="0">
              <a:solidFill>
                <a:schemeClr val="bg1"/>
              </a:solidFill>
            </a:endParaRPr>
          </a:p>
        </p:txBody>
      </p:sp>
      <p:sp>
        <p:nvSpPr>
          <p:cNvPr id="42" name="41 Metin kutusu"/>
          <p:cNvSpPr txBox="1"/>
          <p:nvPr/>
        </p:nvSpPr>
        <p:spPr>
          <a:xfrm>
            <a:off x="4929190" y="4500570"/>
            <a:ext cx="1357322" cy="369332"/>
          </a:xfrm>
          <a:prstGeom prst="rect">
            <a:avLst/>
          </a:prstGeom>
          <a:noFill/>
        </p:spPr>
        <p:txBody>
          <a:bodyPr wrap="square" rtlCol="0">
            <a:spAutoFit/>
          </a:bodyPr>
          <a:lstStyle/>
          <a:p>
            <a:r>
              <a:rPr lang="tr-TR" b="1" dirty="0" err="1" smtClean="0">
                <a:solidFill>
                  <a:schemeClr val="bg1"/>
                </a:solidFill>
              </a:rPr>
              <a:t>Kobi</a:t>
            </a:r>
            <a:endParaRPr lang="tr-TR" b="1" dirty="0">
              <a:solidFill>
                <a:schemeClr val="bg1"/>
              </a:solidFill>
            </a:endParaRPr>
          </a:p>
        </p:txBody>
      </p:sp>
      <p:sp>
        <p:nvSpPr>
          <p:cNvPr id="43" name="42 Metin kutusu"/>
          <p:cNvSpPr txBox="1"/>
          <p:nvPr/>
        </p:nvSpPr>
        <p:spPr>
          <a:xfrm>
            <a:off x="4786314" y="3416858"/>
            <a:ext cx="1357322" cy="369332"/>
          </a:xfrm>
          <a:prstGeom prst="rect">
            <a:avLst/>
          </a:prstGeom>
          <a:noFill/>
        </p:spPr>
        <p:txBody>
          <a:bodyPr wrap="square" rtlCol="0">
            <a:spAutoFit/>
          </a:bodyPr>
          <a:lstStyle/>
          <a:p>
            <a:r>
              <a:rPr lang="tr-TR" b="1" dirty="0" smtClean="0">
                <a:solidFill>
                  <a:schemeClr val="bg1"/>
                </a:solidFill>
              </a:rPr>
              <a:t>Ticari</a:t>
            </a:r>
            <a:endParaRPr lang="tr-TR" b="1" dirty="0">
              <a:solidFill>
                <a:schemeClr val="bg1"/>
              </a:solidFill>
            </a:endParaRPr>
          </a:p>
        </p:txBody>
      </p:sp>
      <p:sp>
        <p:nvSpPr>
          <p:cNvPr id="44" name="43 Metin kutusu"/>
          <p:cNvSpPr txBox="1"/>
          <p:nvPr/>
        </p:nvSpPr>
        <p:spPr>
          <a:xfrm>
            <a:off x="4500562" y="2428868"/>
            <a:ext cx="1357322" cy="369332"/>
          </a:xfrm>
          <a:prstGeom prst="rect">
            <a:avLst/>
          </a:prstGeom>
          <a:noFill/>
        </p:spPr>
        <p:txBody>
          <a:bodyPr wrap="square" rtlCol="0">
            <a:spAutoFit/>
          </a:bodyPr>
          <a:lstStyle/>
          <a:p>
            <a:r>
              <a:rPr lang="tr-TR" b="1" dirty="0" smtClean="0">
                <a:solidFill>
                  <a:schemeClr val="bg1"/>
                </a:solidFill>
              </a:rPr>
              <a:t>Kurumsal</a:t>
            </a:r>
            <a:endParaRPr lang="tr-TR" b="1" dirty="0">
              <a:solidFill>
                <a:schemeClr val="bg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chemeClr val="bg1"/>
                </a:solidFill>
              </a:rPr>
              <a:t>SEGMENTASYONUN KULLANIM ALANLARI</a:t>
            </a:r>
            <a:endParaRPr lang="tr-TR" sz="2800" b="1" dirty="0">
              <a:solidFill>
                <a:schemeClr val="bg1"/>
              </a:solidFill>
            </a:endParaRPr>
          </a:p>
        </p:txBody>
      </p:sp>
      <p:sp>
        <p:nvSpPr>
          <p:cNvPr id="3" name="2 Metin kutusu"/>
          <p:cNvSpPr txBox="1"/>
          <p:nvPr/>
        </p:nvSpPr>
        <p:spPr>
          <a:xfrm>
            <a:off x="500034" y="1487465"/>
            <a:ext cx="8286808" cy="4370427"/>
          </a:xfrm>
          <a:prstGeom prst="rect">
            <a:avLst/>
          </a:prstGeom>
          <a:noFill/>
        </p:spPr>
        <p:txBody>
          <a:bodyPr wrap="square" rtlCol="0">
            <a:spAutoFit/>
          </a:bodyPr>
          <a:lstStyle/>
          <a:p>
            <a:pPr>
              <a:buFont typeface="Arial" pitchFamily="34" charset="0"/>
              <a:buChar char="•"/>
            </a:pPr>
            <a:endParaRPr lang="tr-TR" sz="2000" b="1" dirty="0" smtClean="0">
              <a:solidFill>
                <a:schemeClr val="bg1"/>
              </a:solidFill>
            </a:endParaRPr>
          </a:p>
          <a:p>
            <a:pPr>
              <a:buClr>
                <a:schemeClr val="tx2">
                  <a:lumMod val="60000"/>
                  <a:lumOff val="40000"/>
                </a:schemeClr>
              </a:buClr>
              <a:buFont typeface="Wingdings" pitchFamily="2" charset="2"/>
              <a:buChar char="§"/>
            </a:pPr>
            <a:r>
              <a:rPr lang="tr-TR" sz="2000" b="1" dirty="0" smtClean="0">
                <a:solidFill>
                  <a:schemeClr val="bg1"/>
                </a:solidFill>
              </a:rPr>
              <a:t> Organizasyon Yapısının Oluşturulmasında,</a:t>
            </a:r>
          </a:p>
          <a:p>
            <a:pPr>
              <a:buClr>
                <a:schemeClr val="tx2">
                  <a:lumMod val="60000"/>
                  <a:lumOff val="40000"/>
                </a:schemeClr>
              </a:buClr>
              <a:buFont typeface="Wingdings" pitchFamily="2" charset="2"/>
              <a:buChar char="§"/>
            </a:pPr>
            <a:endParaRPr lang="tr-TR" sz="2000" b="1" dirty="0" smtClean="0">
              <a:solidFill>
                <a:schemeClr val="bg1"/>
              </a:solidFill>
            </a:endParaRPr>
          </a:p>
          <a:p>
            <a:pPr>
              <a:buClr>
                <a:schemeClr val="tx2">
                  <a:lumMod val="60000"/>
                  <a:lumOff val="40000"/>
                </a:schemeClr>
              </a:buClr>
              <a:buFont typeface="Wingdings" pitchFamily="2" charset="2"/>
              <a:buChar char="§"/>
            </a:pPr>
            <a:r>
              <a:rPr lang="tr-TR" sz="2000" b="1" dirty="0" smtClean="0">
                <a:solidFill>
                  <a:schemeClr val="bg1"/>
                </a:solidFill>
              </a:rPr>
              <a:t> Farklılaştırılmış Hizmet Modellerinin oluşturulmasında,</a:t>
            </a:r>
          </a:p>
          <a:p>
            <a:pPr>
              <a:buClr>
                <a:schemeClr val="tx2">
                  <a:lumMod val="60000"/>
                  <a:lumOff val="40000"/>
                </a:schemeClr>
              </a:buClr>
              <a:buFont typeface="Wingdings" pitchFamily="2" charset="2"/>
              <a:buChar char="§"/>
            </a:pPr>
            <a:endParaRPr lang="tr-TR" sz="2000" b="1" dirty="0" smtClean="0">
              <a:solidFill>
                <a:schemeClr val="bg1"/>
              </a:solidFill>
            </a:endParaRPr>
          </a:p>
          <a:p>
            <a:pPr>
              <a:buClr>
                <a:schemeClr val="tx2">
                  <a:lumMod val="60000"/>
                  <a:lumOff val="40000"/>
                </a:schemeClr>
              </a:buClr>
              <a:buFont typeface="Wingdings" pitchFamily="2" charset="2"/>
              <a:buChar char="§"/>
            </a:pPr>
            <a:r>
              <a:rPr lang="tr-TR" sz="2000" b="1" dirty="0" smtClean="0">
                <a:solidFill>
                  <a:schemeClr val="bg1"/>
                </a:solidFill>
              </a:rPr>
              <a:t> Farklılaştırılmış Ürün Teklifleri sunabilmek için,</a:t>
            </a:r>
          </a:p>
          <a:p>
            <a:pPr>
              <a:buClr>
                <a:schemeClr val="tx2">
                  <a:lumMod val="60000"/>
                  <a:lumOff val="40000"/>
                </a:schemeClr>
              </a:buClr>
              <a:buFont typeface="Wingdings" pitchFamily="2" charset="2"/>
              <a:buChar char="§"/>
            </a:pPr>
            <a:endParaRPr lang="tr-TR" sz="2000" b="1" dirty="0" smtClean="0">
              <a:solidFill>
                <a:schemeClr val="bg1"/>
              </a:solidFill>
            </a:endParaRPr>
          </a:p>
          <a:p>
            <a:pPr>
              <a:buClr>
                <a:schemeClr val="tx2">
                  <a:lumMod val="60000"/>
                  <a:lumOff val="40000"/>
                </a:schemeClr>
              </a:buClr>
              <a:buFont typeface="Wingdings" pitchFamily="2" charset="2"/>
              <a:buChar char="§"/>
            </a:pPr>
            <a:r>
              <a:rPr lang="tr-TR" sz="2000" b="1" dirty="0" smtClean="0">
                <a:solidFill>
                  <a:schemeClr val="bg1"/>
                </a:solidFill>
              </a:rPr>
              <a:t> Müşteriler ile ilgili pek çok analize girdi olarak,</a:t>
            </a:r>
          </a:p>
          <a:p>
            <a:pPr>
              <a:buClr>
                <a:schemeClr val="tx2">
                  <a:lumMod val="60000"/>
                  <a:lumOff val="40000"/>
                </a:schemeClr>
              </a:buClr>
              <a:buFont typeface="Wingdings" pitchFamily="2" charset="2"/>
              <a:buChar char="§"/>
            </a:pPr>
            <a:endParaRPr lang="tr-TR" sz="2000" b="1" dirty="0" smtClean="0">
              <a:solidFill>
                <a:schemeClr val="bg1"/>
              </a:solidFill>
            </a:endParaRPr>
          </a:p>
          <a:p>
            <a:pPr>
              <a:buClr>
                <a:schemeClr val="tx2">
                  <a:lumMod val="60000"/>
                  <a:lumOff val="40000"/>
                </a:schemeClr>
              </a:buClr>
              <a:buFont typeface="Wingdings" pitchFamily="2" charset="2"/>
              <a:buChar char="§"/>
            </a:pPr>
            <a:r>
              <a:rPr lang="tr-TR" sz="2000" b="1" dirty="0" smtClean="0">
                <a:solidFill>
                  <a:schemeClr val="bg1"/>
                </a:solidFill>
              </a:rPr>
              <a:t> Kampanyalar için hedef kitle analizlerinde,</a:t>
            </a:r>
          </a:p>
          <a:p>
            <a:pPr>
              <a:buClr>
                <a:schemeClr val="tx2">
                  <a:lumMod val="60000"/>
                  <a:lumOff val="40000"/>
                </a:schemeClr>
              </a:buClr>
              <a:buFont typeface="Wingdings" pitchFamily="2" charset="2"/>
              <a:buChar char="§"/>
            </a:pPr>
            <a:endParaRPr lang="tr-TR" sz="2000" b="1" dirty="0" smtClean="0">
              <a:solidFill>
                <a:schemeClr val="bg1"/>
              </a:solidFill>
            </a:endParaRPr>
          </a:p>
          <a:p>
            <a:pPr>
              <a:buClr>
                <a:schemeClr val="tx2">
                  <a:lumMod val="60000"/>
                  <a:lumOff val="40000"/>
                </a:schemeClr>
              </a:buClr>
              <a:buFont typeface="Wingdings" pitchFamily="2" charset="2"/>
              <a:buChar char="§"/>
            </a:pPr>
            <a:r>
              <a:rPr lang="tr-TR" sz="2000" b="1" dirty="0" smtClean="0">
                <a:solidFill>
                  <a:schemeClr val="bg1"/>
                </a:solidFill>
              </a:rPr>
              <a:t> Segment bazlı fiyatlama süreçlerinde</a:t>
            </a:r>
          </a:p>
          <a:p>
            <a:pPr>
              <a:buClr>
                <a:schemeClr val="tx2">
                  <a:lumMod val="60000"/>
                  <a:lumOff val="40000"/>
                </a:schemeClr>
              </a:buClr>
              <a:buFont typeface="Wingdings" pitchFamily="2" charset="2"/>
              <a:buChar char="§"/>
            </a:pPr>
            <a:endParaRPr lang="tr-TR" sz="2000" b="1" dirty="0" smtClean="0">
              <a:solidFill>
                <a:schemeClr val="bg1"/>
              </a:solidFill>
            </a:endParaRPr>
          </a:p>
          <a:p>
            <a:pPr>
              <a:buClr>
                <a:schemeClr val="tx2">
                  <a:lumMod val="60000"/>
                  <a:lumOff val="40000"/>
                </a:schemeClr>
              </a:buClr>
              <a:buFont typeface="Wingdings" pitchFamily="2" charset="2"/>
              <a:buChar char="§"/>
            </a:pPr>
            <a:r>
              <a:rPr lang="tr-TR" sz="2000" b="1" dirty="0" smtClean="0">
                <a:solidFill>
                  <a:schemeClr val="bg1"/>
                </a:solidFill>
              </a:rPr>
              <a:t> Süreç iyileştirme çalışmalarında (Örn:Q-mate Tasarımı)</a:t>
            </a:r>
            <a:endParaRPr lang="tr-TR" sz="2000" b="1" dirty="0">
              <a:solidFill>
                <a:schemeClr val="bg1"/>
              </a:solidFill>
            </a:endParaRPr>
          </a:p>
        </p:txBody>
      </p:sp>
      <p:cxnSp>
        <p:nvCxnSpPr>
          <p:cNvPr id="4" name="3 Düz Bağlayıcı"/>
          <p:cNvCxnSpPr/>
          <p:nvPr/>
        </p:nvCxnSpPr>
        <p:spPr>
          <a:xfrm>
            <a:off x="500034" y="1214422"/>
            <a:ext cx="8143932"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New Template">
  <a:themeElements>
    <a:clrScheme name="New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ew Template">
      <a:majorFont>
        <a:latin typeface="Arial"/>
        <a:ea typeface=""/>
        <a:cs typeface="Arial"/>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377" tIns="45690" rIns="91377" bIns="45690" numCol="1" anchor="t" anchorCtr="0" compatLnSpc="1">
        <a:prstTxWarp prst="textNoShape">
          <a:avLst/>
        </a:prstTxWarp>
      </a:bodyPr>
      <a:lstStyle>
        <a:defPPr marL="0" marR="0" indent="0" algn="ctr" defTabSz="652463"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377" tIns="45690" rIns="91377" bIns="45690" numCol="1" anchor="t" anchorCtr="0" compatLnSpc="1">
        <a:prstTxWarp prst="textNoShape">
          <a:avLst/>
        </a:prstTxWarp>
      </a:bodyPr>
      <a:lstStyle>
        <a:defPPr marL="0" marR="0" indent="0" algn="ctr" defTabSz="652463"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New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w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w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w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w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w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w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w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w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w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w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w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8810</TotalTime>
  <Words>2146</Words>
  <Application>Microsoft Office PowerPoint</Application>
  <PresentationFormat>Ekran Gösterisi (4:3)</PresentationFormat>
  <Paragraphs>299</Paragraphs>
  <Slides>18</Slides>
  <Notes>6</Notes>
  <HiddenSlides>0</HiddenSlides>
  <MMClips>0</MMClips>
  <ScaleCrop>false</ScaleCrop>
  <HeadingPairs>
    <vt:vector size="6" baseType="variant">
      <vt:variant>
        <vt:lpstr>Tema</vt:lpstr>
      </vt:variant>
      <vt:variant>
        <vt:i4>3</vt:i4>
      </vt:variant>
      <vt:variant>
        <vt:lpstr>Katıştırılmış OLE Hizmet Programları</vt:lpstr>
      </vt:variant>
      <vt:variant>
        <vt:i4>1</vt:i4>
      </vt:variant>
      <vt:variant>
        <vt:lpstr>Slayt Başlıkları</vt:lpstr>
      </vt:variant>
      <vt:variant>
        <vt:i4>18</vt:i4>
      </vt:variant>
    </vt:vector>
  </HeadingPairs>
  <TitlesOfParts>
    <vt:vector size="22" baseType="lpstr">
      <vt:lpstr>New Template</vt:lpstr>
      <vt:lpstr>1_Ofis Teması</vt:lpstr>
      <vt:lpstr>2_Ofis Teması</vt:lpstr>
      <vt:lpstr>VISIO</vt:lpstr>
      <vt:lpstr>BİREYSEL BANKACILIĞIN DEĞİŞEN YÜZÜ</vt:lpstr>
      <vt:lpstr>Gündem</vt:lpstr>
      <vt:lpstr>BİREYSEL BANKACILIK</vt:lpstr>
      <vt:lpstr>Gündem</vt:lpstr>
      <vt:lpstr>STRATEJİMİZ</vt:lpstr>
      <vt:lpstr>Gündem</vt:lpstr>
      <vt:lpstr>MÜŞTERİLERİMİZ</vt:lpstr>
      <vt:lpstr>ORGANİZASYONEL SEGMENTASYON</vt:lpstr>
      <vt:lpstr>SEGMENTASYONUN KULLANIM ALANLARI</vt:lpstr>
      <vt:lpstr>BİREYSEL BANKACILIK ORGANİZASYON YAPISI</vt:lpstr>
      <vt:lpstr>BİREYSEL İŞ BİRİMİ ORGANİZASYON YAPISI</vt:lpstr>
      <vt:lpstr>MÜŞTERİ YAŞAM BOYU DEĞERİ MODELİ</vt:lpstr>
      <vt:lpstr>Slayt 13</vt:lpstr>
      <vt:lpstr>MÜŞTERİ ERİME MODELİ</vt:lpstr>
      <vt:lpstr>MÜŞTERİ YÖNETİMİ STRATEJİSİ</vt:lpstr>
      <vt:lpstr>Slayt 16</vt:lpstr>
      <vt:lpstr>Slayt 17</vt:lpstr>
      <vt:lpstr>Slayt 18</vt:lpstr>
    </vt:vector>
  </TitlesOfParts>
  <Company>Türkiye İş Bankası A.Ş.</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BİREYSEL İŞ BİRİMİ ORGANİZASYON YAPISI</dc:title>
  <dc:creator>Türkiye İş Bankası A.Ş.</dc:creator>
  <cp:lastModifiedBy>rh37306</cp:lastModifiedBy>
  <cp:revision>95</cp:revision>
  <dcterms:created xsi:type="dcterms:W3CDTF">2009-07-21T07:19:17Z</dcterms:created>
  <dcterms:modified xsi:type="dcterms:W3CDTF">2010-05-03T05:35:10Z</dcterms:modified>
</cp:coreProperties>
</file>