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  <p:sldMasterId id="2147483684" r:id="rId3"/>
    <p:sldMasterId id="2147483660" r:id="rId4"/>
  </p:sldMasterIdLst>
  <p:notesMasterIdLst>
    <p:notesMasterId r:id="rId20"/>
  </p:notesMasterIdLst>
  <p:handoutMasterIdLst>
    <p:handoutMasterId r:id="rId21"/>
  </p:handoutMasterIdLst>
  <p:sldIdLst>
    <p:sldId id="257" r:id="rId5"/>
    <p:sldId id="344" r:id="rId6"/>
    <p:sldId id="348" r:id="rId7"/>
    <p:sldId id="332" r:id="rId8"/>
    <p:sldId id="339" r:id="rId9"/>
    <p:sldId id="346" r:id="rId10"/>
    <p:sldId id="347" r:id="rId11"/>
    <p:sldId id="335" r:id="rId12"/>
    <p:sldId id="323" r:id="rId13"/>
    <p:sldId id="320" r:id="rId14"/>
    <p:sldId id="340" r:id="rId15"/>
    <p:sldId id="336" r:id="rId16"/>
    <p:sldId id="312" r:id="rId17"/>
    <p:sldId id="302" r:id="rId18"/>
    <p:sldId id="338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3399"/>
    <a:srgbClr val="0004B0"/>
    <a:srgbClr val="996633"/>
    <a:srgbClr val="CC9900"/>
    <a:srgbClr val="A0FEB0"/>
    <a:srgbClr val="D8B0EE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2" autoAdjust="0"/>
    <p:restoredTop sz="99879" autoAdjust="0"/>
  </p:normalViewPr>
  <p:slideViewPr>
    <p:cSldViewPr>
      <p:cViewPr>
        <p:scale>
          <a:sx n="70" d="100"/>
          <a:sy n="70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/>
          <a:lstStyle/>
          <a:p>
            <a:pPr>
              <a:defRPr>
                <a:solidFill>
                  <a:schemeClr val="accent6"/>
                </a:solidFill>
              </a:defRPr>
            </a:pPr>
            <a:r>
              <a:rPr lang="en-US" dirty="0" err="1" smtClean="0">
                <a:solidFill>
                  <a:schemeClr val="accent6"/>
                </a:solidFill>
              </a:rPr>
              <a:t>Kredi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endParaRPr lang="en-US" dirty="0">
              <a:solidFill>
                <a:schemeClr val="accent6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635961239134779"/>
          <c:y val="0.22899763035693496"/>
          <c:w val="0.77850884842214152"/>
          <c:h val="0.61595885534551365"/>
        </c:manualLayout>
      </c:layout>
      <c:pie3DChart>
        <c:varyColors val="1"/>
        <c:ser>
          <c:idx val="0"/>
          <c:order val="0"/>
          <c:tx>
            <c:strRef>
              <c:f>Sayfa1!$A$4</c:f>
              <c:strCache>
                <c:ptCount val="1"/>
                <c:pt idx="0">
                  <c:v>Krediler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393406183591353"/>
                  <c:y val="3.0613958957417683E-2"/>
                </c:manualLayout>
              </c:layout>
              <c:spPr/>
              <c:txPr>
                <a:bodyPr anchor="ctr" anchorCtr="1"/>
                <a:lstStyle/>
                <a:p>
                  <a:pPr>
                    <a:defRPr sz="14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tr-TR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24097089356367771"/>
                  <c:y val="-0.1419701703953674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tr-TR"/>
              </a:p>
            </c:txPr>
            <c:showCatName val="1"/>
            <c:showPercent val="1"/>
            <c:showLeaderLines val="1"/>
          </c:dLbls>
          <c:cat>
            <c:strRef>
              <c:f>Sayfa1!$B$2:$C$3</c:f>
              <c:strCache>
                <c:ptCount val="1"/>
                <c:pt idx="0">
                  <c:v>Kurumsal</c:v>
                </c:pt>
              </c:strCache>
            </c:strRef>
          </c:cat>
          <c:val>
            <c:numRef>
              <c:f>Sayfa1!$B$4:$C$4</c:f>
              <c:numCache>
                <c:formatCode>General</c:formatCode>
                <c:ptCount val="2"/>
                <c:pt idx="0">
                  <c:v>36.800000000000004</c:v>
                </c:pt>
                <c:pt idx="1">
                  <c:v>63.2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/>
          <a:lstStyle/>
          <a:p>
            <a:pPr>
              <a:defRPr>
                <a:solidFill>
                  <a:schemeClr val="accent6"/>
                </a:solidFill>
              </a:defRPr>
            </a:pPr>
            <a:r>
              <a:rPr lang="en-US" dirty="0" err="1" smtClean="0">
                <a:solidFill>
                  <a:schemeClr val="accent6"/>
                </a:solidFill>
              </a:rPr>
              <a:t>Mevduat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endParaRPr lang="en-US" dirty="0">
              <a:solidFill>
                <a:schemeClr val="accent6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Sayfa1!$A$5</c:f>
              <c:strCache>
                <c:ptCount val="1"/>
                <c:pt idx="0">
                  <c:v>Mevduatlar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091559469705537"/>
                  <c:y val="1.362020213331840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8408242112041256"/>
                  <c:y val="-0.2229419703103918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tr-TR"/>
              </a:p>
            </c:txPr>
            <c:showCatName val="1"/>
            <c:showPercent val="1"/>
            <c:showLeaderLines val="1"/>
          </c:dLbls>
          <c:cat>
            <c:strRef>
              <c:f>Sayfa1!$B$2:$C$3</c:f>
              <c:strCache>
                <c:ptCount val="1"/>
                <c:pt idx="0">
                  <c:v>Kurumsal</c:v>
                </c:pt>
              </c:strCache>
            </c:strRef>
          </c:cat>
          <c:val>
            <c:numRef>
              <c:f>Sayfa1!$B$5:$C$5</c:f>
              <c:numCache>
                <c:formatCode>General</c:formatCode>
                <c:ptCount val="2"/>
                <c:pt idx="0">
                  <c:v>22.2</c:v>
                </c:pt>
                <c:pt idx="1">
                  <c:v>77.8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Sayfa1!$A$6</c:f>
              <c:strCache>
                <c:ptCount val="1"/>
                <c:pt idx="0">
                  <c:v>İthalat+İhracat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015165802247709"/>
                  <c:y val="-0.125931120958058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Kurumsal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6</a:t>
                    </a:r>
                    <a:r>
                      <a:rPr lang="tr-TR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5676088651034981"/>
                  <c:y val="4.6963562753036439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tr-TR"/>
              </a:p>
            </c:txPr>
            <c:showCatName val="1"/>
            <c:showPercent val="1"/>
            <c:showLeaderLines val="1"/>
          </c:dLbls>
          <c:cat>
            <c:strRef>
              <c:f>Sayfa1!$B$2:$C$3</c:f>
              <c:strCache>
                <c:ptCount val="1"/>
                <c:pt idx="0">
                  <c:v>Kurumsal</c:v>
                </c:pt>
              </c:strCache>
            </c:strRef>
          </c:cat>
          <c:val>
            <c:numRef>
              <c:f>Sayfa1!$B$6:$C$6</c:f>
              <c:numCache>
                <c:formatCode>General</c:formatCode>
                <c:ptCount val="2"/>
                <c:pt idx="0">
                  <c:v>62.1</c:v>
                </c:pt>
                <c:pt idx="1">
                  <c:v>37.9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FC34F-5B41-44C0-B5F0-89D7ED51CFC5}" type="doc">
      <dgm:prSet loTypeId="urn:microsoft.com/office/officeart/2005/8/layout/hierarchy3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5F9EC7D9-D26E-46E6-BED1-B6B596621198}">
      <dgm:prSet phldrT="[Metin]" custT="1"/>
      <dgm:spPr/>
      <dgm:t>
        <a:bodyPr/>
        <a:lstStyle/>
        <a:p>
          <a:r>
            <a:rPr lang="tr-TR" sz="1600" b="1" dirty="0" smtClean="0"/>
            <a:t>KURUMSAL BANKACILIK  İŞ BİRİMİ</a:t>
          </a:r>
          <a:endParaRPr lang="tr-TR" sz="1600" b="1" dirty="0"/>
        </a:p>
      </dgm:t>
    </dgm:pt>
    <dgm:pt modelId="{B3B6C2ED-3BA7-4897-90FE-1947FEA74D0B}" type="parTrans" cxnId="{0384C6D3-7399-4A94-BE8C-4C07023F4ABF}">
      <dgm:prSet/>
      <dgm:spPr/>
      <dgm:t>
        <a:bodyPr/>
        <a:lstStyle/>
        <a:p>
          <a:endParaRPr lang="tr-TR"/>
        </a:p>
      </dgm:t>
    </dgm:pt>
    <dgm:pt modelId="{8FD997FD-A028-4614-A22D-4644EC1195BD}" type="sibTrans" cxnId="{0384C6D3-7399-4A94-BE8C-4C07023F4ABF}">
      <dgm:prSet/>
      <dgm:spPr/>
      <dgm:t>
        <a:bodyPr/>
        <a:lstStyle/>
        <a:p>
          <a:endParaRPr lang="tr-TR"/>
        </a:p>
      </dgm:t>
    </dgm:pt>
    <dgm:pt modelId="{7D8F5568-1ECA-4ECF-9892-26201DE81E92}">
      <dgm:prSet phldrT="[Metin]"/>
      <dgm:spPr/>
      <dgm:t>
        <a:bodyPr/>
        <a:lstStyle/>
        <a:p>
          <a:r>
            <a:rPr lang="tr-TR" dirty="0" smtClean="0"/>
            <a:t>KURUMSAL BANKACILIK PAZARLAMA VE SATIŞ BÖLÜMÜ</a:t>
          </a:r>
          <a:endParaRPr lang="tr-TR" dirty="0"/>
        </a:p>
      </dgm:t>
    </dgm:pt>
    <dgm:pt modelId="{D32D3B23-76B1-4C2C-9487-B37320821B73}" type="parTrans" cxnId="{4286405B-C100-4553-8950-2332C62A7B38}">
      <dgm:prSet/>
      <dgm:spPr/>
      <dgm:t>
        <a:bodyPr/>
        <a:lstStyle/>
        <a:p>
          <a:endParaRPr lang="tr-TR"/>
        </a:p>
      </dgm:t>
    </dgm:pt>
    <dgm:pt modelId="{F67A7029-1683-4609-A846-F64B529F635E}" type="sibTrans" cxnId="{4286405B-C100-4553-8950-2332C62A7B38}">
      <dgm:prSet/>
      <dgm:spPr/>
      <dgm:t>
        <a:bodyPr/>
        <a:lstStyle/>
        <a:p>
          <a:endParaRPr lang="tr-TR"/>
        </a:p>
      </dgm:t>
    </dgm:pt>
    <dgm:pt modelId="{B9E5D72D-2D61-4DC9-954A-4757436E9582}">
      <dgm:prSet phldrT="[Metin]"/>
      <dgm:spPr/>
      <dgm:t>
        <a:bodyPr/>
        <a:lstStyle/>
        <a:p>
          <a:r>
            <a:rPr lang="tr-TR" dirty="0" smtClean="0"/>
            <a:t>KURUMSAL BANKACILIK ÜRÜN BÖLÜMÜ</a:t>
          </a:r>
          <a:endParaRPr lang="tr-TR" dirty="0"/>
        </a:p>
      </dgm:t>
    </dgm:pt>
    <dgm:pt modelId="{BCC77DB6-2920-4CC3-848E-3D8BF955FA20}" type="parTrans" cxnId="{E799628C-25F7-4C37-A897-70A77D3970BC}">
      <dgm:prSet/>
      <dgm:spPr/>
      <dgm:t>
        <a:bodyPr/>
        <a:lstStyle/>
        <a:p>
          <a:endParaRPr lang="tr-TR"/>
        </a:p>
      </dgm:t>
    </dgm:pt>
    <dgm:pt modelId="{DAB8E507-403B-429D-87ED-AAC2B4405F75}" type="sibTrans" cxnId="{E799628C-25F7-4C37-A897-70A77D3970BC}">
      <dgm:prSet/>
      <dgm:spPr/>
      <dgm:t>
        <a:bodyPr/>
        <a:lstStyle/>
        <a:p>
          <a:endParaRPr lang="tr-TR"/>
        </a:p>
      </dgm:t>
    </dgm:pt>
    <dgm:pt modelId="{F316D197-7002-4458-BEEB-40A0F303F2EE}">
      <dgm:prSet phldrT="[Metin]" custT="1"/>
      <dgm:spPr/>
      <dgm:t>
        <a:bodyPr/>
        <a:lstStyle/>
        <a:p>
          <a:r>
            <a:rPr lang="tr-TR" sz="1600" b="1" dirty="0" smtClean="0"/>
            <a:t>TİCARİ BANKACILIK  İŞ BİRİMİ</a:t>
          </a:r>
          <a:endParaRPr lang="tr-TR" sz="1600" b="1" dirty="0"/>
        </a:p>
      </dgm:t>
    </dgm:pt>
    <dgm:pt modelId="{2A52C8CF-61FA-4813-A606-ADD575B4A051}" type="parTrans" cxnId="{B4E38242-D423-4FE4-9034-93F417C44908}">
      <dgm:prSet/>
      <dgm:spPr/>
      <dgm:t>
        <a:bodyPr/>
        <a:lstStyle/>
        <a:p>
          <a:endParaRPr lang="tr-TR"/>
        </a:p>
      </dgm:t>
    </dgm:pt>
    <dgm:pt modelId="{761B988B-7E82-4A25-8B37-C1A67F59C070}" type="sibTrans" cxnId="{B4E38242-D423-4FE4-9034-93F417C44908}">
      <dgm:prSet/>
      <dgm:spPr/>
      <dgm:t>
        <a:bodyPr/>
        <a:lstStyle/>
        <a:p>
          <a:endParaRPr lang="tr-TR"/>
        </a:p>
      </dgm:t>
    </dgm:pt>
    <dgm:pt modelId="{5D54DD0E-16AA-4AD8-B0EE-2C1C24FF2BB1}">
      <dgm:prSet phldrT="[Metin]"/>
      <dgm:spPr/>
      <dgm:t>
        <a:bodyPr/>
        <a:lstStyle/>
        <a:p>
          <a:r>
            <a:rPr lang="tr-TR" dirty="0" smtClean="0"/>
            <a:t>TİCARİ BANKACILIK  PAZARLAMA BÖLÜMÜ</a:t>
          </a:r>
          <a:endParaRPr lang="tr-TR" dirty="0"/>
        </a:p>
      </dgm:t>
    </dgm:pt>
    <dgm:pt modelId="{FED27951-A39D-4D57-B110-B8D93A34A3FE}" type="parTrans" cxnId="{F7AB3EE1-2BF2-4CE8-968E-16D8C92BACDD}">
      <dgm:prSet/>
      <dgm:spPr/>
      <dgm:t>
        <a:bodyPr/>
        <a:lstStyle/>
        <a:p>
          <a:endParaRPr lang="tr-TR"/>
        </a:p>
      </dgm:t>
    </dgm:pt>
    <dgm:pt modelId="{C44BEBD6-90C7-437B-A885-361A6F438B4B}" type="sibTrans" cxnId="{F7AB3EE1-2BF2-4CE8-968E-16D8C92BACDD}">
      <dgm:prSet/>
      <dgm:spPr/>
      <dgm:t>
        <a:bodyPr/>
        <a:lstStyle/>
        <a:p>
          <a:endParaRPr lang="tr-TR"/>
        </a:p>
      </dgm:t>
    </dgm:pt>
    <dgm:pt modelId="{BFB7601C-4907-4AAD-9A84-AFA689B8F1EB}">
      <dgm:prSet phldrT="[Metin]"/>
      <dgm:spPr/>
      <dgm:t>
        <a:bodyPr/>
        <a:lstStyle/>
        <a:p>
          <a:r>
            <a:rPr lang="tr-TR" dirty="0" smtClean="0"/>
            <a:t>TİCARİ BANKACILIK ÜRÜN BÖLÜMÜ</a:t>
          </a:r>
          <a:endParaRPr lang="tr-TR" dirty="0"/>
        </a:p>
      </dgm:t>
    </dgm:pt>
    <dgm:pt modelId="{B7683820-2B33-4F38-818C-AEE5D6B72D2D}" type="parTrans" cxnId="{32891B8B-687A-4BD8-92EF-613D60779B3F}">
      <dgm:prSet/>
      <dgm:spPr/>
      <dgm:t>
        <a:bodyPr/>
        <a:lstStyle/>
        <a:p>
          <a:endParaRPr lang="tr-TR"/>
        </a:p>
      </dgm:t>
    </dgm:pt>
    <dgm:pt modelId="{8A90F983-B86A-4820-B20C-53B1957BC5B0}" type="sibTrans" cxnId="{32891B8B-687A-4BD8-92EF-613D60779B3F}">
      <dgm:prSet/>
      <dgm:spPr/>
      <dgm:t>
        <a:bodyPr/>
        <a:lstStyle/>
        <a:p>
          <a:endParaRPr lang="tr-TR"/>
        </a:p>
      </dgm:t>
    </dgm:pt>
    <dgm:pt modelId="{2DEB557A-834B-4207-B36E-D70567DD4E6A}">
      <dgm:prSet phldrT="[Metin]" custT="1"/>
      <dgm:spPr/>
      <dgm:t>
        <a:bodyPr/>
        <a:lstStyle/>
        <a:p>
          <a:r>
            <a:rPr lang="tr-TR" sz="1600" b="1" dirty="0" smtClean="0"/>
            <a:t>BİREYSEL BANKACILIK  İŞ BİRİMİ</a:t>
          </a:r>
          <a:endParaRPr lang="tr-TR" sz="1600" b="1" dirty="0"/>
        </a:p>
      </dgm:t>
    </dgm:pt>
    <dgm:pt modelId="{35FDACD3-D5E2-4C91-AC74-373BD150C3D9}" type="parTrans" cxnId="{7E9AC984-743A-4B54-91B7-4540CA6763D8}">
      <dgm:prSet/>
      <dgm:spPr/>
      <dgm:t>
        <a:bodyPr/>
        <a:lstStyle/>
        <a:p>
          <a:endParaRPr lang="tr-TR"/>
        </a:p>
      </dgm:t>
    </dgm:pt>
    <dgm:pt modelId="{94286EF3-B18E-4C53-8CD8-2E550C972F57}" type="sibTrans" cxnId="{7E9AC984-743A-4B54-91B7-4540CA6763D8}">
      <dgm:prSet/>
      <dgm:spPr/>
      <dgm:t>
        <a:bodyPr/>
        <a:lstStyle/>
        <a:p>
          <a:endParaRPr lang="tr-TR"/>
        </a:p>
      </dgm:t>
    </dgm:pt>
    <dgm:pt modelId="{E81C7AC8-8590-49FB-A43A-33ABD95D23ED}">
      <dgm:prSet phldrT="[Metin]"/>
      <dgm:spPr/>
      <dgm:t>
        <a:bodyPr/>
        <a:lstStyle/>
        <a:p>
          <a:r>
            <a:rPr lang="tr-TR" dirty="0" smtClean="0"/>
            <a:t>BİREYSEL BANKACILIK PAZARLAMA BÖLÜMÜ</a:t>
          </a:r>
          <a:endParaRPr lang="tr-TR" dirty="0"/>
        </a:p>
      </dgm:t>
    </dgm:pt>
    <dgm:pt modelId="{4F0628C4-7171-452A-A94D-A98E969D0624}" type="parTrans" cxnId="{3A4FB679-0EFB-4D54-82DE-7487530D5959}">
      <dgm:prSet/>
      <dgm:spPr/>
      <dgm:t>
        <a:bodyPr/>
        <a:lstStyle/>
        <a:p>
          <a:endParaRPr lang="tr-TR"/>
        </a:p>
      </dgm:t>
    </dgm:pt>
    <dgm:pt modelId="{50456366-C84E-41DE-8060-F716E0A88A3D}" type="sibTrans" cxnId="{3A4FB679-0EFB-4D54-82DE-7487530D5959}">
      <dgm:prSet/>
      <dgm:spPr/>
      <dgm:t>
        <a:bodyPr/>
        <a:lstStyle/>
        <a:p>
          <a:endParaRPr lang="tr-TR"/>
        </a:p>
      </dgm:t>
    </dgm:pt>
    <dgm:pt modelId="{FCA7E855-F990-480F-95A7-0919477D6A23}">
      <dgm:prSet phldrT="[Metin]"/>
      <dgm:spPr/>
      <dgm:t>
        <a:bodyPr/>
        <a:lstStyle/>
        <a:p>
          <a:r>
            <a:rPr lang="tr-TR" dirty="0" smtClean="0"/>
            <a:t>BİREYSEL BANKACILIK ÜRÜN BÖLÜMÜ</a:t>
          </a:r>
          <a:endParaRPr lang="tr-TR" dirty="0"/>
        </a:p>
      </dgm:t>
    </dgm:pt>
    <dgm:pt modelId="{62A412C8-E0C2-4A71-9D96-A0EE148D19FE}" type="parTrans" cxnId="{3F215161-847B-4E74-A06B-1B2073A4EBA1}">
      <dgm:prSet/>
      <dgm:spPr/>
      <dgm:t>
        <a:bodyPr/>
        <a:lstStyle/>
        <a:p>
          <a:endParaRPr lang="tr-TR"/>
        </a:p>
      </dgm:t>
    </dgm:pt>
    <dgm:pt modelId="{3EA5A95B-3D74-457A-BF6C-3DD77A6277E7}" type="sibTrans" cxnId="{3F215161-847B-4E74-A06B-1B2073A4EBA1}">
      <dgm:prSet/>
      <dgm:spPr/>
      <dgm:t>
        <a:bodyPr/>
        <a:lstStyle/>
        <a:p>
          <a:endParaRPr lang="tr-TR"/>
        </a:p>
      </dgm:t>
    </dgm:pt>
    <dgm:pt modelId="{4FA8F719-505E-4F84-920E-42DC915EDB27}">
      <dgm:prSet phldrT="[Metin]" custT="1"/>
      <dgm:spPr/>
      <dgm:t>
        <a:bodyPr/>
        <a:lstStyle/>
        <a:p>
          <a:r>
            <a:rPr lang="tr-TR" sz="1600" b="1" dirty="0" smtClean="0"/>
            <a:t>ÖZEL BANKACILIK  İŞ BİRİMİ</a:t>
          </a:r>
          <a:endParaRPr lang="tr-TR" sz="1600" b="1" dirty="0"/>
        </a:p>
      </dgm:t>
    </dgm:pt>
    <dgm:pt modelId="{9E930D33-6BBA-48B4-AEBD-59749857997F}" type="parTrans" cxnId="{32735B12-756C-4DB2-ACE8-D9BBDFF7CD9D}">
      <dgm:prSet/>
      <dgm:spPr/>
      <dgm:t>
        <a:bodyPr/>
        <a:lstStyle/>
        <a:p>
          <a:endParaRPr lang="tr-TR"/>
        </a:p>
      </dgm:t>
    </dgm:pt>
    <dgm:pt modelId="{645E5144-5F8B-45A6-9367-1ABE9AEF30DF}" type="sibTrans" cxnId="{32735B12-756C-4DB2-ACE8-D9BBDFF7CD9D}">
      <dgm:prSet/>
      <dgm:spPr/>
      <dgm:t>
        <a:bodyPr/>
        <a:lstStyle/>
        <a:p>
          <a:endParaRPr lang="tr-TR"/>
        </a:p>
      </dgm:t>
    </dgm:pt>
    <dgm:pt modelId="{32A4A2B6-1BC3-458F-8CB9-8094F935EF7A}">
      <dgm:prSet phldrT="[Metin]"/>
      <dgm:spPr/>
      <dgm:t>
        <a:bodyPr/>
        <a:lstStyle/>
        <a:p>
          <a:r>
            <a:rPr lang="tr-TR" dirty="0" smtClean="0"/>
            <a:t>ÖZEL BANKACILIK PAZARLAMA BÖLÜMÜ</a:t>
          </a:r>
          <a:endParaRPr lang="tr-TR" dirty="0"/>
        </a:p>
      </dgm:t>
    </dgm:pt>
    <dgm:pt modelId="{742FAEB2-87D9-4038-82E9-89F22E560E1B}" type="parTrans" cxnId="{FCD15B93-F3E1-4B71-820B-512217248373}">
      <dgm:prSet/>
      <dgm:spPr/>
      <dgm:t>
        <a:bodyPr/>
        <a:lstStyle/>
        <a:p>
          <a:endParaRPr lang="tr-TR"/>
        </a:p>
      </dgm:t>
    </dgm:pt>
    <dgm:pt modelId="{2C254E01-BAFF-43AD-A924-530C1B81F0A8}" type="sibTrans" cxnId="{FCD15B93-F3E1-4B71-820B-512217248373}">
      <dgm:prSet/>
      <dgm:spPr/>
      <dgm:t>
        <a:bodyPr/>
        <a:lstStyle/>
        <a:p>
          <a:endParaRPr lang="tr-TR"/>
        </a:p>
      </dgm:t>
    </dgm:pt>
    <dgm:pt modelId="{1A96719B-3E67-477A-9BE1-9B85F63B9CEC}">
      <dgm:prSet phldrT="[Metin]"/>
      <dgm:spPr/>
      <dgm:t>
        <a:bodyPr/>
        <a:lstStyle/>
        <a:p>
          <a:r>
            <a:rPr lang="tr-TR" dirty="0" smtClean="0"/>
            <a:t>SERMAYE PİYASALARI BÖLÜMÜ - ÖZEL BANKACILIK ÜRÜN BİRİMİ</a:t>
          </a:r>
          <a:endParaRPr lang="tr-TR" dirty="0"/>
        </a:p>
      </dgm:t>
    </dgm:pt>
    <dgm:pt modelId="{437D1F51-012D-4F89-B48A-6D03EFDB7994}" type="parTrans" cxnId="{18FF0EA8-7CDE-4B41-A397-87403F407C67}">
      <dgm:prSet/>
      <dgm:spPr/>
      <dgm:t>
        <a:bodyPr/>
        <a:lstStyle/>
        <a:p>
          <a:endParaRPr lang="tr-TR"/>
        </a:p>
      </dgm:t>
    </dgm:pt>
    <dgm:pt modelId="{BFB4A3E3-5016-4976-97E6-A86A845A7387}" type="sibTrans" cxnId="{18FF0EA8-7CDE-4B41-A397-87403F407C67}">
      <dgm:prSet/>
      <dgm:spPr/>
      <dgm:t>
        <a:bodyPr/>
        <a:lstStyle/>
        <a:p>
          <a:endParaRPr lang="tr-TR"/>
        </a:p>
      </dgm:t>
    </dgm:pt>
    <dgm:pt modelId="{2335AF64-9A63-4989-B0BD-D227FA208DF8}">
      <dgm:prSet/>
      <dgm:spPr/>
      <dgm:t>
        <a:bodyPr/>
        <a:lstStyle/>
        <a:p>
          <a:r>
            <a:rPr lang="tr-TR" dirty="0" smtClean="0"/>
            <a:t>BİREYSEL BANKACILIK  SATIŞ BÖLÜMÜ</a:t>
          </a:r>
          <a:endParaRPr lang="tr-TR" dirty="0"/>
        </a:p>
      </dgm:t>
    </dgm:pt>
    <dgm:pt modelId="{5C4E8C88-7F14-486B-A190-C4528A2E7786}" type="parTrans" cxnId="{A2C02239-9487-4125-9BDE-1EC6F57B3980}">
      <dgm:prSet/>
      <dgm:spPr/>
      <dgm:t>
        <a:bodyPr/>
        <a:lstStyle/>
        <a:p>
          <a:endParaRPr lang="tr-TR"/>
        </a:p>
      </dgm:t>
    </dgm:pt>
    <dgm:pt modelId="{EDCEBA27-2DAC-4F08-995F-97B6D2B21887}" type="sibTrans" cxnId="{A2C02239-9487-4125-9BDE-1EC6F57B3980}">
      <dgm:prSet/>
      <dgm:spPr/>
      <dgm:t>
        <a:bodyPr/>
        <a:lstStyle/>
        <a:p>
          <a:endParaRPr lang="tr-TR"/>
        </a:p>
      </dgm:t>
    </dgm:pt>
    <dgm:pt modelId="{DE33C633-48D6-419B-85A5-3DD221DCE4F5}">
      <dgm:prSet/>
      <dgm:spPr/>
      <dgm:t>
        <a:bodyPr/>
        <a:lstStyle/>
        <a:p>
          <a:r>
            <a:rPr lang="tr-TR" dirty="0" smtClean="0"/>
            <a:t>ÖZEL BANKACILIK SATIŞ BÖLÜMÜ</a:t>
          </a:r>
          <a:endParaRPr lang="tr-TR" dirty="0"/>
        </a:p>
      </dgm:t>
    </dgm:pt>
    <dgm:pt modelId="{A275450A-7863-4B73-9EAC-FD972BCE920F}" type="parTrans" cxnId="{9ACF9681-F185-4251-A6DD-2D466F16A657}">
      <dgm:prSet/>
      <dgm:spPr/>
      <dgm:t>
        <a:bodyPr/>
        <a:lstStyle/>
        <a:p>
          <a:endParaRPr lang="tr-TR"/>
        </a:p>
      </dgm:t>
    </dgm:pt>
    <dgm:pt modelId="{3AB2E33A-C9D0-4D82-B310-45F9EED0A390}" type="sibTrans" cxnId="{9ACF9681-F185-4251-A6DD-2D466F16A657}">
      <dgm:prSet/>
      <dgm:spPr/>
      <dgm:t>
        <a:bodyPr/>
        <a:lstStyle/>
        <a:p>
          <a:endParaRPr lang="tr-TR"/>
        </a:p>
      </dgm:t>
    </dgm:pt>
    <dgm:pt modelId="{57204927-E645-4351-9D0B-724B0906A0F9}">
      <dgm:prSet/>
      <dgm:spPr/>
      <dgm:t>
        <a:bodyPr/>
        <a:lstStyle/>
        <a:p>
          <a:r>
            <a:rPr lang="tr-TR" dirty="0" smtClean="0"/>
            <a:t>TİCARİ BANKACILIK SATIŞ BÖLÜMÜ</a:t>
          </a:r>
          <a:endParaRPr lang="tr-TR" dirty="0"/>
        </a:p>
      </dgm:t>
    </dgm:pt>
    <dgm:pt modelId="{C379B3A2-E5F9-40ED-9DEC-3E51D80F2637}" type="parTrans" cxnId="{27F4EAF5-0785-429B-98FA-0D58AFE8A57F}">
      <dgm:prSet/>
      <dgm:spPr/>
      <dgm:t>
        <a:bodyPr/>
        <a:lstStyle/>
        <a:p>
          <a:endParaRPr lang="tr-TR"/>
        </a:p>
      </dgm:t>
    </dgm:pt>
    <dgm:pt modelId="{99D9393F-95EE-44EA-BE02-EDE30B3D2A00}" type="sibTrans" cxnId="{27F4EAF5-0785-429B-98FA-0D58AFE8A57F}">
      <dgm:prSet/>
      <dgm:spPr/>
      <dgm:t>
        <a:bodyPr/>
        <a:lstStyle/>
        <a:p>
          <a:endParaRPr lang="tr-TR"/>
        </a:p>
      </dgm:t>
    </dgm:pt>
    <dgm:pt modelId="{A9622186-BF43-4CF3-813E-5590C379DE7F}" type="pres">
      <dgm:prSet presAssocID="{C1CFC34F-5B41-44C0-B5F0-89D7ED51CF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E50740D-0E26-4F3B-9857-7AD685E9EEF8}" type="pres">
      <dgm:prSet presAssocID="{5F9EC7D9-D26E-46E6-BED1-B6B596621198}" presName="root" presStyleCnt="0"/>
      <dgm:spPr/>
    </dgm:pt>
    <dgm:pt modelId="{1CD09D38-A731-47C1-8348-CD4537AC81DA}" type="pres">
      <dgm:prSet presAssocID="{5F9EC7D9-D26E-46E6-BED1-B6B596621198}" presName="rootComposite" presStyleCnt="0"/>
      <dgm:spPr/>
    </dgm:pt>
    <dgm:pt modelId="{267BB0C9-3DDF-4A97-BBF3-786759BF1392}" type="pres">
      <dgm:prSet presAssocID="{5F9EC7D9-D26E-46E6-BED1-B6B596621198}" presName="rootText" presStyleLbl="node1" presStyleIdx="0" presStyleCnt="4"/>
      <dgm:spPr/>
      <dgm:t>
        <a:bodyPr/>
        <a:lstStyle/>
        <a:p>
          <a:endParaRPr lang="tr-TR"/>
        </a:p>
      </dgm:t>
    </dgm:pt>
    <dgm:pt modelId="{10162E64-A20F-4228-9BE6-EC8255730570}" type="pres">
      <dgm:prSet presAssocID="{5F9EC7D9-D26E-46E6-BED1-B6B596621198}" presName="rootConnector" presStyleLbl="node1" presStyleIdx="0" presStyleCnt="4"/>
      <dgm:spPr/>
      <dgm:t>
        <a:bodyPr/>
        <a:lstStyle/>
        <a:p>
          <a:endParaRPr lang="tr-TR"/>
        </a:p>
      </dgm:t>
    </dgm:pt>
    <dgm:pt modelId="{D4AE68AE-C00B-452E-BCA3-111204DA8AF4}" type="pres">
      <dgm:prSet presAssocID="{5F9EC7D9-D26E-46E6-BED1-B6B596621198}" presName="childShape" presStyleCnt="0"/>
      <dgm:spPr/>
    </dgm:pt>
    <dgm:pt modelId="{20AC1584-0962-4F59-83C0-E62274B43B2D}" type="pres">
      <dgm:prSet presAssocID="{D32D3B23-76B1-4C2C-9487-B37320821B73}" presName="Name13" presStyleLbl="parChTrans1D2" presStyleIdx="0" presStyleCnt="11"/>
      <dgm:spPr/>
      <dgm:t>
        <a:bodyPr/>
        <a:lstStyle/>
        <a:p>
          <a:endParaRPr lang="tr-TR"/>
        </a:p>
      </dgm:t>
    </dgm:pt>
    <dgm:pt modelId="{1C97B1CB-7C12-40CA-9988-AF1326A643ED}" type="pres">
      <dgm:prSet presAssocID="{7D8F5568-1ECA-4ECF-9892-26201DE81E92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DF5AEB-035E-4B6F-95A4-B69D32B493AD}" type="pres">
      <dgm:prSet presAssocID="{BCC77DB6-2920-4CC3-848E-3D8BF955FA20}" presName="Name13" presStyleLbl="parChTrans1D2" presStyleIdx="1" presStyleCnt="11"/>
      <dgm:spPr/>
      <dgm:t>
        <a:bodyPr/>
        <a:lstStyle/>
        <a:p>
          <a:endParaRPr lang="tr-TR"/>
        </a:p>
      </dgm:t>
    </dgm:pt>
    <dgm:pt modelId="{CA44D74A-E0ED-4B2A-88D6-A588E6AE0C1C}" type="pres">
      <dgm:prSet presAssocID="{B9E5D72D-2D61-4DC9-954A-4757436E9582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16B356-667E-4FA0-B6DF-18CF3BA507C0}" type="pres">
      <dgm:prSet presAssocID="{F316D197-7002-4458-BEEB-40A0F303F2EE}" presName="root" presStyleCnt="0"/>
      <dgm:spPr/>
    </dgm:pt>
    <dgm:pt modelId="{BAB78FF9-92B4-4F2B-890F-C8A112C29C54}" type="pres">
      <dgm:prSet presAssocID="{F316D197-7002-4458-BEEB-40A0F303F2EE}" presName="rootComposite" presStyleCnt="0"/>
      <dgm:spPr/>
    </dgm:pt>
    <dgm:pt modelId="{B08BD3AE-7D58-42EF-84DF-52DAF7C5196D}" type="pres">
      <dgm:prSet presAssocID="{F316D197-7002-4458-BEEB-40A0F303F2EE}" presName="rootText" presStyleLbl="node1" presStyleIdx="1" presStyleCnt="4"/>
      <dgm:spPr/>
      <dgm:t>
        <a:bodyPr/>
        <a:lstStyle/>
        <a:p>
          <a:endParaRPr lang="tr-TR"/>
        </a:p>
      </dgm:t>
    </dgm:pt>
    <dgm:pt modelId="{A6852FAB-30BA-4841-944C-445A3648E8EE}" type="pres">
      <dgm:prSet presAssocID="{F316D197-7002-4458-BEEB-40A0F303F2EE}" presName="rootConnector" presStyleLbl="node1" presStyleIdx="1" presStyleCnt="4"/>
      <dgm:spPr/>
      <dgm:t>
        <a:bodyPr/>
        <a:lstStyle/>
        <a:p>
          <a:endParaRPr lang="tr-TR"/>
        </a:p>
      </dgm:t>
    </dgm:pt>
    <dgm:pt modelId="{31D40FF1-2088-4042-9FF8-1C1BDF779959}" type="pres">
      <dgm:prSet presAssocID="{F316D197-7002-4458-BEEB-40A0F303F2EE}" presName="childShape" presStyleCnt="0"/>
      <dgm:spPr/>
    </dgm:pt>
    <dgm:pt modelId="{17C8344F-9122-471D-BAFA-CE098D24CE73}" type="pres">
      <dgm:prSet presAssocID="{FED27951-A39D-4D57-B110-B8D93A34A3FE}" presName="Name13" presStyleLbl="parChTrans1D2" presStyleIdx="2" presStyleCnt="11"/>
      <dgm:spPr/>
      <dgm:t>
        <a:bodyPr/>
        <a:lstStyle/>
        <a:p>
          <a:endParaRPr lang="tr-TR"/>
        </a:p>
      </dgm:t>
    </dgm:pt>
    <dgm:pt modelId="{E4FCDF74-D855-4BEA-8C04-60DD061CCF1A}" type="pres">
      <dgm:prSet presAssocID="{5D54DD0E-16AA-4AD8-B0EE-2C1C24FF2BB1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AC5FE4-EDE1-4735-B563-E656B5D6855F}" type="pres">
      <dgm:prSet presAssocID="{B7683820-2B33-4F38-818C-AEE5D6B72D2D}" presName="Name13" presStyleLbl="parChTrans1D2" presStyleIdx="3" presStyleCnt="11"/>
      <dgm:spPr/>
      <dgm:t>
        <a:bodyPr/>
        <a:lstStyle/>
        <a:p>
          <a:endParaRPr lang="tr-TR"/>
        </a:p>
      </dgm:t>
    </dgm:pt>
    <dgm:pt modelId="{213A4A17-47F9-45E4-BFEF-DDAC8E732FE7}" type="pres">
      <dgm:prSet presAssocID="{BFB7601C-4907-4AAD-9A84-AFA689B8F1EB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CEBD0B-F72F-4314-BC61-D523C5C8CD78}" type="pres">
      <dgm:prSet presAssocID="{C379B3A2-E5F9-40ED-9DEC-3E51D80F2637}" presName="Name13" presStyleLbl="parChTrans1D2" presStyleIdx="4" presStyleCnt="11"/>
      <dgm:spPr/>
      <dgm:t>
        <a:bodyPr/>
        <a:lstStyle/>
        <a:p>
          <a:endParaRPr lang="tr-TR"/>
        </a:p>
      </dgm:t>
    </dgm:pt>
    <dgm:pt modelId="{5B31A13A-D2B3-4F30-955F-3C8C2093715B}" type="pres">
      <dgm:prSet presAssocID="{57204927-E645-4351-9D0B-724B0906A0F9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15E412-0E71-4F51-88A4-8AE1A8729A71}" type="pres">
      <dgm:prSet presAssocID="{2DEB557A-834B-4207-B36E-D70567DD4E6A}" presName="root" presStyleCnt="0"/>
      <dgm:spPr/>
    </dgm:pt>
    <dgm:pt modelId="{0BB70268-089F-46A6-8C74-CC19BFC865E5}" type="pres">
      <dgm:prSet presAssocID="{2DEB557A-834B-4207-B36E-D70567DD4E6A}" presName="rootComposite" presStyleCnt="0"/>
      <dgm:spPr/>
    </dgm:pt>
    <dgm:pt modelId="{26A526AD-3A93-4092-AB78-44CCD2D44A44}" type="pres">
      <dgm:prSet presAssocID="{2DEB557A-834B-4207-B36E-D70567DD4E6A}" presName="rootText" presStyleLbl="node1" presStyleIdx="2" presStyleCnt="4"/>
      <dgm:spPr/>
      <dgm:t>
        <a:bodyPr/>
        <a:lstStyle/>
        <a:p>
          <a:endParaRPr lang="tr-TR"/>
        </a:p>
      </dgm:t>
    </dgm:pt>
    <dgm:pt modelId="{1BAEABF3-C2D9-45BF-985A-96208C59E6AB}" type="pres">
      <dgm:prSet presAssocID="{2DEB557A-834B-4207-B36E-D70567DD4E6A}" presName="rootConnector" presStyleLbl="node1" presStyleIdx="2" presStyleCnt="4"/>
      <dgm:spPr/>
      <dgm:t>
        <a:bodyPr/>
        <a:lstStyle/>
        <a:p>
          <a:endParaRPr lang="tr-TR"/>
        </a:p>
      </dgm:t>
    </dgm:pt>
    <dgm:pt modelId="{8A6891A5-B4CE-47E0-9A65-0E3F67095F44}" type="pres">
      <dgm:prSet presAssocID="{2DEB557A-834B-4207-B36E-D70567DD4E6A}" presName="childShape" presStyleCnt="0"/>
      <dgm:spPr/>
    </dgm:pt>
    <dgm:pt modelId="{C80A5CBE-1553-4333-8E99-062D3ADB0B9E}" type="pres">
      <dgm:prSet presAssocID="{4F0628C4-7171-452A-A94D-A98E969D0624}" presName="Name13" presStyleLbl="parChTrans1D2" presStyleIdx="5" presStyleCnt="11"/>
      <dgm:spPr/>
      <dgm:t>
        <a:bodyPr/>
        <a:lstStyle/>
        <a:p>
          <a:endParaRPr lang="tr-TR"/>
        </a:p>
      </dgm:t>
    </dgm:pt>
    <dgm:pt modelId="{BCFC7EEF-558B-4B82-871C-87DA64D1E06D}" type="pres">
      <dgm:prSet presAssocID="{E81C7AC8-8590-49FB-A43A-33ABD95D23ED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8F8AC8-D063-4542-84A9-57ECC2579832}" type="pres">
      <dgm:prSet presAssocID="{62A412C8-E0C2-4A71-9D96-A0EE148D19FE}" presName="Name13" presStyleLbl="parChTrans1D2" presStyleIdx="6" presStyleCnt="11"/>
      <dgm:spPr/>
      <dgm:t>
        <a:bodyPr/>
        <a:lstStyle/>
        <a:p>
          <a:endParaRPr lang="tr-TR"/>
        </a:p>
      </dgm:t>
    </dgm:pt>
    <dgm:pt modelId="{5CEF92BA-39EF-4A48-BB3E-6220A0032FA0}" type="pres">
      <dgm:prSet presAssocID="{FCA7E855-F990-480F-95A7-0919477D6A23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FE9EAC-0864-4277-8727-C0F6EFF8E55E}" type="pres">
      <dgm:prSet presAssocID="{5C4E8C88-7F14-486B-A190-C4528A2E7786}" presName="Name13" presStyleLbl="parChTrans1D2" presStyleIdx="7" presStyleCnt="11"/>
      <dgm:spPr/>
      <dgm:t>
        <a:bodyPr/>
        <a:lstStyle/>
        <a:p>
          <a:endParaRPr lang="tr-TR"/>
        </a:p>
      </dgm:t>
    </dgm:pt>
    <dgm:pt modelId="{23D5FA09-730E-4B97-84DC-A1D9E03B2AA8}" type="pres">
      <dgm:prSet presAssocID="{2335AF64-9A63-4989-B0BD-D227FA208DF8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90A846-5C88-478E-8BAB-4DA3C9FED58D}" type="pres">
      <dgm:prSet presAssocID="{4FA8F719-505E-4F84-920E-42DC915EDB27}" presName="root" presStyleCnt="0"/>
      <dgm:spPr/>
    </dgm:pt>
    <dgm:pt modelId="{3604BA06-6D32-4128-94B4-F5FF1726ED79}" type="pres">
      <dgm:prSet presAssocID="{4FA8F719-505E-4F84-920E-42DC915EDB27}" presName="rootComposite" presStyleCnt="0"/>
      <dgm:spPr/>
    </dgm:pt>
    <dgm:pt modelId="{BFA280AA-88C5-4EAD-8100-AE3717E8F6D3}" type="pres">
      <dgm:prSet presAssocID="{4FA8F719-505E-4F84-920E-42DC915EDB27}" presName="rootText" presStyleLbl="node1" presStyleIdx="3" presStyleCnt="4"/>
      <dgm:spPr/>
      <dgm:t>
        <a:bodyPr/>
        <a:lstStyle/>
        <a:p>
          <a:endParaRPr lang="tr-TR"/>
        </a:p>
      </dgm:t>
    </dgm:pt>
    <dgm:pt modelId="{AAAC32FD-4E7B-43D4-A6EC-9F1840CDA46F}" type="pres">
      <dgm:prSet presAssocID="{4FA8F719-505E-4F84-920E-42DC915EDB27}" presName="rootConnector" presStyleLbl="node1" presStyleIdx="3" presStyleCnt="4"/>
      <dgm:spPr/>
      <dgm:t>
        <a:bodyPr/>
        <a:lstStyle/>
        <a:p>
          <a:endParaRPr lang="tr-TR"/>
        </a:p>
      </dgm:t>
    </dgm:pt>
    <dgm:pt modelId="{EAE00D2B-5C3E-41DC-BDA0-53F7A4F554B4}" type="pres">
      <dgm:prSet presAssocID="{4FA8F719-505E-4F84-920E-42DC915EDB27}" presName="childShape" presStyleCnt="0"/>
      <dgm:spPr/>
    </dgm:pt>
    <dgm:pt modelId="{AB5EAF19-12A4-4DB6-B2FC-3542CFE74A04}" type="pres">
      <dgm:prSet presAssocID="{742FAEB2-87D9-4038-82E9-89F22E560E1B}" presName="Name13" presStyleLbl="parChTrans1D2" presStyleIdx="8" presStyleCnt="11"/>
      <dgm:spPr/>
      <dgm:t>
        <a:bodyPr/>
        <a:lstStyle/>
        <a:p>
          <a:endParaRPr lang="tr-TR"/>
        </a:p>
      </dgm:t>
    </dgm:pt>
    <dgm:pt modelId="{A7EDECDC-2512-49FA-8713-3D11EE23E49C}" type="pres">
      <dgm:prSet presAssocID="{32A4A2B6-1BC3-458F-8CB9-8094F935EF7A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6C8613-C37F-4FE6-9984-5ADA3A95CA5E}" type="pres">
      <dgm:prSet presAssocID="{437D1F51-012D-4F89-B48A-6D03EFDB7994}" presName="Name13" presStyleLbl="parChTrans1D2" presStyleIdx="9" presStyleCnt="11"/>
      <dgm:spPr/>
      <dgm:t>
        <a:bodyPr/>
        <a:lstStyle/>
        <a:p>
          <a:endParaRPr lang="tr-TR"/>
        </a:p>
      </dgm:t>
    </dgm:pt>
    <dgm:pt modelId="{F3B786FA-3FAA-45CE-ACAB-76C1B409E4E2}" type="pres">
      <dgm:prSet presAssocID="{1A96719B-3E67-477A-9BE1-9B85F63B9CEC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7E5C70-9631-40E6-8904-8395344D6799}" type="pres">
      <dgm:prSet presAssocID="{A275450A-7863-4B73-9EAC-FD972BCE920F}" presName="Name13" presStyleLbl="parChTrans1D2" presStyleIdx="10" presStyleCnt="11"/>
      <dgm:spPr/>
      <dgm:t>
        <a:bodyPr/>
        <a:lstStyle/>
        <a:p>
          <a:endParaRPr lang="tr-TR"/>
        </a:p>
      </dgm:t>
    </dgm:pt>
    <dgm:pt modelId="{D6996770-CAAF-4DE6-B7A8-6AC79A3017B3}" type="pres">
      <dgm:prSet presAssocID="{DE33C633-48D6-419B-85A5-3DD221DCE4F5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4453C0B-BEB7-4F60-B7A2-38B1C29B13A5}" type="presOf" srcId="{7D8F5568-1ECA-4ECF-9892-26201DE81E92}" destId="{1C97B1CB-7C12-40CA-9988-AF1326A643ED}" srcOrd="0" destOrd="0" presId="urn:microsoft.com/office/officeart/2005/8/layout/hierarchy3"/>
    <dgm:cxn modelId="{CC3FE388-9491-4234-A2AB-C39B5DDF4B2A}" type="presOf" srcId="{5F9EC7D9-D26E-46E6-BED1-B6B596621198}" destId="{10162E64-A20F-4228-9BE6-EC8255730570}" srcOrd="1" destOrd="0" presId="urn:microsoft.com/office/officeart/2005/8/layout/hierarchy3"/>
    <dgm:cxn modelId="{613DB2BA-FCD2-4691-ADFA-621D9737CDFC}" type="presOf" srcId="{B7683820-2B33-4F38-818C-AEE5D6B72D2D}" destId="{29AC5FE4-EDE1-4735-B563-E656B5D6855F}" srcOrd="0" destOrd="0" presId="urn:microsoft.com/office/officeart/2005/8/layout/hierarchy3"/>
    <dgm:cxn modelId="{A2FB208A-52DD-446F-B468-411CB7B9BCF3}" type="presOf" srcId="{E81C7AC8-8590-49FB-A43A-33ABD95D23ED}" destId="{BCFC7EEF-558B-4B82-871C-87DA64D1E06D}" srcOrd="0" destOrd="0" presId="urn:microsoft.com/office/officeart/2005/8/layout/hierarchy3"/>
    <dgm:cxn modelId="{07D9E5E3-0FA1-4C70-9BAA-F7B4EF3CD14E}" type="presOf" srcId="{57204927-E645-4351-9D0B-724B0906A0F9}" destId="{5B31A13A-D2B3-4F30-955F-3C8C2093715B}" srcOrd="0" destOrd="0" presId="urn:microsoft.com/office/officeart/2005/8/layout/hierarchy3"/>
    <dgm:cxn modelId="{6E647416-778A-48F2-971D-A14AFC184291}" type="presOf" srcId="{D32D3B23-76B1-4C2C-9487-B37320821B73}" destId="{20AC1584-0962-4F59-83C0-E62274B43B2D}" srcOrd="0" destOrd="0" presId="urn:microsoft.com/office/officeart/2005/8/layout/hierarchy3"/>
    <dgm:cxn modelId="{D60D9E71-2540-47F3-BFBB-D3945D9A0606}" type="presOf" srcId="{C1CFC34F-5B41-44C0-B5F0-89D7ED51CFC5}" destId="{A9622186-BF43-4CF3-813E-5590C379DE7F}" srcOrd="0" destOrd="0" presId="urn:microsoft.com/office/officeart/2005/8/layout/hierarchy3"/>
    <dgm:cxn modelId="{FF2FB7D9-7C53-4315-B706-F75B13CE6530}" type="presOf" srcId="{5F9EC7D9-D26E-46E6-BED1-B6B596621198}" destId="{267BB0C9-3DDF-4A97-BBF3-786759BF1392}" srcOrd="0" destOrd="0" presId="urn:microsoft.com/office/officeart/2005/8/layout/hierarchy3"/>
    <dgm:cxn modelId="{27F4EAF5-0785-429B-98FA-0D58AFE8A57F}" srcId="{F316D197-7002-4458-BEEB-40A0F303F2EE}" destId="{57204927-E645-4351-9D0B-724B0906A0F9}" srcOrd="2" destOrd="0" parTransId="{C379B3A2-E5F9-40ED-9DEC-3E51D80F2637}" sibTransId="{99D9393F-95EE-44EA-BE02-EDE30B3D2A00}"/>
    <dgm:cxn modelId="{32735B12-756C-4DB2-ACE8-D9BBDFF7CD9D}" srcId="{C1CFC34F-5B41-44C0-B5F0-89D7ED51CFC5}" destId="{4FA8F719-505E-4F84-920E-42DC915EDB27}" srcOrd="3" destOrd="0" parTransId="{9E930D33-6BBA-48B4-AEBD-59749857997F}" sibTransId="{645E5144-5F8B-45A6-9367-1ABE9AEF30DF}"/>
    <dgm:cxn modelId="{1D1EAFA9-2C11-4734-9059-D2E3084AB8AA}" type="presOf" srcId="{BFB7601C-4907-4AAD-9A84-AFA689B8F1EB}" destId="{213A4A17-47F9-45E4-BFEF-DDAC8E732FE7}" srcOrd="0" destOrd="0" presId="urn:microsoft.com/office/officeart/2005/8/layout/hierarchy3"/>
    <dgm:cxn modelId="{2A493B5F-4CF9-4704-898B-A257DF2DBEAA}" type="presOf" srcId="{4F0628C4-7171-452A-A94D-A98E969D0624}" destId="{C80A5CBE-1553-4333-8E99-062D3ADB0B9E}" srcOrd="0" destOrd="0" presId="urn:microsoft.com/office/officeart/2005/8/layout/hierarchy3"/>
    <dgm:cxn modelId="{41902CD8-175C-4795-BB42-75ADCA0B83B0}" type="presOf" srcId="{FCA7E855-F990-480F-95A7-0919477D6A23}" destId="{5CEF92BA-39EF-4A48-BB3E-6220A0032FA0}" srcOrd="0" destOrd="0" presId="urn:microsoft.com/office/officeart/2005/8/layout/hierarchy3"/>
    <dgm:cxn modelId="{147C926F-B806-4E7B-9579-98096E590FF7}" type="presOf" srcId="{2DEB557A-834B-4207-B36E-D70567DD4E6A}" destId="{26A526AD-3A93-4092-AB78-44CCD2D44A44}" srcOrd="0" destOrd="0" presId="urn:microsoft.com/office/officeart/2005/8/layout/hierarchy3"/>
    <dgm:cxn modelId="{B13547E8-896A-4782-8B7E-224C59DAAE48}" type="presOf" srcId="{2335AF64-9A63-4989-B0BD-D227FA208DF8}" destId="{23D5FA09-730E-4B97-84DC-A1D9E03B2AA8}" srcOrd="0" destOrd="0" presId="urn:microsoft.com/office/officeart/2005/8/layout/hierarchy3"/>
    <dgm:cxn modelId="{2F694FD9-BBCB-42BA-B69E-E76B3BBFF7AE}" type="presOf" srcId="{62A412C8-E0C2-4A71-9D96-A0EE148D19FE}" destId="{658F8AC8-D063-4542-84A9-57ECC2579832}" srcOrd="0" destOrd="0" presId="urn:microsoft.com/office/officeart/2005/8/layout/hierarchy3"/>
    <dgm:cxn modelId="{74ED46A8-248A-44B9-B201-4403BF56AFD6}" type="presOf" srcId="{DE33C633-48D6-419B-85A5-3DD221DCE4F5}" destId="{D6996770-CAAF-4DE6-B7A8-6AC79A3017B3}" srcOrd="0" destOrd="0" presId="urn:microsoft.com/office/officeart/2005/8/layout/hierarchy3"/>
    <dgm:cxn modelId="{32891B8B-687A-4BD8-92EF-613D60779B3F}" srcId="{F316D197-7002-4458-BEEB-40A0F303F2EE}" destId="{BFB7601C-4907-4AAD-9A84-AFA689B8F1EB}" srcOrd="1" destOrd="0" parTransId="{B7683820-2B33-4F38-818C-AEE5D6B72D2D}" sibTransId="{8A90F983-B86A-4820-B20C-53B1957BC5B0}"/>
    <dgm:cxn modelId="{4D474BFB-13DC-4635-8FCC-25B1A1858DC5}" type="presOf" srcId="{4FA8F719-505E-4F84-920E-42DC915EDB27}" destId="{BFA280AA-88C5-4EAD-8100-AE3717E8F6D3}" srcOrd="0" destOrd="0" presId="urn:microsoft.com/office/officeart/2005/8/layout/hierarchy3"/>
    <dgm:cxn modelId="{7E9AC984-743A-4B54-91B7-4540CA6763D8}" srcId="{C1CFC34F-5B41-44C0-B5F0-89D7ED51CFC5}" destId="{2DEB557A-834B-4207-B36E-D70567DD4E6A}" srcOrd="2" destOrd="0" parTransId="{35FDACD3-D5E2-4C91-AC74-373BD150C3D9}" sibTransId="{94286EF3-B18E-4C53-8CD8-2E550C972F57}"/>
    <dgm:cxn modelId="{752DF482-46F7-4974-A55D-949A9A0D2314}" type="presOf" srcId="{F316D197-7002-4458-BEEB-40A0F303F2EE}" destId="{A6852FAB-30BA-4841-944C-445A3648E8EE}" srcOrd="1" destOrd="0" presId="urn:microsoft.com/office/officeart/2005/8/layout/hierarchy3"/>
    <dgm:cxn modelId="{A2C02239-9487-4125-9BDE-1EC6F57B3980}" srcId="{2DEB557A-834B-4207-B36E-D70567DD4E6A}" destId="{2335AF64-9A63-4989-B0BD-D227FA208DF8}" srcOrd="2" destOrd="0" parTransId="{5C4E8C88-7F14-486B-A190-C4528A2E7786}" sibTransId="{EDCEBA27-2DAC-4F08-995F-97B6D2B21887}"/>
    <dgm:cxn modelId="{677518F7-AD3C-458E-A684-867066BEEC67}" type="presOf" srcId="{742FAEB2-87D9-4038-82E9-89F22E560E1B}" destId="{AB5EAF19-12A4-4DB6-B2FC-3542CFE74A04}" srcOrd="0" destOrd="0" presId="urn:microsoft.com/office/officeart/2005/8/layout/hierarchy3"/>
    <dgm:cxn modelId="{4286405B-C100-4553-8950-2332C62A7B38}" srcId="{5F9EC7D9-D26E-46E6-BED1-B6B596621198}" destId="{7D8F5568-1ECA-4ECF-9892-26201DE81E92}" srcOrd="0" destOrd="0" parTransId="{D32D3B23-76B1-4C2C-9487-B37320821B73}" sibTransId="{F67A7029-1683-4609-A846-F64B529F635E}"/>
    <dgm:cxn modelId="{2277C01C-27EE-4B74-8442-7B178FC7C7B5}" type="presOf" srcId="{B9E5D72D-2D61-4DC9-954A-4757436E9582}" destId="{CA44D74A-E0ED-4B2A-88D6-A588E6AE0C1C}" srcOrd="0" destOrd="0" presId="urn:microsoft.com/office/officeart/2005/8/layout/hierarchy3"/>
    <dgm:cxn modelId="{B8EE7E73-96BE-410A-B6CE-DD53591E2B36}" type="presOf" srcId="{437D1F51-012D-4F89-B48A-6D03EFDB7994}" destId="{146C8613-C37F-4FE6-9984-5ADA3A95CA5E}" srcOrd="0" destOrd="0" presId="urn:microsoft.com/office/officeart/2005/8/layout/hierarchy3"/>
    <dgm:cxn modelId="{FCD15B93-F3E1-4B71-820B-512217248373}" srcId="{4FA8F719-505E-4F84-920E-42DC915EDB27}" destId="{32A4A2B6-1BC3-458F-8CB9-8094F935EF7A}" srcOrd="0" destOrd="0" parTransId="{742FAEB2-87D9-4038-82E9-89F22E560E1B}" sibTransId="{2C254E01-BAFF-43AD-A924-530C1B81F0A8}"/>
    <dgm:cxn modelId="{66678671-AEF7-47F8-B089-A48EC974A605}" type="presOf" srcId="{5C4E8C88-7F14-486B-A190-C4528A2E7786}" destId="{46FE9EAC-0864-4277-8727-C0F6EFF8E55E}" srcOrd="0" destOrd="0" presId="urn:microsoft.com/office/officeart/2005/8/layout/hierarchy3"/>
    <dgm:cxn modelId="{0A5D3BF0-3F0D-4DEE-8F2E-0AF3F9A19E70}" type="presOf" srcId="{5D54DD0E-16AA-4AD8-B0EE-2C1C24FF2BB1}" destId="{E4FCDF74-D855-4BEA-8C04-60DD061CCF1A}" srcOrd="0" destOrd="0" presId="urn:microsoft.com/office/officeart/2005/8/layout/hierarchy3"/>
    <dgm:cxn modelId="{F4341CF4-5C1D-43DA-8BF7-72A10FBA66E8}" type="presOf" srcId="{4FA8F719-505E-4F84-920E-42DC915EDB27}" destId="{AAAC32FD-4E7B-43D4-A6EC-9F1840CDA46F}" srcOrd="1" destOrd="0" presId="urn:microsoft.com/office/officeart/2005/8/layout/hierarchy3"/>
    <dgm:cxn modelId="{2CB52538-2139-49D7-B71C-7511AAA4DCB3}" type="presOf" srcId="{FED27951-A39D-4D57-B110-B8D93A34A3FE}" destId="{17C8344F-9122-471D-BAFA-CE098D24CE73}" srcOrd="0" destOrd="0" presId="urn:microsoft.com/office/officeart/2005/8/layout/hierarchy3"/>
    <dgm:cxn modelId="{2D6AFDA4-D586-4541-B20A-9423DFD26F22}" type="presOf" srcId="{F316D197-7002-4458-BEEB-40A0F303F2EE}" destId="{B08BD3AE-7D58-42EF-84DF-52DAF7C5196D}" srcOrd="0" destOrd="0" presId="urn:microsoft.com/office/officeart/2005/8/layout/hierarchy3"/>
    <dgm:cxn modelId="{1A6AE36D-D871-4110-99D6-A5282CE5D8E1}" type="presOf" srcId="{BCC77DB6-2920-4CC3-848E-3D8BF955FA20}" destId="{B0DF5AEB-035E-4B6F-95A4-B69D32B493AD}" srcOrd="0" destOrd="0" presId="urn:microsoft.com/office/officeart/2005/8/layout/hierarchy3"/>
    <dgm:cxn modelId="{3A4FB679-0EFB-4D54-82DE-7487530D5959}" srcId="{2DEB557A-834B-4207-B36E-D70567DD4E6A}" destId="{E81C7AC8-8590-49FB-A43A-33ABD95D23ED}" srcOrd="0" destOrd="0" parTransId="{4F0628C4-7171-452A-A94D-A98E969D0624}" sibTransId="{50456366-C84E-41DE-8060-F716E0A88A3D}"/>
    <dgm:cxn modelId="{F0226D08-116D-4A3A-A715-E46E7BC2F01A}" type="presOf" srcId="{C379B3A2-E5F9-40ED-9DEC-3E51D80F2637}" destId="{8ACEBD0B-F72F-4314-BC61-D523C5C8CD78}" srcOrd="0" destOrd="0" presId="urn:microsoft.com/office/officeart/2005/8/layout/hierarchy3"/>
    <dgm:cxn modelId="{B4E38242-D423-4FE4-9034-93F417C44908}" srcId="{C1CFC34F-5B41-44C0-B5F0-89D7ED51CFC5}" destId="{F316D197-7002-4458-BEEB-40A0F303F2EE}" srcOrd="1" destOrd="0" parTransId="{2A52C8CF-61FA-4813-A606-ADD575B4A051}" sibTransId="{761B988B-7E82-4A25-8B37-C1A67F59C070}"/>
    <dgm:cxn modelId="{36C1D851-86D4-4EF8-AF4D-46394AE25BAB}" type="presOf" srcId="{2DEB557A-834B-4207-B36E-D70567DD4E6A}" destId="{1BAEABF3-C2D9-45BF-985A-96208C59E6AB}" srcOrd="1" destOrd="0" presId="urn:microsoft.com/office/officeart/2005/8/layout/hierarchy3"/>
    <dgm:cxn modelId="{0384C6D3-7399-4A94-BE8C-4C07023F4ABF}" srcId="{C1CFC34F-5B41-44C0-B5F0-89D7ED51CFC5}" destId="{5F9EC7D9-D26E-46E6-BED1-B6B596621198}" srcOrd="0" destOrd="0" parTransId="{B3B6C2ED-3BA7-4897-90FE-1947FEA74D0B}" sibTransId="{8FD997FD-A028-4614-A22D-4644EC1195BD}"/>
    <dgm:cxn modelId="{9ACF9681-F185-4251-A6DD-2D466F16A657}" srcId="{4FA8F719-505E-4F84-920E-42DC915EDB27}" destId="{DE33C633-48D6-419B-85A5-3DD221DCE4F5}" srcOrd="2" destOrd="0" parTransId="{A275450A-7863-4B73-9EAC-FD972BCE920F}" sibTransId="{3AB2E33A-C9D0-4D82-B310-45F9EED0A390}"/>
    <dgm:cxn modelId="{18FF0EA8-7CDE-4B41-A397-87403F407C67}" srcId="{4FA8F719-505E-4F84-920E-42DC915EDB27}" destId="{1A96719B-3E67-477A-9BE1-9B85F63B9CEC}" srcOrd="1" destOrd="0" parTransId="{437D1F51-012D-4F89-B48A-6D03EFDB7994}" sibTransId="{BFB4A3E3-5016-4976-97E6-A86A845A7387}"/>
    <dgm:cxn modelId="{3F215161-847B-4E74-A06B-1B2073A4EBA1}" srcId="{2DEB557A-834B-4207-B36E-D70567DD4E6A}" destId="{FCA7E855-F990-480F-95A7-0919477D6A23}" srcOrd="1" destOrd="0" parTransId="{62A412C8-E0C2-4A71-9D96-A0EE148D19FE}" sibTransId="{3EA5A95B-3D74-457A-BF6C-3DD77A6277E7}"/>
    <dgm:cxn modelId="{74C048E3-4593-4C6B-AE32-5744B8747D8E}" type="presOf" srcId="{A275450A-7863-4B73-9EAC-FD972BCE920F}" destId="{4E7E5C70-9631-40E6-8904-8395344D6799}" srcOrd="0" destOrd="0" presId="urn:microsoft.com/office/officeart/2005/8/layout/hierarchy3"/>
    <dgm:cxn modelId="{BA6054AB-587D-40C4-8E46-EF56FA35B1C4}" type="presOf" srcId="{1A96719B-3E67-477A-9BE1-9B85F63B9CEC}" destId="{F3B786FA-3FAA-45CE-ACAB-76C1B409E4E2}" srcOrd="0" destOrd="0" presId="urn:microsoft.com/office/officeart/2005/8/layout/hierarchy3"/>
    <dgm:cxn modelId="{E799628C-25F7-4C37-A897-70A77D3970BC}" srcId="{5F9EC7D9-D26E-46E6-BED1-B6B596621198}" destId="{B9E5D72D-2D61-4DC9-954A-4757436E9582}" srcOrd="1" destOrd="0" parTransId="{BCC77DB6-2920-4CC3-848E-3D8BF955FA20}" sibTransId="{DAB8E507-403B-429D-87ED-AAC2B4405F75}"/>
    <dgm:cxn modelId="{F7AB3EE1-2BF2-4CE8-968E-16D8C92BACDD}" srcId="{F316D197-7002-4458-BEEB-40A0F303F2EE}" destId="{5D54DD0E-16AA-4AD8-B0EE-2C1C24FF2BB1}" srcOrd="0" destOrd="0" parTransId="{FED27951-A39D-4D57-B110-B8D93A34A3FE}" sibTransId="{C44BEBD6-90C7-437B-A885-361A6F438B4B}"/>
    <dgm:cxn modelId="{638CF645-CE81-4AB6-A4EF-388D47BEC858}" type="presOf" srcId="{32A4A2B6-1BC3-458F-8CB9-8094F935EF7A}" destId="{A7EDECDC-2512-49FA-8713-3D11EE23E49C}" srcOrd="0" destOrd="0" presId="urn:microsoft.com/office/officeart/2005/8/layout/hierarchy3"/>
    <dgm:cxn modelId="{417A84EB-B1CB-412A-8B49-63E98EAB6C9E}" type="presParOf" srcId="{A9622186-BF43-4CF3-813E-5590C379DE7F}" destId="{8E50740D-0E26-4F3B-9857-7AD685E9EEF8}" srcOrd="0" destOrd="0" presId="urn:microsoft.com/office/officeart/2005/8/layout/hierarchy3"/>
    <dgm:cxn modelId="{A5221C46-7D1B-4B07-A218-644B21438FBD}" type="presParOf" srcId="{8E50740D-0E26-4F3B-9857-7AD685E9EEF8}" destId="{1CD09D38-A731-47C1-8348-CD4537AC81DA}" srcOrd="0" destOrd="0" presId="urn:microsoft.com/office/officeart/2005/8/layout/hierarchy3"/>
    <dgm:cxn modelId="{2E9D535B-0F50-437B-9C6A-86BF59D972E3}" type="presParOf" srcId="{1CD09D38-A731-47C1-8348-CD4537AC81DA}" destId="{267BB0C9-3DDF-4A97-BBF3-786759BF1392}" srcOrd="0" destOrd="0" presId="urn:microsoft.com/office/officeart/2005/8/layout/hierarchy3"/>
    <dgm:cxn modelId="{CC697D9D-E0B0-421C-8661-60B03F2E76C6}" type="presParOf" srcId="{1CD09D38-A731-47C1-8348-CD4537AC81DA}" destId="{10162E64-A20F-4228-9BE6-EC8255730570}" srcOrd="1" destOrd="0" presId="urn:microsoft.com/office/officeart/2005/8/layout/hierarchy3"/>
    <dgm:cxn modelId="{811AA754-4098-4E34-8D29-297760DBB5BB}" type="presParOf" srcId="{8E50740D-0E26-4F3B-9857-7AD685E9EEF8}" destId="{D4AE68AE-C00B-452E-BCA3-111204DA8AF4}" srcOrd="1" destOrd="0" presId="urn:microsoft.com/office/officeart/2005/8/layout/hierarchy3"/>
    <dgm:cxn modelId="{6A375A6A-DB59-4D6E-9EA6-709522A99778}" type="presParOf" srcId="{D4AE68AE-C00B-452E-BCA3-111204DA8AF4}" destId="{20AC1584-0962-4F59-83C0-E62274B43B2D}" srcOrd="0" destOrd="0" presId="urn:microsoft.com/office/officeart/2005/8/layout/hierarchy3"/>
    <dgm:cxn modelId="{CA37AF64-648C-4AB4-88A1-1973FB26C95A}" type="presParOf" srcId="{D4AE68AE-C00B-452E-BCA3-111204DA8AF4}" destId="{1C97B1CB-7C12-40CA-9988-AF1326A643ED}" srcOrd="1" destOrd="0" presId="urn:microsoft.com/office/officeart/2005/8/layout/hierarchy3"/>
    <dgm:cxn modelId="{D1EA3844-A68E-4357-9230-605946BBF1D4}" type="presParOf" srcId="{D4AE68AE-C00B-452E-BCA3-111204DA8AF4}" destId="{B0DF5AEB-035E-4B6F-95A4-B69D32B493AD}" srcOrd="2" destOrd="0" presId="urn:microsoft.com/office/officeart/2005/8/layout/hierarchy3"/>
    <dgm:cxn modelId="{A6780472-F54C-4D06-88E9-799C0757921C}" type="presParOf" srcId="{D4AE68AE-C00B-452E-BCA3-111204DA8AF4}" destId="{CA44D74A-E0ED-4B2A-88D6-A588E6AE0C1C}" srcOrd="3" destOrd="0" presId="urn:microsoft.com/office/officeart/2005/8/layout/hierarchy3"/>
    <dgm:cxn modelId="{F98C7732-6ECC-47AA-B6D3-2AACAAB0DE45}" type="presParOf" srcId="{A9622186-BF43-4CF3-813E-5590C379DE7F}" destId="{4F16B356-667E-4FA0-B6DF-18CF3BA507C0}" srcOrd="1" destOrd="0" presId="urn:microsoft.com/office/officeart/2005/8/layout/hierarchy3"/>
    <dgm:cxn modelId="{E2BA4426-B25E-4D61-BE5B-0EE530DCB783}" type="presParOf" srcId="{4F16B356-667E-4FA0-B6DF-18CF3BA507C0}" destId="{BAB78FF9-92B4-4F2B-890F-C8A112C29C54}" srcOrd="0" destOrd="0" presId="urn:microsoft.com/office/officeart/2005/8/layout/hierarchy3"/>
    <dgm:cxn modelId="{F9F0D253-36AA-4B7E-A436-C152E6639803}" type="presParOf" srcId="{BAB78FF9-92B4-4F2B-890F-C8A112C29C54}" destId="{B08BD3AE-7D58-42EF-84DF-52DAF7C5196D}" srcOrd="0" destOrd="0" presId="urn:microsoft.com/office/officeart/2005/8/layout/hierarchy3"/>
    <dgm:cxn modelId="{A3F51DF5-E971-42E0-B866-C723CACDDD2D}" type="presParOf" srcId="{BAB78FF9-92B4-4F2B-890F-C8A112C29C54}" destId="{A6852FAB-30BA-4841-944C-445A3648E8EE}" srcOrd="1" destOrd="0" presId="urn:microsoft.com/office/officeart/2005/8/layout/hierarchy3"/>
    <dgm:cxn modelId="{9EF05E20-AD7E-4D66-A22D-81B25E1884B8}" type="presParOf" srcId="{4F16B356-667E-4FA0-B6DF-18CF3BA507C0}" destId="{31D40FF1-2088-4042-9FF8-1C1BDF779959}" srcOrd="1" destOrd="0" presId="urn:microsoft.com/office/officeart/2005/8/layout/hierarchy3"/>
    <dgm:cxn modelId="{CD89BACA-F567-4692-9BE3-DF2E27D92289}" type="presParOf" srcId="{31D40FF1-2088-4042-9FF8-1C1BDF779959}" destId="{17C8344F-9122-471D-BAFA-CE098D24CE73}" srcOrd="0" destOrd="0" presId="urn:microsoft.com/office/officeart/2005/8/layout/hierarchy3"/>
    <dgm:cxn modelId="{9D991B0F-2F44-40BD-A8A8-692F8DADE91A}" type="presParOf" srcId="{31D40FF1-2088-4042-9FF8-1C1BDF779959}" destId="{E4FCDF74-D855-4BEA-8C04-60DD061CCF1A}" srcOrd="1" destOrd="0" presId="urn:microsoft.com/office/officeart/2005/8/layout/hierarchy3"/>
    <dgm:cxn modelId="{EADC5E08-E780-4FD0-BF6C-6B581D16380C}" type="presParOf" srcId="{31D40FF1-2088-4042-9FF8-1C1BDF779959}" destId="{29AC5FE4-EDE1-4735-B563-E656B5D6855F}" srcOrd="2" destOrd="0" presId="urn:microsoft.com/office/officeart/2005/8/layout/hierarchy3"/>
    <dgm:cxn modelId="{32582C03-52B8-4BB4-9665-6110A537E6CA}" type="presParOf" srcId="{31D40FF1-2088-4042-9FF8-1C1BDF779959}" destId="{213A4A17-47F9-45E4-BFEF-DDAC8E732FE7}" srcOrd="3" destOrd="0" presId="urn:microsoft.com/office/officeart/2005/8/layout/hierarchy3"/>
    <dgm:cxn modelId="{8EA04AEF-6031-4A1E-87EA-2ADD622EE36C}" type="presParOf" srcId="{31D40FF1-2088-4042-9FF8-1C1BDF779959}" destId="{8ACEBD0B-F72F-4314-BC61-D523C5C8CD78}" srcOrd="4" destOrd="0" presId="urn:microsoft.com/office/officeart/2005/8/layout/hierarchy3"/>
    <dgm:cxn modelId="{4A6A3470-BF69-42CB-A32B-3AEB7C6E9495}" type="presParOf" srcId="{31D40FF1-2088-4042-9FF8-1C1BDF779959}" destId="{5B31A13A-D2B3-4F30-955F-3C8C2093715B}" srcOrd="5" destOrd="0" presId="urn:microsoft.com/office/officeart/2005/8/layout/hierarchy3"/>
    <dgm:cxn modelId="{C619D7CE-72A3-4A18-B14F-2ED9E6FE96E3}" type="presParOf" srcId="{A9622186-BF43-4CF3-813E-5590C379DE7F}" destId="{D415E412-0E71-4F51-88A4-8AE1A8729A71}" srcOrd="2" destOrd="0" presId="urn:microsoft.com/office/officeart/2005/8/layout/hierarchy3"/>
    <dgm:cxn modelId="{89EA2695-061A-432D-BCD1-F9AC9A264865}" type="presParOf" srcId="{D415E412-0E71-4F51-88A4-8AE1A8729A71}" destId="{0BB70268-089F-46A6-8C74-CC19BFC865E5}" srcOrd="0" destOrd="0" presId="urn:microsoft.com/office/officeart/2005/8/layout/hierarchy3"/>
    <dgm:cxn modelId="{A1317B24-7F3E-4771-AF8F-CC8D3970C70E}" type="presParOf" srcId="{0BB70268-089F-46A6-8C74-CC19BFC865E5}" destId="{26A526AD-3A93-4092-AB78-44CCD2D44A44}" srcOrd="0" destOrd="0" presId="urn:microsoft.com/office/officeart/2005/8/layout/hierarchy3"/>
    <dgm:cxn modelId="{8329D286-A7C3-49CF-96E9-C67B20F05826}" type="presParOf" srcId="{0BB70268-089F-46A6-8C74-CC19BFC865E5}" destId="{1BAEABF3-C2D9-45BF-985A-96208C59E6AB}" srcOrd="1" destOrd="0" presId="urn:microsoft.com/office/officeart/2005/8/layout/hierarchy3"/>
    <dgm:cxn modelId="{F6B5DD3A-B12D-4513-A990-35564F978E34}" type="presParOf" srcId="{D415E412-0E71-4F51-88A4-8AE1A8729A71}" destId="{8A6891A5-B4CE-47E0-9A65-0E3F67095F44}" srcOrd="1" destOrd="0" presId="urn:microsoft.com/office/officeart/2005/8/layout/hierarchy3"/>
    <dgm:cxn modelId="{FFD12478-2E8E-4BAA-83D5-01641DF4E7AB}" type="presParOf" srcId="{8A6891A5-B4CE-47E0-9A65-0E3F67095F44}" destId="{C80A5CBE-1553-4333-8E99-062D3ADB0B9E}" srcOrd="0" destOrd="0" presId="urn:microsoft.com/office/officeart/2005/8/layout/hierarchy3"/>
    <dgm:cxn modelId="{4ED73D6A-7497-4934-8603-2A53B3F2F256}" type="presParOf" srcId="{8A6891A5-B4CE-47E0-9A65-0E3F67095F44}" destId="{BCFC7EEF-558B-4B82-871C-87DA64D1E06D}" srcOrd="1" destOrd="0" presId="urn:microsoft.com/office/officeart/2005/8/layout/hierarchy3"/>
    <dgm:cxn modelId="{7E274CE9-CE0A-4E2B-9E79-FF46CDFB780F}" type="presParOf" srcId="{8A6891A5-B4CE-47E0-9A65-0E3F67095F44}" destId="{658F8AC8-D063-4542-84A9-57ECC2579832}" srcOrd="2" destOrd="0" presId="urn:microsoft.com/office/officeart/2005/8/layout/hierarchy3"/>
    <dgm:cxn modelId="{B4EB4BE4-9476-4C67-A5C5-A494C2DD86A3}" type="presParOf" srcId="{8A6891A5-B4CE-47E0-9A65-0E3F67095F44}" destId="{5CEF92BA-39EF-4A48-BB3E-6220A0032FA0}" srcOrd="3" destOrd="0" presId="urn:microsoft.com/office/officeart/2005/8/layout/hierarchy3"/>
    <dgm:cxn modelId="{24B4879C-67E8-4F3B-8E58-593C66189536}" type="presParOf" srcId="{8A6891A5-B4CE-47E0-9A65-0E3F67095F44}" destId="{46FE9EAC-0864-4277-8727-C0F6EFF8E55E}" srcOrd="4" destOrd="0" presId="urn:microsoft.com/office/officeart/2005/8/layout/hierarchy3"/>
    <dgm:cxn modelId="{2CFB8E45-4815-48C7-A915-686D99E4A436}" type="presParOf" srcId="{8A6891A5-B4CE-47E0-9A65-0E3F67095F44}" destId="{23D5FA09-730E-4B97-84DC-A1D9E03B2AA8}" srcOrd="5" destOrd="0" presId="urn:microsoft.com/office/officeart/2005/8/layout/hierarchy3"/>
    <dgm:cxn modelId="{E2E0097A-C4CE-4FE6-8359-86C151BBDF3F}" type="presParOf" srcId="{A9622186-BF43-4CF3-813E-5590C379DE7F}" destId="{4990A846-5C88-478E-8BAB-4DA3C9FED58D}" srcOrd="3" destOrd="0" presId="urn:microsoft.com/office/officeart/2005/8/layout/hierarchy3"/>
    <dgm:cxn modelId="{3DDF286B-D083-4A12-9116-B058C05FB3DB}" type="presParOf" srcId="{4990A846-5C88-478E-8BAB-4DA3C9FED58D}" destId="{3604BA06-6D32-4128-94B4-F5FF1726ED79}" srcOrd="0" destOrd="0" presId="urn:microsoft.com/office/officeart/2005/8/layout/hierarchy3"/>
    <dgm:cxn modelId="{30EDF7C2-D0E2-4827-8C12-C09EC57732FC}" type="presParOf" srcId="{3604BA06-6D32-4128-94B4-F5FF1726ED79}" destId="{BFA280AA-88C5-4EAD-8100-AE3717E8F6D3}" srcOrd="0" destOrd="0" presId="urn:microsoft.com/office/officeart/2005/8/layout/hierarchy3"/>
    <dgm:cxn modelId="{5A9FDC24-112F-4CDD-AAA6-DD121B917312}" type="presParOf" srcId="{3604BA06-6D32-4128-94B4-F5FF1726ED79}" destId="{AAAC32FD-4E7B-43D4-A6EC-9F1840CDA46F}" srcOrd="1" destOrd="0" presId="urn:microsoft.com/office/officeart/2005/8/layout/hierarchy3"/>
    <dgm:cxn modelId="{D71C1D7F-095C-4FC7-A418-BD99C52CBEC7}" type="presParOf" srcId="{4990A846-5C88-478E-8BAB-4DA3C9FED58D}" destId="{EAE00D2B-5C3E-41DC-BDA0-53F7A4F554B4}" srcOrd="1" destOrd="0" presId="urn:microsoft.com/office/officeart/2005/8/layout/hierarchy3"/>
    <dgm:cxn modelId="{7EAB3C68-E5CD-49E9-8836-F32453780595}" type="presParOf" srcId="{EAE00D2B-5C3E-41DC-BDA0-53F7A4F554B4}" destId="{AB5EAF19-12A4-4DB6-B2FC-3542CFE74A04}" srcOrd="0" destOrd="0" presId="urn:microsoft.com/office/officeart/2005/8/layout/hierarchy3"/>
    <dgm:cxn modelId="{88713B9D-A59D-4BAA-A3ED-E3E250FC6F8D}" type="presParOf" srcId="{EAE00D2B-5C3E-41DC-BDA0-53F7A4F554B4}" destId="{A7EDECDC-2512-49FA-8713-3D11EE23E49C}" srcOrd="1" destOrd="0" presId="urn:microsoft.com/office/officeart/2005/8/layout/hierarchy3"/>
    <dgm:cxn modelId="{BBE212FD-2648-4562-9A5E-A3B6186D430B}" type="presParOf" srcId="{EAE00D2B-5C3E-41DC-BDA0-53F7A4F554B4}" destId="{146C8613-C37F-4FE6-9984-5ADA3A95CA5E}" srcOrd="2" destOrd="0" presId="urn:microsoft.com/office/officeart/2005/8/layout/hierarchy3"/>
    <dgm:cxn modelId="{8E24BBE2-230E-4778-BB36-E9F5D14FE7F1}" type="presParOf" srcId="{EAE00D2B-5C3E-41DC-BDA0-53F7A4F554B4}" destId="{F3B786FA-3FAA-45CE-ACAB-76C1B409E4E2}" srcOrd="3" destOrd="0" presId="urn:microsoft.com/office/officeart/2005/8/layout/hierarchy3"/>
    <dgm:cxn modelId="{DC4E6502-7100-434A-948B-ACC68FA051FB}" type="presParOf" srcId="{EAE00D2B-5C3E-41DC-BDA0-53F7A4F554B4}" destId="{4E7E5C70-9631-40E6-8904-8395344D6799}" srcOrd="4" destOrd="0" presId="urn:microsoft.com/office/officeart/2005/8/layout/hierarchy3"/>
    <dgm:cxn modelId="{13D93A2B-920E-481A-80E9-45DB382AC9D8}" type="presParOf" srcId="{EAE00D2B-5C3E-41DC-BDA0-53F7A4F554B4}" destId="{D6996770-CAAF-4DE6-B7A8-6AC79A3017B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0A5466-4F59-408F-9CCF-BA57EA6524FB}" type="doc">
      <dgm:prSet loTypeId="urn:microsoft.com/office/officeart/2005/8/layout/hierarchy6" loCatId="hierarchy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tr-TR"/>
        </a:p>
      </dgm:t>
    </dgm:pt>
    <dgm:pt modelId="{4B01BDA9-899E-4DCB-9AB5-ED3B15035270}">
      <dgm:prSet phldrT="[Metin]"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KURUMSAL BANKACILIK İŞ BİRİMİ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44F0C6C0-1156-4345-A19E-9942E7C5A341}" type="parTrans" cxnId="{F956F229-F408-423F-9B18-B0E92C55B4B7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7B67C7-0BC3-4753-AD0E-357DE1AD3E88}" type="sibTrans" cxnId="{F956F229-F408-423F-9B18-B0E92C55B4B7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5AFDEE-EC55-4A47-B019-06AF188945DB}" type="asst">
      <dgm:prSet phldrT="[Metin]"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Kurumsal Bankacılık Pazarlama ve Satış Bölümü 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0D25E114-9ED3-427B-A34D-5584D7A75419}" type="parTrans" cxnId="{2D4A3B63-1A16-4463-910D-0C88B4E500E4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733C47-914A-4827-B6AA-071F301EA9DF}" type="sibTrans" cxnId="{2D4A3B63-1A16-4463-910D-0C88B4E500E4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EFE6901-68B5-417C-B912-621427616D1D}" type="asst">
      <dgm:prSet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Kurumsal Bankacılık Ürün Bölümü 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56DF8AE0-7179-4FF9-842F-B9D5757D7247}" type="parTrans" cxnId="{F5DA1CE1-F413-42F2-90F1-29A39245B214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DBD9F0-023E-4F0D-8DA3-A16BFD21AFC2}" type="sibTrans" cxnId="{F5DA1CE1-F413-42F2-90F1-29A39245B214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E20E39-F1AA-495D-874D-BF54FD0B07FB}" type="asst">
      <dgm:prSet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Müşteri İlişkileri Yönetimi Birimi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ADB0EECA-06A3-40B9-8DF9-77EB4405A046}" type="parTrans" cxnId="{E1FCAA50-0543-4471-A2DE-0C3459AF1FFF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C3982E-B5CC-4895-B832-5F3992E2336C}" type="sibTrans" cxnId="{E1FCAA50-0543-4471-A2DE-0C3459AF1FFF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79C5A9-6772-4035-AA96-F099BDD1EA41}" type="asst">
      <dgm:prSet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Stratejik Planlama, Performans ve Kanal Yönetimi Birimi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34F15E23-647A-434B-96D8-A2F66F3BB846}" type="parTrans" cxnId="{A5295155-F8FB-43D2-A82A-25F7E267C953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8B0D13-7E7E-4598-941C-7305B6CE0F8F}" type="sibTrans" cxnId="{A5295155-F8FB-43D2-A82A-25F7E267C953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AC23D3-0312-4B4D-9634-51F9A75238B4}" type="asst">
      <dgm:prSet custT="1"/>
      <dgm:spPr/>
      <dgm:t>
        <a:bodyPr/>
        <a:lstStyle/>
        <a:p>
          <a:r>
            <a:rPr lang="tr-TR" sz="1200" b="0" i="0" u="none" dirty="0" smtClean="0">
              <a:latin typeface="Times New Roman" pitchFamily="18" charset="0"/>
              <a:cs typeface="Times New Roman" pitchFamily="18" charset="0"/>
            </a:rPr>
            <a:t>Fiyatlama ve Yapılandırılmış Ürün Yönetimi  Birimi 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20B1AB2A-4A2F-4BD9-8914-54A0E60054DB}" type="parTrans" cxnId="{2505FCF0-E6CB-4B22-BF74-19FDFB74B4DE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4D7E17-FF94-4606-9029-1671E4DCF4FF}" type="sibTrans" cxnId="{2505FCF0-E6CB-4B22-BF74-19FDFB74B4DE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FFF04D-C157-4555-B550-A6F2D08B83F4}" type="asst">
      <dgm:prSet custT="1"/>
      <dgm:spPr/>
      <dgm:t>
        <a:bodyPr/>
        <a:lstStyle/>
        <a:p>
          <a:r>
            <a:rPr lang="tr-TR" sz="1200" b="0" dirty="0" smtClean="0">
              <a:latin typeface="Times New Roman" pitchFamily="18" charset="0"/>
              <a:cs typeface="Times New Roman" pitchFamily="18" charset="0"/>
            </a:rPr>
            <a:t>Nakit Yönetimi ve Dış Ticaret Finansmanı Ürünleri Yönetimi Birimi</a:t>
          </a:r>
          <a:endParaRPr lang="tr-TR" sz="1200" b="0" dirty="0">
            <a:latin typeface="Times New Roman" pitchFamily="18" charset="0"/>
            <a:cs typeface="Times New Roman" pitchFamily="18" charset="0"/>
          </a:endParaRPr>
        </a:p>
      </dgm:t>
    </dgm:pt>
    <dgm:pt modelId="{26BD5E32-596A-4CBD-A57A-F763D2281B2B}" type="sibTrans" cxnId="{56F3BBC0-4EBC-4BEB-B82A-C945D2EFAEEC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2A4B03-F68F-40C3-9985-47D0882234C4}" type="parTrans" cxnId="{56F3BBC0-4EBC-4BEB-B82A-C945D2EFAEEC}">
      <dgm:prSet/>
      <dgm:spPr/>
      <dgm:t>
        <a:bodyPr/>
        <a:lstStyle/>
        <a:p>
          <a:endParaRPr lang="tr-TR" sz="1200" b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02485C-CE95-4097-BA1C-CC840C9FA054}" type="pres">
      <dgm:prSet presAssocID="{C60A5466-4F59-408F-9CCF-BA57EA6524F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B7C0753-3411-42DA-AD5C-413014E44BF3}" type="pres">
      <dgm:prSet presAssocID="{C60A5466-4F59-408F-9CCF-BA57EA6524FB}" presName="hierFlow" presStyleCnt="0"/>
      <dgm:spPr/>
    </dgm:pt>
    <dgm:pt modelId="{D1B11762-061E-4304-B8AF-48D926AE13E8}" type="pres">
      <dgm:prSet presAssocID="{C60A5466-4F59-408F-9CCF-BA57EA6524F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636049E-9D3C-49DA-AEE1-761AB99383C0}" type="pres">
      <dgm:prSet presAssocID="{4B01BDA9-899E-4DCB-9AB5-ED3B15035270}" presName="Name14" presStyleCnt="0"/>
      <dgm:spPr/>
    </dgm:pt>
    <dgm:pt modelId="{686C4D0B-6734-4638-A265-2A251F48D890}" type="pres">
      <dgm:prSet presAssocID="{4B01BDA9-899E-4DCB-9AB5-ED3B15035270}" presName="level1Shape" presStyleLbl="node0" presStyleIdx="0" presStyleCnt="1" custLinFactNeighborX="24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81BD7E-3158-48F8-A436-F597815FE304}" type="pres">
      <dgm:prSet presAssocID="{4B01BDA9-899E-4DCB-9AB5-ED3B15035270}" presName="hierChild2" presStyleCnt="0"/>
      <dgm:spPr/>
    </dgm:pt>
    <dgm:pt modelId="{5A43CE31-7692-4CF6-B559-42CE29FF4B98}" type="pres">
      <dgm:prSet presAssocID="{0D25E114-9ED3-427B-A34D-5584D7A75419}" presName="Name19" presStyleLbl="parChTrans1D2" presStyleIdx="0" presStyleCnt="2"/>
      <dgm:spPr/>
      <dgm:t>
        <a:bodyPr/>
        <a:lstStyle/>
        <a:p>
          <a:endParaRPr lang="tr-TR"/>
        </a:p>
      </dgm:t>
    </dgm:pt>
    <dgm:pt modelId="{F3D8EE9B-344A-425C-99D4-A9374E527358}" type="pres">
      <dgm:prSet presAssocID="{D45AFDEE-EC55-4A47-B019-06AF188945DB}" presName="Name21" presStyleCnt="0"/>
      <dgm:spPr/>
    </dgm:pt>
    <dgm:pt modelId="{C181626B-A98E-4CD2-80DE-4FA05604B53A}" type="pres">
      <dgm:prSet presAssocID="{D45AFDEE-EC55-4A47-B019-06AF188945DB}" presName="level2Shape" presStyleLbl="asst1" presStyleIdx="0" presStyleCnt="6"/>
      <dgm:spPr/>
      <dgm:t>
        <a:bodyPr/>
        <a:lstStyle/>
        <a:p>
          <a:endParaRPr lang="tr-TR"/>
        </a:p>
      </dgm:t>
    </dgm:pt>
    <dgm:pt modelId="{17261821-6C77-4AE6-9B95-0CB2D07A2486}" type="pres">
      <dgm:prSet presAssocID="{D45AFDEE-EC55-4A47-B019-06AF188945DB}" presName="hierChild3" presStyleCnt="0"/>
      <dgm:spPr/>
    </dgm:pt>
    <dgm:pt modelId="{4B9EAF38-B986-4CC2-BA54-089254CB2FC5}" type="pres">
      <dgm:prSet presAssocID="{ADB0EECA-06A3-40B9-8DF9-77EB4405A046}" presName="Name19" presStyleLbl="parChTrans1D3" presStyleIdx="0" presStyleCnt="4"/>
      <dgm:spPr/>
      <dgm:t>
        <a:bodyPr/>
        <a:lstStyle/>
        <a:p>
          <a:endParaRPr lang="tr-TR"/>
        </a:p>
      </dgm:t>
    </dgm:pt>
    <dgm:pt modelId="{A1CF36CF-3A5C-4932-B0C3-D4D60DFF6590}" type="pres">
      <dgm:prSet presAssocID="{40E20E39-F1AA-495D-874D-BF54FD0B07FB}" presName="Name21" presStyleCnt="0"/>
      <dgm:spPr/>
    </dgm:pt>
    <dgm:pt modelId="{19494929-C821-45D1-9F08-ECC5F2D882D2}" type="pres">
      <dgm:prSet presAssocID="{40E20E39-F1AA-495D-874D-BF54FD0B07FB}" presName="level2Shape" presStyleLbl="asst1" presStyleIdx="1" presStyleCnt="6"/>
      <dgm:spPr/>
      <dgm:t>
        <a:bodyPr/>
        <a:lstStyle/>
        <a:p>
          <a:endParaRPr lang="tr-TR"/>
        </a:p>
      </dgm:t>
    </dgm:pt>
    <dgm:pt modelId="{4BEE378F-F100-4A7A-AFEE-B4D0A24B336A}" type="pres">
      <dgm:prSet presAssocID="{40E20E39-F1AA-495D-874D-BF54FD0B07FB}" presName="hierChild3" presStyleCnt="0"/>
      <dgm:spPr/>
    </dgm:pt>
    <dgm:pt modelId="{BE20AEB9-86B2-4B07-BCA1-E870FBB8CCF0}" type="pres">
      <dgm:prSet presAssocID="{34F15E23-647A-434B-96D8-A2F66F3BB846}" presName="Name19" presStyleLbl="parChTrans1D3" presStyleIdx="1" presStyleCnt="4"/>
      <dgm:spPr/>
      <dgm:t>
        <a:bodyPr/>
        <a:lstStyle/>
        <a:p>
          <a:endParaRPr lang="tr-TR"/>
        </a:p>
      </dgm:t>
    </dgm:pt>
    <dgm:pt modelId="{CB6A9792-1D93-4BC4-800B-06E1B40EC8B0}" type="pres">
      <dgm:prSet presAssocID="{1779C5A9-6772-4035-AA96-F099BDD1EA41}" presName="Name21" presStyleCnt="0"/>
      <dgm:spPr/>
    </dgm:pt>
    <dgm:pt modelId="{B5CC678D-959C-446E-B726-E212C42E53FD}" type="pres">
      <dgm:prSet presAssocID="{1779C5A9-6772-4035-AA96-F099BDD1EA41}" presName="level2Shape" presStyleLbl="asst1" presStyleIdx="2" presStyleCnt="6"/>
      <dgm:spPr/>
      <dgm:t>
        <a:bodyPr/>
        <a:lstStyle/>
        <a:p>
          <a:endParaRPr lang="tr-TR"/>
        </a:p>
      </dgm:t>
    </dgm:pt>
    <dgm:pt modelId="{1D913829-7421-47F6-9AF6-B46FD167EAD0}" type="pres">
      <dgm:prSet presAssocID="{1779C5A9-6772-4035-AA96-F099BDD1EA41}" presName="hierChild3" presStyleCnt="0"/>
      <dgm:spPr/>
    </dgm:pt>
    <dgm:pt modelId="{A8C646E2-5121-4129-910C-F334C1D3982D}" type="pres">
      <dgm:prSet presAssocID="{56DF8AE0-7179-4FF9-842F-B9D5757D7247}" presName="Name19" presStyleLbl="parChTrans1D2" presStyleIdx="1" presStyleCnt="2"/>
      <dgm:spPr/>
      <dgm:t>
        <a:bodyPr/>
        <a:lstStyle/>
        <a:p>
          <a:endParaRPr lang="tr-TR"/>
        </a:p>
      </dgm:t>
    </dgm:pt>
    <dgm:pt modelId="{69C85935-AEBF-40E6-83D0-FAE584309001}" type="pres">
      <dgm:prSet presAssocID="{3EFE6901-68B5-417C-B912-621427616D1D}" presName="Name21" presStyleCnt="0"/>
      <dgm:spPr/>
    </dgm:pt>
    <dgm:pt modelId="{2E59C131-617A-4548-B725-5266559D0F06}" type="pres">
      <dgm:prSet presAssocID="{3EFE6901-68B5-417C-B912-621427616D1D}" presName="level2Shape" presStyleLbl="asst1" presStyleIdx="3" presStyleCnt="6"/>
      <dgm:spPr/>
      <dgm:t>
        <a:bodyPr/>
        <a:lstStyle/>
        <a:p>
          <a:endParaRPr lang="tr-TR"/>
        </a:p>
      </dgm:t>
    </dgm:pt>
    <dgm:pt modelId="{F78B51BA-03D1-4127-B91E-DC24C1CF80D6}" type="pres">
      <dgm:prSet presAssocID="{3EFE6901-68B5-417C-B912-621427616D1D}" presName="hierChild3" presStyleCnt="0"/>
      <dgm:spPr/>
    </dgm:pt>
    <dgm:pt modelId="{DC644BB8-29C1-445E-B3C2-91BD12F3F89A}" type="pres">
      <dgm:prSet presAssocID="{20B1AB2A-4A2F-4BD9-8914-54A0E60054DB}" presName="Name19" presStyleLbl="parChTrans1D3" presStyleIdx="2" presStyleCnt="4"/>
      <dgm:spPr/>
      <dgm:t>
        <a:bodyPr/>
        <a:lstStyle/>
        <a:p>
          <a:endParaRPr lang="tr-TR"/>
        </a:p>
      </dgm:t>
    </dgm:pt>
    <dgm:pt modelId="{8C1BFB9F-F89F-48FE-907C-F12BD0A26C79}" type="pres">
      <dgm:prSet presAssocID="{97AC23D3-0312-4B4D-9634-51F9A75238B4}" presName="Name21" presStyleCnt="0"/>
      <dgm:spPr/>
    </dgm:pt>
    <dgm:pt modelId="{4BC4CCC1-6A55-4FC6-AE54-67F8E3FC6E02}" type="pres">
      <dgm:prSet presAssocID="{97AC23D3-0312-4B4D-9634-51F9A75238B4}" presName="level2Shape" presStyleLbl="asst1" presStyleIdx="4" presStyleCnt="6"/>
      <dgm:spPr/>
      <dgm:t>
        <a:bodyPr/>
        <a:lstStyle/>
        <a:p>
          <a:endParaRPr lang="tr-TR"/>
        </a:p>
      </dgm:t>
    </dgm:pt>
    <dgm:pt modelId="{11A112AD-0737-4443-ADDE-3E37A46DB7C1}" type="pres">
      <dgm:prSet presAssocID="{97AC23D3-0312-4B4D-9634-51F9A75238B4}" presName="hierChild3" presStyleCnt="0"/>
      <dgm:spPr/>
    </dgm:pt>
    <dgm:pt modelId="{FE811E37-9231-4D98-BCC5-1976077FA25D}" type="pres">
      <dgm:prSet presAssocID="{1F2A4B03-F68F-40C3-9985-47D0882234C4}" presName="Name19" presStyleLbl="parChTrans1D3" presStyleIdx="3" presStyleCnt="4"/>
      <dgm:spPr/>
      <dgm:t>
        <a:bodyPr/>
        <a:lstStyle/>
        <a:p>
          <a:endParaRPr lang="tr-TR"/>
        </a:p>
      </dgm:t>
    </dgm:pt>
    <dgm:pt modelId="{9E8E8E53-6F2D-4F9D-9933-D871BD7046AA}" type="pres">
      <dgm:prSet presAssocID="{93FFF04D-C157-4555-B550-A6F2D08B83F4}" presName="Name21" presStyleCnt="0"/>
      <dgm:spPr/>
    </dgm:pt>
    <dgm:pt modelId="{566665E0-F507-4699-B9B7-9A3A6D4512E4}" type="pres">
      <dgm:prSet presAssocID="{93FFF04D-C157-4555-B550-A6F2D08B83F4}" presName="level2Shape" presStyleLbl="asst1" presStyleIdx="5" presStyleCnt="6"/>
      <dgm:spPr/>
      <dgm:t>
        <a:bodyPr/>
        <a:lstStyle/>
        <a:p>
          <a:endParaRPr lang="tr-TR"/>
        </a:p>
      </dgm:t>
    </dgm:pt>
    <dgm:pt modelId="{1949EA63-A341-4683-B8DC-E7E0EED42A5B}" type="pres">
      <dgm:prSet presAssocID="{93FFF04D-C157-4555-B550-A6F2D08B83F4}" presName="hierChild3" presStyleCnt="0"/>
      <dgm:spPr/>
    </dgm:pt>
    <dgm:pt modelId="{F920DD4C-2060-4907-9FCB-3AEC996C5DDA}" type="pres">
      <dgm:prSet presAssocID="{C60A5466-4F59-408F-9CCF-BA57EA6524FB}" presName="bgShapesFlow" presStyleCnt="0"/>
      <dgm:spPr/>
    </dgm:pt>
  </dgm:ptLst>
  <dgm:cxnLst>
    <dgm:cxn modelId="{70FCEF40-2D43-492C-B33B-5BE5666990FB}" type="presOf" srcId="{93FFF04D-C157-4555-B550-A6F2D08B83F4}" destId="{566665E0-F507-4699-B9B7-9A3A6D4512E4}" srcOrd="0" destOrd="0" presId="urn:microsoft.com/office/officeart/2005/8/layout/hierarchy6"/>
    <dgm:cxn modelId="{2D4A3B63-1A16-4463-910D-0C88B4E500E4}" srcId="{4B01BDA9-899E-4DCB-9AB5-ED3B15035270}" destId="{D45AFDEE-EC55-4A47-B019-06AF188945DB}" srcOrd="0" destOrd="0" parTransId="{0D25E114-9ED3-427B-A34D-5584D7A75419}" sibTransId="{77733C47-914A-4827-B6AA-071F301EA9DF}"/>
    <dgm:cxn modelId="{56F3BBC0-4EBC-4BEB-B82A-C945D2EFAEEC}" srcId="{3EFE6901-68B5-417C-B912-621427616D1D}" destId="{93FFF04D-C157-4555-B550-A6F2D08B83F4}" srcOrd="1" destOrd="0" parTransId="{1F2A4B03-F68F-40C3-9985-47D0882234C4}" sibTransId="{26BD5E32-596A-4CBD-A57A-F763D2281B2B}"/>
    <dgm:cxn modelId="{37356E37-8072-4A34-B586-3C65E99A36C5}" type="presOf" srcId="{1779C5A9-6772-4035-AA96-F099BDD1EA41}" destId="{B5CC678D-959C-446E-B726-E212C42E53FD}" srcOrd="0" destOrd="0" presId="urn:microsoft.com/office/officeart/2005/8/layout/hierarchy6"/>
    <dgm:cxn modelId="{C718017C-CCC9-4D56-859D-DE8D9F8E5B70}" type="presOf" srcId="{20B1AB2A-4A2F-4BD9-8914-54A0E60054DB}" destId="{DC644BB8-29C1-445E-B3C2-91BD12F3F89A}" srcOrd="0" destOrd="0" presId="urn:microsoft.com/office/officeart/2005/8/layout/hierarchy6"/>
    <dgm:cxn modelId="{CB6E3804-EB6D-447B-970A-8E67EBB0DCC6}" type="presOf" srcId="{34F15E23-647A-434B-96D8-A2F66F3BB846}" destId="{BE20AEB9-86B2-4B07-BCA1-E870FBB8CCF0}" srcOrd="0" destOrd="0" presId="urn:microsoft.com/office/officeart/2005/8/layout/hierarchy6"/>
    <dgm:cxn modelId="{26BB70B2-9446-4400-844C-C816C3B4A336}" type="presOf" srcId="{1F2A4B03-F68F-40C3-9985-47D0882234C4}" destId="{FE811E37-9231-4D98-BCC5-1976077FA25D}" srcOrd="0" destOrd="0" presId="urn:microsoft.com/office/officeart/2005/8/layout/hierarchy6"/>
    <dgm:cxn modelId="{2505FCF0-E6CB-4B22-BF74-19FDFB74B4DE}" srcId="{3EFE6901-68B5-417C-B912-621427616D1D}" destId="{97AC23D3-0312-4B4D-9634-51F9A75238B4}" srcOrd="0" destOrd="0" parTransId="{20B1AB2A-4A2F-4BD9-8914-54A0E60054DB}" sibTransId="{854D7E17-FF94-4606-9029-1671E4DCF4FF}"/>
    <dgm:cxn modelId="{F956F229-F408-423F-9B18-B0E92C55B4B7}" srcId="{C60A5466-4F59-408F-9CCF-BA57EA6524FB}" destId="{4B01BDA9-899E-4DCB-9AB5-ED3B15035270}" srcOrd="0" destOrd="0" parTransId="{44F0C6C0-1156-4345-A19E-9942E7C5A341}" sibTransId="{477B67C7-0BC3-4753-AD0E-357DE1AD3E88}"/>
    <dgm:cxn modelId="{60374FAC-D2DD-4C9A-BBCB-62BE8E05625F}" type="presOf" srcId="{56DF8AE0-7179-4FF9-842F-B9D5757D7247}" destId="{A8C646E2-5121-4129-910C-F334C1D3982D}" srcOrd="0" destOrd="0" presId="urn:microsoft.com/office/officeart/2005/8/layout/hierarchy6"/>
    <dgm:cxn modelId="{B972F746-55B5-4475-9100-0BE6C681C9B3}" type="presOf" srcId="{4B01BDA9-899E-4DCB-9AB5-ED3B15035270}" destId="{686C4D0B-6734-4638-A265-2A251F48D890}" srcOrd="0" destOrd="0" presId="urn:microsoft.com/office/officeart/2005/8/layout/hierarchy6"/>
    <dgm:cxn modelId="{F5DA1CE1-F413-42F2-90F1-29A39245B214}" srcId="{4B01BDA9-899E-4DCB-9AB5-ED3B15035270}" destId="{3EFE6901-68B5-417C-B912-621427616D1D}" srcOrd="1" destOrd="0" parTransId="{56DF8AE0-7179-4FF9-842F-B9D5757D7247}" sibTransId="{4FDBD9F0-023E-4F0D-8DA3-A16BFD21AFC2}"/>
    <dgm:cxn modelId="{35E1BD9F-9ACA-402E-99BA-D587D1BC9DC3}" type="presOf" srcId="{ADB0EECA-06A3-40B9-8DF9-77EB4405A046}" destId="{4B9EAF38-B986-4CC2-BA54-089254CB2FC5}" srcOrd="0" destOrd="0" presId="urn:microsoft.com/office/officeart/2005/8/layout/hierarchy6"/>
    <dgm:cxn modelId="{029A1A24-398D-45CF-97E4-E03097048754}" type="presOf" srcId="{D45AFDEE-EC55-4A47-B019-06AF188945DB}" destId="{C181626B-A98E-4CD2-80DE-4FA05604B53A}" srcOrd="0" destOrd="0" presId="urn:microsoft.com/office/officeart/2005/8/layout/hierarchy6"/>
    <dgm:cxn modelId="{11605111-C45D-459C-AFB5-2974638DC0D9}" type="presOf" srcId="{97AC23D3-0312-4B4D-9634-51F9A75238B4}" destId="{4BC4CCC1-6A55-4FC6-AE54-67F8E3FC6E02}" srcOrd="0" destOrd="0" presId="urn:microsoft.com/office/officeart/2005/8/layout/hierarchy6"/>
    <dgm:cxn modelId="{A5295155-F8FB-43D2-A82A-25F7E267C953}" srcId="{D45AFDEE-EC55-4A47-B019-06AF188945DB}" destId="{1779C5A9-6772-4035-AA96-F099BDD1EA41}" srcOrd="1" destOrd="0" parTransId="{34F15E23-647A-434B-96D8-A2F66F3BB846}" sibTransId="{998B0D13-7E7E-4598-941C-7305B6CE0F8F}"/>
    <dgm:cxn modelId="{F1D898AB-9643-4F59-9C4D-ADC4CC4FA1E5}" type="presOf" srcId="{3EFE6901-68B5-417C-B912-621427616D1D}" destId="{2E59C131-617A-4548-B725-5266559D0F06}" srcOrd="0" destOrd="0" presId="urn:microsoft.com/office/officeart/2005/8/layout/hierarchy6"/>
    <dgm:cxn modelId="{07E5088E-80EB-4E01-A32A-1A58B78D531D}" type="presOf" srcId="{0D25E114-9ED3-427B-A34D-5584D7A75419}" destId="{5A43CE31-7692-4CF6-B559-42CE29FF4B98}" srcOrd="0" destOrd="0" presId="urn:microsoft.com/office/officeart/2005/8/layout/hierarchy6"/>
    <dgm:cxn modelId="{880035BC-50BD-4282-8891-9EA8EC108421}" type="presOf" srcId="{C60A5466-4F59-408F-9CCF-BA57EA6524FB}" destId="{C402485C-CE95-4097-BA1C-CC840C9FA054}" srcOrd="0" destOrd="0" presId="urn:microsoft.com/office/officeart/2005/8/layout/hierarchy6"/>
    <dgm:cxn modelId="{878DA86F-DCBE-4798-924F-DB0E5723880F}" type="presOf" srcId="{40E20E39-F1AA-495D-874D-BF54FD0B07FB}" destId="{19494929-C821-45D1-9F08-ECC5F2D882D2}" srcOrd="0" destOrd="0" presId="urn:microsoft.com/office/officeart/2005/8/layout/hierarchy6"/>
    <dgm:cxn modelId="{E1FCAA50-0543-4471-A2DE-0C3459AF1FFF}" srcId="{D45AFDEE-EC55-4A47-B019-06AF188945DB}" destId="{40E20E39-F1AA-495D-874D-BF54FD0B07FB}" srcOrd="0" destOrd="0" parTransId="{ADB0EECA-06A3-40B9-8DF9-77EB4405A046}" sibTransId="{40C3982E-B5CC-4895-B832-5F3992E2336C}"/>
    <dgm:cxn modelId="{2750CCA6-1ACD-4A2E-BB74-9B7E5729D1E6}" type="presParOf" srcId="{C402485C-CE95-4097-BA1C-CC840C9FA054}" destId="{DB7C0753-3411-42DA-AD5C-413014E44BF3}" srcOrd="0" destOrd="0" presId="urn:microsoft.com/office/officeart/2005/8/layout/hierarchy6"/>
    <dgm:cxn modelId="{A3ABF858-9D0D-49AB-817D-17A5A1309314}" type="presParOf" srcId="{DB7C0753-3411-42DA-AD5C-413014E44BF3}" destId="{D1B11762-061E-4304-B8AF-48D926AE13E8}" srcOrd="0" destOrd="0" presId="urn:microsoft.com/office/officeart/2005/8/layout/hierarchy6"/>
    <dgm:cxn modelId="{94098FBD-94DE-4896-AE1C-3D4E4D3FAEDB}" type="presParOf" srcId="{D1B11762-061E-4304-B8AF-48D926AE13E8}" destId="{2636049E-9D3C-49DA-AEE1-761AB99383C0}" srcOrd="0" destOrd="0" presId="urn:microsoft.com/office/officeart/2005/8/layout/hierarchy6"/>
    <dgm:cxn modelId="{7EEFB6FB-819E-4EA9-8621-2C8BCE279EFE}" type="presParOf" srcId="{2636049E-9D3C-49DA-AEE1-761AB99383C0}" destId="{686C4D0B-6734-4638-A265-2A251F48D890}" srcOrd="0" destOrd="0" presId="urn:microsoft.com/office/officeart/2005/8/layout/hierarchy6"/>
    <dgm:cxn modelId="{3D6E6EB3-C95F-42B8-BD25-D0DEB34ABEAF}" type="presParOf" srcId="{2636049E-9D3C-49DA-AEE1-761AB99383C0}" destId="{BB81BD7E-3158-48F8-A436-F597815FE304}" srcOrd="1" destOrd="0" presId="urn:microsoft.com/office/officeart/2005/8/layout/hierarchy6"/>
    <dgm:cxn modelId="{1A4759FD-466F-4570-A5FB-A15921DC3571}" type="presParOf" srcId="{BB81BD7E-3158-48F8-A436-F597815FE304}" destId="{5A43CE31-7692-4CF6-B559-42CE29FF4B98}" srcOrd="0" destOrd="0" presId="urn:microsoft.com/office/officeart/2005/8/layout/hierarchy6"/>
    <dgm:cxn modelId="{92851F60-5C58-4E3F-9A9F-59D4A2D58186}" type="presParOf" srcId="{BB81BD7E-3158-48F8-A436-F597815FE304}" destId="{F3D8EE9B-344A-425C-99D4-A9374E527358}" srcOrd="1" destOrd="0" presId="urn:microsoft.com/office/officeart/2005/8/layout/hierarchy6"/>
    <dgm:cxn modelId="{D2DBF60E-6BF0-440D-BD77-FDBAA4B9D710}" type="presParOf" srcId="{F3D8EE9B-344A-425C-99D4-A9374E527358}" destId="{C181626B-A98E-4CD2-80DE-4FA05604B53A}" srcOrd="0" destOrd="0" presId="urn:microsoft.com/office/officeart/2005/8/layout/hierarchy6"/>
    <dgm:cxn modelId="{88F3E2FE-3D94-480C-A301-E685AD683BF9}" type="presParOf" srcId="{F3D8EE9B-344A-425C-99D4-A9374E527358}" destId="{17261821-6C77-4AE6-9B95-0CB2D07A2486}" srcOrd="1" destOrd="0" presId="urn:microsoft.com/office/officeart/2005/8/layout/hierarchy6"/>
    <dgm:cxn modelId="{CC026743-84B9-4707-964F-BA27458E5904}" type="presParOf" srcId="{17261821-6C77-4AE6-9B95-0CB2D07A2486}" destId="{4B9EAF38-B986-4CC2-BA54-089254CB2FC5}" srcOrd="0" destOrd="0" presId="urn:microsoft.com/office/officeart/2005/8/layout/hierarchy6"/>
    <dgm:cxn modelId="{8BE92041-9E60-47C7-8341-6B4F30067AC1}" type="presParOf" srcId="{17261821-6C77-4AE6-9B95-0CB2D07A2486}" destId="{A1CF36CF-3A5C-4932-B0C3-D4D60DFF6590}" srcOrd="1" destOrd="0" presId="urn:microsoft.com/office/officeart/2005/8/layout/hierarchy6"/>
    <dgm:cxn modelId="{39D99526-93A8-43D3-9B66-22C8229A48EC}" type="presParOf" srcId="{A1CF36CF-3A5C-4932-B0C3-D4D60DFF6590}" destId="{19494929-C821-45D1-9F08-ECC5F2D882D2}" srcOrd="0" destOrd="0" presId="urn:microsoft.com/office/officeart/2005/8/layout/hierarchy6"/>
    <dgm:cxn modelId="{BF090379-A861-4688-9F09-F5EB883442D1}" type="presParOf" srcId="{A1CF36CF-3A5C-4932-B0C3-D4D60DFF6590}" destId="{4BEE378F-F100-4A7A-AFEE-B4D0A24B336A}" srcOrd="1" destOrd="0" presId="urn:microsoft.com/office/officeart/2005/8/layout/hierarchy6"/>
    <dgm:cxn modelId="{2F6665AF-EFB9-4ED0-B1E4-20AF8F3045C0}" type="presParOf" srcId="{17261821-6C77-4AE6-9B95-0CB2D07A2486}" destId="{BE20AEB9-86B2-4B07-BCA1-E870FBB8CCF0}" srcOrd="2" destOrd="0" presId="urn:microsoft.com/office/officeart/2005/8/layout/hierarchy6"/>
    <dgm:cxn modelId="{D895F647-A05A-4961-84D1-DB1B4A2A3A77}" type="presParOf" srcId="{17261821-6C77-4AE6-9B95-0CB2D07A2486}" destId="{CB6A9792-1D93-4BC4-800B-06E1B40EC8B0}" srcOrd="3" destOrd="0" presId="urn:microsoft.com/office/officeart/2005/8/layout/hierarchy6"/>
    <dgm:cxn modelId="{E0976C82-D6DE-4B87-BA40-E90C5BE4AA62}" type="presParOf" srcId="{CB6A9792-1D93-4BC4-800B-06E1B40EC8B0}" destId="{B5CC678D-959C-446E-B726-E212C42E53FD}" srcOrd="0" destOrd="0" presId="urn:microsoft.com/office/officeart/2005/8/layout/hierarchy6"/>
    <dgm:cxn modelId="{909EC9A3-2066-4D25-B325-6ADA6A75BA40}" type="presParOf" srcId="{CB6A9792-1D93-4BC4-800B-06E1B40EC8B0}" destId="{1D913829-7421-47F6-9AF6-B46FD167EAD0}" srcOrd="1" destOrd="0" presId="urn:microsoft.com/office/officeart/2005/8/layout/hierarchy6"/>
    <dgm:cxn modelId="{365E73F3-06DE-4B40-8114-3D7AA205CC68}" type="presParOf" srcId="{BB81BD7E-3158-48F8-A436-F597815FE304}" destId="{A8C646E2-5121-4129-910C-F334C1D3982D}" srcOrd="2" destOrd="0" presId="urn:microsoft.com/office/officeart/2005/8/layout/hierarchy6"/>
    <dgm:cxn modelId="{04627843-7B4B-4C80-9AF4-DD9CE995ED72}" type="presParOf" srcId="{BB81BD7E-3158-48F8-A436-F597815FE304}" destId="{69C85935-AEBF-40E6-83D0-FAE584309001}" srcOrd="3" destOrd="0" presId="urn:microsoft.com/office/officeart/2005/8/layout/hierarchy6"/>
    <dgm:cxn modelId="{AF09A6F8-AD73-4587-9333-C4E72E9B5A6F}" type="presParOf" srcId="{69C85935-AEBF-40E6-83D0-FAE584309001}" destId="{2E59C131-617A-4548-B725-5266559D0F06}" srcOrd="0" destOrd="0" presId="urn:microsoft.com/office/officeart/2005/8/layout/hierarchy6"/>
    <dgm:cxn modelId="{BEF4BD20-F7B1-4330-A7E0-554C43F69317}" type="presParOf" srcId="{69C85935-AEBF-40E6-83D0-FAE584309001}" destId="{F78B51BA-03D1-4127-B91E-DC24C1CF80D6}" srcOrd="1" destOrd="0" presId="urn:microsoft.com/office/officeart/2005/8/layout/hierarchy6"/>
    <dgm:cxn modelId="{0C82ACCC-3896-4933-AC3C-E3CD81F99B34}" type="presParOf" srcId="{F78B51BA-03D1-4127-B91E-DC24C1CF80D6}" destId="{DC644BB8-29C1-445E-B3C2-91BD12F3F89A}" srcOrd="0" destOrd="0" presId="urn:microsoft.com/office/officeart/2005/8/layout/hierarchy6"/>
    <dgm:cxn modelId="{BC9C1BC8-CE6F-4157-9AF7-3D4A7EC8BFD7}" type="presParOf" srcId="{F78B51BA-03D1-4127-B91E-DC24C1CF80D6}" destId="{8C1BFB9F-F89F-48FE-907C-F12BD0A26C79}" srcOrd="1" destOrd="0" presId="urn:microsoft.com/office/officeart/2005/8/layout/hierarchy6"/>
    <dgm:cxn modelId="{F669BF0C-F292-42E1-89B1-ADED391C7434}" type="presParOf" srcId="{8C1BFB9F-F89F-48FE-907C-F12BD0A26C79}" destId="{4BC4CCC1-6A55-4FC6-AE54-67F8E3FC6E02}" srcOrd="0" destOrd="0" presId="urn:microsoft.com/office/officeart/2005/8/layout/hierarchy6"/>
    <dgm:cxn modelId="{EB7C111F-C41A-4BB1-9807-CA1E6D74EEE8}" type="presParOf" srcId="{8C1BFB9F-F89F-48FE-907C-F12BD0A26C79}" destId="{11A112AD-0737-4443-ADDE-3E37A46DB7C1}" srcOrd="1" destOrd="0" presId="urn:microsoft.com/office/officeart/2005/8/layout/hierarchy6"/>
    <dgm:cxn modelId="{FA085628-1FCC-4ACC-8684-87C054449CEF}" type="presParOf" srcId="{F78B51BA-03D1-4127-B91E-DC24C1CF80D6}" destId="{FE811E37-9231-4D98-BCC5-1976077FA25D}" srcOrd="2" destOrd="0" presId="urn:microsoft.com/office/officeart/2005/8/layout/hierarchy6"/>
    <dgm:cxn modelId="{7A435780-5A69-44CF-AF89-03DDD7CE8E88}" type="presParOf" srcId="{F78B51BA-03D1-4127-B91E-DC24C1CF80D6}" destId="{9E8E8E53-6F2D-4F9D-9933-D871BD7046AA}" srcOrd="3" destOrd="0" presId="urn:microsoft.com/office/officeart/2005/8/layout/hierarchy6"/>
    <dgm:cxn modelId="{610FF8C8-7B5D-44E3-BD57-30506C30CAC4}" type="presParOf" srcId="{9E8E8E53-6F2D-4F9D-9933-D871BD7046AA}" destId="{566665E0-F507-4699-B9B7-9A3A6D4512E4}" srcOrd="0" destOrd="0" presId="urn:microsoft.com/office/officeart/2005/8/layout/hierarchy6"/>
    <dgm:cxn modelId="{04C5F753-00A0-4EC6-8B6C-6ED5243BB52D}" type="presParOf" srcId="{9E8E8E53-6F2D-4F9D-9933-D871BD7046AA}" destId="{1949EA63-A341-4683-B8DC-E7E0EED42A5B}" srcOrd="1" destOrd="0" presId="urn:microsoft.com/office/officeart/2005/8/layout/hierarchy6"/>
    <dgm:cxn modelId="{BB39DDAA-340F-4107-A912-3B6F91C94885}" type="presParOf" srcId="{C402485C-CE95-4097-BA1C-CC840C9FA054}" destId="{F920DD4C-2060-4907-9FCB-3AEC996C5DD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4A10F1-657A-4762-AC47-D68549BBE038}" type="doc">
      <dgm:prSet loTypeId="urn:microsoft.com/office/officeart/2005/8/layout/radial1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243EEFD0-9FA2-4CEB-8034-B0B00ABC8408}">
      <dgm:prSet phldrT="[Metin]" custT="1"/>
      <dgm:spPr/>
      <dgm:t>
        <a:bodyPr/>
        <a:lstStyle/>
        <a:p>
          <a:r>
            <a:rPr lang="tr-TR" sz="2000" dirty="0" smtClean="0">
              <a:latin typeface="Times New Roman" pitchFamily="18" charset="0"/>
              <a:cs typeface="Times New Roman" pitchFamily="18" charset="0"/>
            </a:rPr>
            <a:t>Kurumsal Bankacılık</a:t>
          </a:r>
          <a:endParaRPr lang="tr-TR" sz="2000" dirty="0">
            <a:latin typeface="Times New Roman" pitchFamily="18" charset="0"/>
            <a:cs typeface="Times New Roman" pitchFamily="18" charset="0"/>
          </a:endParaRPr>
        </a:p>
      </dgm:t>
    </dgm:pt>
    <dgm:pt modelId="{AC2A5288-4053-45CE-9407-EF1C5822A708}" type="parTrans" cxnId="{1BC8B03D-2675-4A05-AA32-FAC2C4D82D64}">
      <dgm:prSet/>
      <dgm:spPr/>
      <dgm:t>
        <a:bodyPr/>
        <a:lstStyle/>
        <a:p>
          <a:endParaRPr lang="tr-TR"/>
        </a:p>
      </dgm:t>
    </dgm:pt>
    <dgm:pt modelId="{00961B6C-8160-408E-A3BB-3F491EAD9134}" type="sibTrans" cxnId="{1BC8B03D-2675-4A05-AA32-FAC2C4D82D64}">
      <dgm:prSet/>
      <dgm:spPr/>
      <dgm:t>
        <a:bodyPr/>
        <a:lstStyle/>
        <a:p>
          <a:endParaRPr lang="tr-TR"/>
        </a:p>
      </dgm:t>
    </dgm:pt>
    <dgm:pt modelId="{40B8B0BB-9962-4FDA-8F11-AB1CEE58A77E}">
      <dgm:prSet phldrT="[Metin]"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Nakit Yönetimi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77C310FF-756A-49E8-B76C-1908C7BECA6B}" type="parTrans" cxnId="{046069BA-EB78-4DE1-9166-E9C97FE73D89}">
      <dgm:prSet/>
      <dgm:spPr/>
      <dgm:t>
        <a:bodyPr/>
        <a:lstStyle/>
        <a:p>
          <a:endParaRPr lang="tr-TR"/>
        </a:p>
      </dgm:t>
    </dgm:pt>
    <dgm:pt modelId="{AECC5CF9-98D9-4459-B67C-D559453ED3C8}" type="sibTrans" cxnId="{046069BA-EB78-4DE1-9166-E9C97FE73D89}">
      <dgm:prSet/>
      <dgm:spPr/>
      <dgm:t>
        <a:bodyPr/>
        <a:lstStyle/>
        <a:p>
          <a:endParaRPr lang="tr-TR"/>
        </a:p>
      </dgm:t>
    </dgm:pt>
    <dgm:pt modelId="{04B3D42C-4BF9-4AD8-9E03-61BD0D59F744}">
      <dgm:prSet phldrT="[Metin]"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Ürün ve Müşteri Fiyatlaması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8896BD1B-F4BE-4E2E-A572-9D7AB1D402A7}" type="parTrans" cxnId="{DE239FE6-56F4-4253-9771-0FAF272103AE}">
      <dgm:prSet/>
      <dgm:spPr/>
      <dgm:t>
        <a:bodyPr/>
        <a:lstStyle/>
        <a:p>
          <a:endParaRPr lang="tr-TR"/>
        </a:p>
      </dgm:t>
    </dgm:pt>
    <dgm:pt modelId="{7A1FE3CD-9A81-4D2B-AB9B-146FCA115B7A}" type="sibTrans" cxnId="{DE239FE6-56F4-4253-9771-0FAF272103AE}">
      <dgm:prSet/>
      <dgm:spPr/>
      <dgm:t>
        <a:bodyPr/>
        <a:lstStyle/>
        <a:p>
          <a:endParaRPr lang="tr-TR"/>
        </a:p>
      </dgm:t>
    </dgm:pt>
    <dgm:pt modelId="{3498013F-DD21-48F4-9AE9-AFF8F7BDE991}">
      <dgm:prSet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Dış Ticaret ve Finansmanı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92B49BCB-0111-44A5-8235-1CA276DA244B}" type="parTrans" cxnId="{87BC84E4-3DA8-42CC-BC95-5FA67ED3849F}">
      <dgm:prSet/>
      <dgm:spPr/>
      <dgm:t>
        <a:bodyPr/>
        <a:lstStyle/>
        <a:p>
          <a:endParaRPr lang="tr-TR"/>
        </a:p>
      </dgm:t>
    </dgm:pt>
    <dgm:pt modelId="{F38BE676-DCF6-45D0-8AB9-48245299410D}" type="sibTrans" cxnId="{87BC84E4-3DA8-42CC-BC95-5FA67ED3849F}">
      <dgm:prSet/>
      <dgm:spPr/>
      <dgm:t>
        <a:bodyPr/>
        <a:lstStyle/>
        <a:p>
          <a:endParaRPr lang="tr-TR"/>
        </a:p>
      </dgm:t>
    </dgm:pt>
    <dgm:pt modelId="{2DC98190-A1C0-4DD1-B8D7-2A0B7826F679}">
      <dgm:prSet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Risk Yönetimi-Türev ve Yapılandırılmış Ürünler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D6D97CE9-AF4F-45CE-AC8F-456C0B913549}" type="parTrans" cxnId="{C2FDD4C9-6C8F-45F1-802F-272D5CAC9C20}">
      <dgm:prSet/>
      <dgm:spPr/>
      <dgm:t>
        <a:bodyPr/>
        <a:lstStyle/>
        <a:p>
          <a:endParaRPr lang="tr-TR"/>
        </a:p>
      </dgm:t>
    </dgm:pt>
    <dgm:pt modelId="{8B1A7620-013D-4F67-BE07-0761C24D0A46}" type="sibTrans" cxnId="{C2FDD4C9-6C8F-45F1-802F-272D5CAC9C20}">
      <dgm:prSet/>
      <dgm:spPr/>
      <dgm:t>
        <a:bodyPr/>
        <a:lstStyle/>
        <a:p>
          <a:endParaRPr lang="tr-TR"/>
        </a:p>
      </dgm:t>
    </dgm:pt>
    <dgm:pt modelId="{BC7B03CF-184D-4013-9B11-10560439B101}">
      <dgm:prSet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Proje Finansmanı ve Yapılandırılmış Finansman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FC6092CA-80E8-4982-9201-3FAA517C4E09}" type="parTrans" cxnId="{EA15394D-956C-47E2-9349-491DCE31F3B7}">
      <dgm:prSet/>
      <dgm:spPr/>
      <dgm:t>
        <a:bodyPr/>
        <a:lstStyle/>
        <a:p>
          <a:endParaRPr lang="tr-TR"/>
        </a:p>
      </dgm:t>
    </dgm:pt>
    <dgm:pt modelId="{4FA0E9B4-B4BF-47E6-AC6B-65976A0D68B3}" type="sibTrans" cxnId="{EA15394D-956C-47E2-9349-491DCE31F3B7}">
      <dgm:prSet/>
      <dgm:spPr/>
      <dgm:t>
        <a:bodyPr/>
        <a:lstStyle/>
        <a:p>
          <a:endParaRPr lang="tr-TR"/>
        </a:p>
      </dgm:t>
    </dgm:pt>
    <dgm:pt modelId="{896464B8-F6BB-49FF-86AD-5ED89807D5FA}">
      <dgm:prSet custT="1"/>
      <dgm:spPr/>
      <dgm:t>
        <a:bodyPr/>
        <a:lstStyle/>
        <a:p>
          <a:r>
            <a:rPr lang="tr-TR" sz="1400" dirty="0" smtClean="0">
              <a:latin typeface="Times New Roman" pitchFamily="18" charset="0"/>
              <a:cs typeface="Times New Roman" pitchFamily="18" charset="0"/>
            </a:rPr>
            <a:t>Portföy Yönetimi </a:t>
          </a:r>
          <a:endParaRPr lang="tr-TR" sz="1400" dirty="0">
            <a:latin typeface="Times New Roman" pitchFamily="18" charset="0"/>
            <a:cs typeface="Times New Roman" pitchFamily="18" charset="0"/>
          </a:endParaRPr>
        </a:p>
      </dgm:t>
    </dgm:pt>
    <dgm:pt modelId="{DDA5F6C8-076A-4D9E-A90A-A1C956BB5D9B}" type="parTrans" cxnId="{DD9D76D6-BB93-42F7-8AD2-A8463227BE5A}">
      <dgm:prSet/>
      <dgm:spPr/>
      <dgm:t>
        <a:bodyPr/>
        <a:lstStyle/>
        <a:p>
          <a:endParaRPr lang="tr-TR"/>
        </a:p>
      </dgm:t>
    </dgm:pt>
    <dgm:pt modelId="{7E61D892-5906-4608-BF57-BA8F3899F254}" type="sibTrans" cxnId="{DD9D76D6-BB93-42F7-8AD2-A8463227BE5A}">
      <dgm:prSet/>
      <dgm:spPr/>
      <dgm:t>
        <a:bodyPr/>
        <a:lstStyle/>
        <a:p>
          <a:endParaRPr lang="tr-TR"/>
        </a:p>
      </dgm:t>
    </dgm:pt>
    <dgm:pt modelId="{C3043E83-F01C-4BE7-878F-1E7984BC3E49}" type="pres">
      <dgm:prSet presAssocID="{4F4A10F1-657A-4762-AC47-D68549BBE0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8ED0B1-ED8E-4A41-9E4A-2ED2F8EAD6E7}" type="pres">
      <dgm:prSet presAssocID="{243EEFD0-9FA2-4CEB-8034-B0B00ABC8408}" presName="centerShape" presStyleLbl="node0" presStyleIdx="0" presStyleCnt="1" custScaleX="136092" custScaleY="146028"/>
      <dgm:spPr/>
      <dgm:t>
        <a:bodyPr/>
        <a:lstStyle/>
        <a:p>
          <a:endParaRPr lang="tr-TR"/>
        </a:p>
      </dgm:t>
    </dgm:pt>
    <dgm:pt modelId="{40D53BCB-E719-43A9-80C2-1331A4551AA1}" type="pres">
      <dgm:prSet presAssocID="{77C310FF-756A-49E8-B76C-1908C7BECA6B}" presName="Name9" presStyleLbl="parChTrans1D2" presStyleIdx="0" presStyleCnt="6"/>
      <dgm:spPr/>
      <dgm:t>
        <a:bodyPr/>
        <a:lstStyle/>
        <a:p>
          <a:endParaRPr lang="tr-TR"/>
        </a:p>
      </dgm:t>
    </dgm:pt>
    <dgm:pt modelId="{A7E2D878-559E-4321-8496-FCCCAD5AFC55}" type="pres">
      <dgm:prSet presAssocID="{77C310FF-756A-49E8-B76C-1908C7BECA6B}" presName="connTx" presStyleLbl="parChTrans1D2" presStyleIdx="0" presStyleCnt="6"/>
      <dgm:spPr/>
      <dgm:t>
        <a:bodyPr/>
        <a:lstStyle/>
        <a:p>
          <a:endParaRPr lang="tr-TR"/>
        </a:p>
      </dgm:t>
    </dgm:pt>
    <dgm:pt modelId="{3C794CD6-C7C8-4D96-9EF9-AE80B1CFA7F8}" type="pres">
      <dgm:prSet presAssocID="{40B8B0BB-9962-4FDA-8F11-AB1CEE58A7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14051BE-5109-415C-8F43-E2D51C62884B}" type="pres">
      <dgm:prSet presAssocID="{8896BD1B-F4BE-4E2E-A572-9D7AB1D402A7}" presName="Name9" presStyleLbl="parChTrans1D2" presStyleIdx="1" presStyleCnt="6"/>
      <dgm:spPr/>
      <dgm:t>
        <a:bodyPr/>
        <a:lstStyle/>
        <a:p>
          <a:endParaRPr lang="tr-TR"/>
        </a:p>
      </dgm:t>
    </dgm:pt>
    <dgm:pt modelId="{0B8A15C5-885F-4935-AE5C-A70B881BAD10}" type="pres">
      <dgm:prSet presAssocID="{8896BD1B-F4BE-4E2E-A572-9D7AB1D402A7}" presName="connTx" presStyleLbl="parChTrans1D2" presStyleIdx="1" presStyleCnt="6"/>
      <dgm:spPr/>
      <dgm:t>
        <a:bodyPr/>
        <a:lstStyle/>
        <a:p>
          <a:endParaRPr lang="tr-TR"/>
        </a:p>
      </dgm:t>
    </dgm:pt>
    <dgm:pt modelId="{6C304EBB-8964-47F1-BEDE-1C485E6D0464}" type="pres">
      <dgm:prSet presAssocID="{04B3D42C-4BF9-4AD8-9E03-61BD0D59F74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44D798-F5FC-46B1-A96B-B282DAA3279E}" type="pres">
      <dgm:prSet presAssocID="{92B49BCB-0111-44A5-8235-1CA276DA244B}" presName="Name9" presStyleLbl="parChTrans1D2" presStyleIdx="2" presStyleCnt="6"/>
      <dgm:spPr/>
      <dgm:t>
        <a:bodyPr/>
        <a:lstStyle/>
        <a:p>
          <a:endParaRPr lang="tr-TR"/>
        </a:p>
      </dgm:t>
    </dgm:pt>
    <dgm:pt modelId="{693A7067-7648-4936-AD56-448FA0E7016C}" type="pres">
      <dgm:prSet presAssocID="{92B49BCB-0111-44A5-8235-1CA276DA244B}" presName="connTx" presStyleLbl="parChTrans1D2" presStyleIdx="2" presStyleCnt="6"/>
      <dgm:spPr/>
      <dgm:t>
        <a:bodyPr/>
        <a:lstStyle/>
        <a:p>
          <a:endParaRPr lang="tr-TR"/>
        </a:p>
      </dgm:t>
    </dgm:pt>
    <dgm:pt modelId="{FB67D1A6-22FA-47CC-A9C7-24F9E65DE3EB}" type="pres">
      <dgm:prSet presAssocID="{3498013F-DD21-48F4-9AE9-AFF8F7BDE99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BB6473-90EB-4F02-B315-FF33ADE41133}" type="pres">
      <dgm:prSet presAssocID="{D6D97CE9-AF4F-45CE-AC8F-456C0B913549}" presName="Name9" presStyleLbl="parChTrans1D2" presStyleIdx="3" presStyleCnt="6"/>
      <dgm:spPr/>
      <dgm:t>
        <a:bodyPr/>
        <a:lstStyle/>
        <a:p>
          <a:endParaRPr lang="tr-TR"/>
        </a:p>
      </dgm:t>
    </dgm:pt>
    <dgm:pt modelId="{F2BD388A-019B-49F5-A64B-258FEA2EAEEB}" type="pres">
      <dgm:prSet presAssocID="{D6D97CE9-AF4F-45CE-AC8F-456C0B913549}" presName="connTx" presStyleLbl="parChTrans1D2" presStyleIdx="3" presStyleCnt="6"/>
      <dgm:spPr/>
      <dgm:t>
        <a:bodyPr/>
        <a:lstStyle/>
        <a:p>
          <a:endParaRPr lang="tr-TR"/>
        </a:p>
      </dgm:t>
    </dgm:pt>
    <dgm:pt modelId="{CBA3AEEA-1A92-43B6-854A-BCE23ACBF513}" type="pres">
      <dgm:prSet presAssocID="{2DC98190-A1C0-4DD1-B8D7-2A0B7826F679}" presName="node" presStyleLbl="node1" presStyleIdx="3" presStyleCnt="6" custScaleX="1106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BD85FA-E116-4055-828A-FFD983A978F1}" type="pres">
      <dgm:prSet presAssocID="{FC6092CA-80E8-4982-9201-3FAA517C4E09}" presName="Name9" presStyleLbl="parChTrans1D2" presStyleIdx="4" presStyleCnt="6"/>
      <dgm:spPr/>
      <dgm:t>
        <a:bodyPr/>
        <a:lstStyle/>
        <a:p>
          <a:endParaRPr lang="tr-TR"/>
        </a:p>
      </dgm:t>
    </dgm:pt>
    <dgm:pt modelId="{C1D87B1F-91C4-4C45-AB29-63EBF8882688}" type="pres">
      <dgm:prSet presAssocID="{FC6092CA-80E8-4982-9201-3FAA517C4E09}" presName="connTx" presStyleLbl="parChTrans1D2" presStyleIdx="4" presStyleCnt="6"/>
      <dgm:spPr/>
      <dgm:t>
        <a:bodyPr/>
        <a:lstStyle/>
        <a:p>
          <a:endParaRPr lang="tr-TR"/>
        </a:p>
      </dgm:t>
    </dgm:pt>
    <dgm:pt modelId="{2EB1F131-50CE-4C18-B87D-889608429CDA}" type="pres">
      <dgm:prSet presAssocID="{BC7B03CF-184D-4013-9B11-10560439B101}" presName="node" presStyleLbl="node1" presStyleIdx="4" presStyleCnt="6" custScaleX="1106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F4C951-4070-40EC-A548-824609A15AEC}" type="pres">
      <dgm:prSet presAssocID="{DDA5F6C8-076A-4D9E-A90A-A1C956BB5D9B}" presName="Name9" presStyleLbl="parChTrans1D2" presStyleIdx="5" presStyleCnt="6"/>
      <dgm:spPr/>
      <dgm:t>
        <a:bodyPr/>
        <a:lstStyle/>
        <a:p>
          <a:endParaRPr lang="tr-TR"/>
        </a:p>
      </dgm:t>
    </dgm:pt>
    <dgm:pt modelId="{D941FB77-9E97-4923-97DD-4F1302023199}" type="pres">
      <dgm:prSet presAssocID="{DDA5F6C8-076A-4D9E-A90A-A1C956BB5D9B}" presName="connTx" presStyleLbl="parChTrans1D2" presStyleIdx="5" presStyleCnt="6"/>
      <dgm:spPr/>
      <dgm:t>
        <a:bodyPr/>
        <a:lstStyle/>
        <a:p>
          <a:endParaRPr lang="tr-TR"/>
        </a:p>
      </dgm:t>
    </dgm:pt>
    <dgm:pt modelId="{48078A73-8899-4ECB-9C5F-15FAAB002B23}" type="pres">
      <dgm:prSet presAssocID="{896464B8-F6BB-49FF-86AD-5ED89807D5F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08E8FD-4690-4800-9BBC-B12304D10AA6}" type="presOf" srcId="{FC6092CA-80E8-4982-9201-3FAA517C4E09}" destId="{C1D87B1F-91C4-4C45-AB29-63EBF8882688}" srcOrd="1" destOrd="0" presId="urn:microsoft.com/office/officeart/2005/8/layout/radial1"/>
    <dgm:cxn modelId="{46630C89-893A-472B-884F-5360F289049D}" type="presOf" srcId="{DDA5F6C8-076A-4D9E-A90A-A1C956BB5D9B}" destId="{D941FB77-9E97-4923-97DD-4F1302023199}" srcOrd="1" destOrd="0" presId="urn:microsoft.com/office/officeart/2005/8/layout/radial1"/>
    <dgm:cxn modelId="{A232C3DA-125C-4B89-B163-31468757811B}" type="presOf" srcId="{8896BD1B-F4BE-4E2E-A572-9D7AB1D402A7}" destId="{F14051BE-5109-415C-8F43-E2D51C62884B}" srcOrd="0" destOrd="0" presId="urn:microsoft.com/office/officeart/2005/8/layout/radial1"/>
    <dgm:cxn modelId="{FF512A4A-5DBC-4450-810F-4D41D609BC78}" type="presOf" srcId="{77C310FF-756A-49E8-B76C-1908C7BECA6B}" destId="{A7E2D878-559E-4321-8496-FCCCAD5AFC55}" srcOrd="1" destOrd="0" presId="urn:microsoft.com/office/officeart/2005/8/layout/radial1"/>
    <dgm:cxn modelId="{DD9D76D6-BB93-42F7-8AD2-A8463227BE5A}" srcId="{243EEFD0-9FA2-4CEB-8034-B0B00ABC8408}" destId="{896464B8-F6BB-49FF-86AD-5ED89807D5FA}" srcOrd="5" destOrd="0" parTransId="{DDA5F6C8-076A-4D9E-A90A-A1C956BB5D9B}" sibTransId="{7E61D892-5906-4608-BF57-BA8F3899F254}"/>
    <dgm:cxn modelId="{CF92FD44-0E05-4D16-8B04-DADDAEBFFDC8}" type="presOf" srcId="{243EEFD0-9FA2-4CEB-8034-B0B00ABC8408}" destId="{058ED0B1-ED8E-4A41-9E4A-2ED2F8EAD6E7}" srcOrd="0" destOrd="0" presId="urn:microsoft.com/office/officeart/2005/8/layout/radial1"/>
    <dgm:cxn modelId="{7515D113-5830-4D1D-AB46-4FFDAA724696}" type="presOf" srcId="{2DC98190-A1C0-4DD1-B8D7-2A0B7826F679}" destId="{CBA3AEEA-1A92-43B6-854A-BCE23ACBF513}" srcOrd="0" destOrd="0" presId="urn:microsoft.com/office/officeart/2005/8/layout/radial1"/>
    <dgm:cxn modelId="{EA15394D-956C-47E2-9349-491DCE31F3B7}" srcId="{243EEFD0-9FA2-4CEB-8034-B0B00ABC8408}" destId="{BC7B03CF-184D-4013-9B11-10560439B101}" srcOrd="4" destOrd="0" parTransId="{FC6092CA-80E8-4982-9201-3FAA517C4E09}" sibTransId="{4FA0E9B4-B4BF-47E6-AC6B-65976A0D68B3}"/>
    <dgm:cxn modelId="{51F51F42-4D34-476A-9A97-F4A006D5E9FB}" type="presOf" srcId="{DDA5F6C8-076A-4D9E-A90A-A1C956BB5D9B}" destId="{9AF4C951-4070-40EC-A548-824609A15AEC}" srcOrd="0" destOrd="0" presId="urn:microsoft.com/office/officeart/2005/8/layout/radial1"/>
    <dgm:cxn modelId="{DE239FE6-56F4-4253-9771-0FAF272103AE}" srcId="{243EEFD0-9FA2-4CEB-8034-B0B00ABC8408}" destId="{04B3D42C-4BF9-4AD8-9E03-61BD0D59F744}" srcOrd="1" destOrd="0" parTransId="{8896BD1B-F4BE-4E2E-A572-9D7AB1D402A7}" sibTransId="{7A1FE3CD-9A81-4D2B-AB9B-146FCA115B7A}"/>
    <dgm:cxn modelId="{C2FDD4C9-6C8F-45F1-802F-272D5CAC9C20}" srcId="{243EEFD0-9FA2-4CEB-8034-B0B00ABC8408}" destId="{2DC98190-A1C0-4DD1-B8D7-2A0B7826F679}" srcOrd="3" destOrd="0" parTransId="{D6D97CE9-AF4F-45CE-AC8F-456C0B913549}" sibTransId="{8B1A7620-013D-4F67-BE07-0761C24D0A46}"/>
    <dgm:cxn modelId="{F71F6A93-8DD6-406E-A569-5F7415F06320}" type="presOf" srcId="{04B3D42C-4BF9-4AD8-9E03-61BD0D59F744}" destId="{6C304EBB-8964-47F1-BEDE-1C485E6D0464}" srcOrd="0" destOrd="0" presId="urn:microsoft.com/office/officeart/2005/8/layout/radial1"/>
    <dgm:cxn modelId="{9F4F3923-3C84-406A-B3BB-F40D6E625222}" type="presOf" srcId="{4F4A10F1-657A-4762-AC47-D68549BBE038}" destId="{C3043E83-F01C-4BE7-878F-1E7984BC3E49}" srcOrd="0" destOrd="0" presId="urn:microsoft.com/office/officeart/2005/8/layout/radial1"/>
    <dgm:cxn modelId="{6FF1E1B9-E2F3-4422-A1BA-A5D2E6B9A167}" type="presOf" srcId="{92B49BCB-0111-44A5-8235-1CA276DA244B}" destId="{693A7067-7648-4936-AD56-448FA0E7016C}" srcOrd="1" destOrd="0" presId="urn:microsoft.com/office/officeart/2005/8/layout/radial1"/>
    <dgm:cxn modelId="{62D68A98-CAE9-45A6-B23F-2BDD411573F9}" type="presOf" srcId="{3498013F-DD21-48F4-9AE9-AFF8F7BDE991}" destId="{FB67D1A6-22FA-47CC-A9C7-24F9E65DE3EB}" srcOrd="0" destOrd="0" presId="urn:microsoft.com/office/officeart/2005/8/layout/radial1"/>
    <dgm:cxn modelId="{AF3E27E5-BE14-40A4-B0DE-E2BCF49AE2C3}" type="presOf" srcId="{8896BD1B-F4BE-4E2E-A572-9D7AB1D402A7}" destId="{0B8A15C5-885F-4935-AE5C-A70B881BAD10}" srcOrd="1" destOrd="0" presId="urn:microsoft.com/office/officeart/2005/8/layout/radial1"/>
    <dgm:cxn modelId="{931208DF-C4EC-4C82-B560-8411FD49D688}" type="presOf" srcId="{40B8B0BB-9962-4FDA-8F11-AB1CEE58A77E}" destId="{3C794CD6-C7C8-4D96-9EF9-AE80B1CFA7F8}" srcOrd="0" destOrd="0" presId="urn:microsoft.com/office/officeart/2005/8/layout/radial1"/>
    <dgm:cxn modelId="{E6A294C4-96CE-454C-B2FC-93C45BF99423}" type="presOf" srcId="{896464B8-F6BB-49FF-86AD-5ED89807D5FA}" destId="{48078A73-8899-4ECB-9C5F-15FAAB002B23}" srcOrd="0" destOrd="0" presId="urn:microsoft.com/office/officeart/2005/8/layout/radial1"/>
    <dgm:cxn modelId="{0BAE07B3-771C-47E0-8CC4-06C18F470985}" type="presOf" srcId="{92B49BCB-0111-44A5-8235-1CA276DA244B}" destId="{D944D798-F5FC-46B1-A96B-B282DAA3279E}" srcOrd="0" destOrd="0" presId="urn:microsoft.com/office/officeart/2005/8/layout/radial1"/>
    <dgm:cxn modelId="{1BC8B03D-2675-4A05-AA32-FAC2C4D82D64}" srcId="{4F4A10F1-657A-4762-AC47-D68549BBE038}" destId="{243EEFD0-9FA2-4CEB-8034-B0B00ABC8408}" srcOrd="0" destOrd="0" parTransId="{AC2A5288-4053-45CE-9407-EF1C5822A708}" sibTransId="{00961B6C-8160-408E-A3BB-3F491EAD9134}"/>
    <dgm:cxn modelId="{EC1B3DCD-622C-4E1A-9226-3EA51BE34590}" type="presOf" srcId="{D6D97CE9-AF4F-45CE-AC8F-456C0B913549}" destId="{F2BD388A-019B-49F5-A64B-258FEA2EAEEB}" srcOrd="1" destOrd="0" presId="urn:microsoft.com/office/officeart/2005/8/layout/radial1"/>
    <dgm:cxn modelId="{046069BA-EB78-4DE1-9166-E9C97FE73D89}" srcId="{243EEFD0-9FA2-4CEB-8034-B0B00ABC8408}" destId="{40B8B0BB-9962-4FDA-8F11-AB1CEE58A77E}" srcOrd="0" destOrd="0" parTransId="{77C310FF-756A-49E8-B76C-1908C7BECA6B}" sibTransId="{AECC5CF9-98D9-4459-B67C-D559453ED3C8}"/>
    <dgm:cxn modelId="{324CA050-629D-4ABB-8CC8-E5C3268D7B68}" type="presOf" srcId="{BC7B03CF-184D-4013-9B11-10560439B101}" destId="{2EB1F131-50CE-4C18-B87D-889608429CDA}" srcOrd="0" destOrd="0" presId="urn:microsoft.com/office/officeart/2005/8/layout/radial1"/>
    <dgm:cxn modelId="{0B8B8982-C044-4FD2-B089-D98C47E32649}" type="presOf" srcId="{FC6092CA-80E8-4982-9201-3FAA517C4E09}" destId="{B4BD85FA-E116-4055-828A-FFD983A978F1}" srcOrd="0" destOrd="0" presId="urn:microsoft.com/office/officeart/2005/8/layout/radial1"/>
    <dgm:cxn modelId="{6AA5942A-2689-4BCD-9760-4CD06CD40D23}" type="presOf" srcId="{77C310FF-756A-49E8-B76C-1908C7BECA6B}" destId="{40D53BCB-E719-43A9-80C2-1331A4551AA1}" srcOrd="0" destOrd="0" presId="urn:microsoft.com/office/officeart/2005/8/layout/radial1"/>
    <dgm:cxn modelId="{F59E9ADD-9E85-4682-ACFE-D86ADE874D1B}" type="presOf" srcId="{D6D97CE9-AF4F-45CE-AC8F-456C0B913549}" destId="{9FBB6473-90EB-4F02-B315-FF33ADE41133}" srcOrd="0" destOrd="0" presId="urn:microsoft.com/office/officeart/2005/8/layout/radial1"/>
    <dgm:cxn modelId="{87BC84E4-3DA8-42CC-BC95-5FA67ED3849F}" srcId="{243EEFD0-9FA2-4CEB-8034-B0B00ABC8408}" destId="{3498013F-DD21-48F4-9AE9-AFF8F7BDE991}" srcOrd="2" destOrd="0" parTransId="{92B49BCB-0111-44A5-8235-1CA276DA244B}" sibTransId="{F38BE676-DCF6-45D0-8AB9-48245299410D}"/>
    <dgm:cxn modelId="{9A076000-7ACE-42E7-B4BF-79254583E70F}" type="presParOf" srcId="{C3043E83-F01C-4BE7-878F-1E7984BC3E49}" destId="{058ED0B1-ED8E-4A41-9E4A-2ED2F8EAD6E7}" srcOrd="0" destOrd="0" presId="urn:microsoft.com/office/officeart/2005/8/layout/radial1"/>
    <dgm:cxn modelId="{007CE505-B7D4-4302-A091-8211DE78299F}" type="presParOf" srcId="{C3043E83-F01C-4BE7-878F-1E7984BC3E49}" destId="{40D53BCB-E719-43A9-80C2-1331A4551AA1}" srcOrd="1" destOrd="0" presId="urn:microsoft.com/office/officeart/2005/8/layout/radial1"/>
    <dgm:cxn modelId="{50AE72B6-5AE6-40B2-A6E9-06F844E4F800}" type="presParOf" srcId="{40D53BCB-E719-43A9-80C2-1331A4551AA1}" destId="{A7E2D878-559E-4321-8496-FCCCAD5AFC55}" srcOrd="0" destOrd="0" presId="urn:microsoft.com/office/officeart/2005/8/layout/radial1"/>
    <dgm:cxn modelId="{200C92F0-D8A2-4C1A-9580-2F60493F0EE6}" type="presParOf" srcId="{C3043E83-F01C-4BE7-878F-1E7984BC3E49}" destId="{3C794CD6-C7C8-4D96-9EF9-AE80B1CFA7F8}" srcOrd="2" destOrd="0" presId="urn:microsoft.com/office/officeart/2005/8/layout/radial1"/>
    <dgm:cxn modelId="{F46EA432-5C32-42D9-B9D7-5C21311CDFED}" type="presParOf" srcId="{C3043E83-F01C-4BE7-878F-1E7984BC3E49}" destId="{F14051BE-5109-415C-8F43-E2D51C62884B}" srcOrd="3" destOrd="0" presId="urn:microsoft.com/office/officeart/2005/8/layout/radial1"/>
    <dgm:cxn modelId="{A3C794FD-2716-4B0F-A509-4A1811F0BFC6}" type="presParOf" srcId="{F14051BE-5109-415C-8F43-E2D51C62884B}" destId="{0B8A15C5-885F-4935-AE5C-A70B881BAD10}" srcOrd="0" destOrd="0" presId="urn:microsoft.com/office/officeart/2005/8/layout/radial1"/>
    <dgm:cxn modelId="{A3125711-761E-452E-BBA0-30B14F903423}" type="presParOf" srcId="{C3043E83-F01C-4BE7-878F-1E7984BC3E49}" destId="{6C304EBB-8964-47F1-BEDE-1C485E6D0464}" srcOrd="4" destOrd="0" presId="urn:microsoft.com/office/officeart/2005/8/layout/radial1"/>
    <dgm:cxn modelId="{CCF21A7B-F12D-4853-8990-89F09C8B7179}" type="presParOf" srcId="{C3043E83-F01C-4BE7-878F-1E7984BC3E49}" destId="{D944D798-F5FC-46B1-A96B-B282DAA3279E}" srcOrd="5" destOrd="0" presId="urn:microsoft.com/office/officeart/2005/8/layout/radial1"/>
    <dgm:cxn modelId="{9FD381EF-09D1-40BE-8B46-248E6D18EBA3}" type="presParOf" srcId="{D944D798-F5FC-46B1-A96B-B282DAA3279E}" destId="{693A7067-7648-4936-AD56-448FA0E7016C}" srcOrd="0" destOrd="0" presId="urn:microsoft.com/office/officeart/2005/8/layout/radial1"/>
    <dgm:cxn modelId="{61315A84-C74D-4973-BB9C-40C301C6C485}" type="presParOf" srcId="{C3043E83-F01C-4BE7-878F-1E7984BC3E49}" destId="{FB67D1A6-22FA-47CC-A9C7-24F9E65DE3EB}" srcOrd="6" destOrd="0" presId="urn:microsoft.com/office/officeart/2005/8/layout/radial1"/>
    <dgm:cxn modelId="{40AC1F20-9FCF-4571-AE4F-BD975C6F78F2}" type="presParOf" srcId="{C3043E83-F01C-4BE7-878F-1E7984BC3E49}" destId="{9FBB6473-90EB-4F02-B315-FF33ADE41133}" srcOrd="7" destOrd="0" presId="urn:microsoft.com/office/officeart/2005/8/layout/radial1"/>
    <dgm:cxn modelId="{ECAE7C84-F4AE-42BA-8631-7DEFF6E3B75E}" type="presParOf" srcId="{9FBB6473-90EB-4F02-B315-FF33ADE41133}" destId="{F2BD388A-019B-49F5-A64B-258FEA2EAEEB}" srcOrd="0" destOrd="0" presId="urn:microsoft.com/office/officeart/2005/8/layout/radial1"/>
    <dgm:cxn modelId="{1B09DB5E-4067-449D-A38B-568FCFBB52D5}" type="presParOf" srcId="{C3043E83-F01C-4BE7-878F-1E7984BC3E49}" destId="{CBA3AEEA-1A92-43B6-854A-BCE23ACBF513}" srcOrd="8" destOrd="0" presId="urn:microsoft.com/office/officeart/2005/8/layout/radial1"/>
    <dgm:cxn modelId="{12C8CD50-97B1-4589-B396-C51CE7903C85}" type="presParOf" srcId="{C3043E83-F01C-4BE7-878F-1E7984BC3E49}" destId="{B4BD85FA-E116-4055-828A-FFD983A978F1}" srcOrd="9" destOrd="0" presId="urn:microsoft.com/office/officeart/2005/8/layout/radial1"/>
    <dgm:cxn modelId="{4672F42F-F311-4BD7-BBB6-17A637FEB32B}" type="presParOf" srcId="{B4BD85FA-E116-4055-828A-FFD983A978F1}" destId="{C1D87B1F-91C4-4C45-AB29-63EBF8882688}" srcOrd="0" destOrd="0" presId="urn:microsoft.com/office/officeart/2005/8/layout/radial1"/>
    <dgm:cxn modelId="{20C702FE-E8C6-4038-BE09-385E4EE0E217}" type="presParOf" srcId="{C3043E83-F01C-4BE7-878F-1E7984BC3E49}" destId="{2EB1F131-50CE-4C18-B87D-889608429CDA}" srcOrd="10" destOrd="0" presId="urn:microsoft.com/office/officeart/2005/8/layout/radial1"/>
    <dgm:cxn modelId="{A0364F0D-0AED-4E81-8E4B-E219C789BF22}" type="presParOf" srcId="{C3043E83-F01C-4BE7-878F-1E7984BC3E49}" destId="{9AF4C951-4070-40EC-A548-824609A15AEC}" srcOrd="11" destOrd="0" presId="urn:microsoft.com/office/officeart/2005/8/layout/radial1"/>
    <dgm:cxn modelId="{32854421-4FBE-4AB0-8939-59CC5A8AAF7F}" type="presParOf" srcId="{9AF4C951-4070-40EC-A548-824609A15AEC}" destId="{D941FB77-9E97-4923-97DD-4F1302023199}" srcOrd="0" destOrd="0" presId="urn:microsoft.com/office/officeart/2005/8/layout/radial1"/>
    <dgm:cxn modelId="{E5808236-63C8-4819-94BD-A3D78458A743}" type="presParOf" srcId="{C3043E83-F01C-4BE7-878F-1E7984BC3E49}" destId="{48078A73-8899-4ECB-9C5F-15FAAB002B23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FC5A36-8884-4AE9-A910-FF8F53286AEB}" type="doc">
      <dgm:prSet loTypeId="urn:microsoft.com/office/officeart/2005/8/layout/radial6" loCatId="cycle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tr-TR"/>
        </a:p>
      </dgm:t>
    </dgm:pt>
    <dgm:pt modelId="{C1B9A43A-1B0C-4176-8EA5-68249B9EC64B}">
      <dgm:prSet phldrT="[Metin]"/>
      <dgm:spPr/>
      <dgm:t>
        <a:bodyPr/>
        <a:lstStyle/>
        <a:p>
          <a:pPr algn="ctr"/>
          <a:r>
            <a:rPr lang="tr-TR" b="1" smtClean="0"/>
            <a:t>MÜŞTERİYE ÖZEL ÇÖZÜMLER</a:t>
          </a:r>
          <a:endParaRPr lang="tr-TR" b="1" dirty="0"/>
        </a:p>
      </dgm:t>
    </dgm:pt>
    <dgm:pt modelId="{0FB0A6B6-DFDD-4B24-A947-D92804016990}" type="parTrans" cxnId="{938BC37E-4FA9-4744-A1BF-48D3CDE19B9C}">
      <dgm:prSet/>
      <dgm:spPr/>
      <dgm:t>
        <a:bodyPr/>
        <a:lstStyle/>
        <a:p>
          <a:endParaRPr lang="tr-TR"/>
        </a:p>
      </dgm:t>
    </dgm:pt>
    <dgm:pt modelId="{A5A2899E-585D-40DE-AD3C-4F9A02FF4043}" type="sibTrans" cxnId="{938BC37E-4FA9-4744-A1BF-48D3CDE19B9C}">
      <dgm:prSet/>
      <dgm:spPr/>
      <dgm:t>
        <a:bodyPr/>
        <a:lstStyle/>
        <a:p>
          <a:endParaRPr lang="tr-TR"/>
        </a:p>
      </dgm:t>
    </dgm:pt>
    <dgm:pt modelId="{8CA03871-B0C3-4D94-ADF6-29FF04796FEC}">
      <dgm:prSet phldrT="[Metin]" custT="1"/>
      <dgm:spPr/>
      <dgm:t>
        <a:bodyPr/>
        <a:lstStyle/>
        <a:p>
          <a:r>
            <a:rPr lang="tr-TR" sz="1200" b="1" baseline="0" dirty="0" smtClean="0">
              <a:latin typeface="Times New Roman" pitchFamily="18" charset="0"/>
              <a:cs typeface="Times New Roman" pitchFamily="18" charset="0"/>
            </a:rPr>
            <a:t>INTERNET ŞUBE TAHSİLAT ÇÖZÜMLERİ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2A8D12A7-1BD6-42A8-A290-103244D8FFB6}" type="parTrans" cxnId="{691474FF-D018-4E46-9E4E-9F0F830C589A}">
      <dgm:prSet/>
      <dgm:spPr/>
      <dgm:t>
        <a:bodyPr/>
        <a:lstStyle/>
        <a:p>
          <a:endParaRPr lang="tr-TR"/>
        </a:p>
      </dgm:t>
    </dgm:pt>
    <dgm:pt modelId="{FBD4C676-5EAF-443E-A517-502EC854D005}" type="sibTrans" cxnId="{691474FF-D018-4E46-9E4E-9F0F830C589A}">
      <dgm:prSet/>
      <dgm:spPr/>
      <dgm:t>
        <a:bodyPr/>
        <a:lstStyle/>
        <a:p>
          <a:endParaRPr lang="tr-TR"/>
        </a:p>
      </dgm:t>
    </dgm:pt>
    <dgm:pt modelId="{57B9F241-1E99-40CD-A5BC-3A1024A4E3F2}">
      <dgm:prSet phldrT="[Metin]" custT="1"/>
      <dgm:spPr/>
      <dgm:t>
        <a:bodyPr/>
        <a:lstStyle/>
        <a:p>
          <a:r>
            <a:rPr lang="tr-TR" sz="1200" b="1" baseline="0" dirty="0" smtClean="0">
              <a:latin typeface="Times New Roman" pitchFamily="18" charset="0"/>
              <a:cs typeface="Times New Roman" pitchFamily="18" charset="0"/>
            </a:rPr>
            <a:t>E-TAHSİLAT PROJESİ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21404617-120A-4339-A92E-D9CAABB1DCCD}" type="parTrans" cxnId="{D1EFD4FA-E926-4B25-895E-7BE58D9EB92F}">
      <dgm:prSet/>
      <dgm:spPr/>
      <dgm:t>
        <a:bodyPr/>
        <a:lstStyle/>
        <a:p>
          <a:endParaRPr lang="tr-TR"/>
        </a:p>
      </dgm:t>
    </dgm:pt>
    <dgm:pt modelId="{985B5302-C227-409B-B43D-7468BCA34DA8}" type="sibTrans" cxnId="{D1EFD4FA-E926-4B25-895E-7BE58D9EB92F}">
      <dgm:prSet/>
      <dgm:spPr/>
      <dgm:t>
        <a:bodyPr/>
        <a:lstStyle/>
        <a:p>
          <a:endParaRPr lang="tr-TR"/>
        </a:p>
      </dgm:t>
    </dgm:pt>
    <dgm:pt modelId="{57D82001-7365-481C-80DA-A4D40E48888E}">
      <dgm:prSet phldrT="[Metin]" custT="1"/>
      <dgm:spPr/>
      <dgm:t>
        <a:bodyPr/>
        <a:lstStyle/>
        <a:p>
          <a:r>
            <a:rPr lang="tr-TR" sz="1200" b="1" baseline="0" dirty="0" smtClean="0">
              <a:latin typeface="Times New Roman" pitchFamily="18" charset="0"/>
              <a:cs typeface="Times New Roman" pitchFamily="18" charset="0"/>
            </a:rPr>
            <a:t>E-İMZA UYGULAMASI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4D7928E2-B2A2-477E-BA2B-ABE0BD50472A}" type="parTrans" cxnId="{7FBC7BC8-D25E-4623-B7E2-2140C7A5C770}">
      <dgm:prSet/>
      <dgm:spPr/>
      <dgm:t>
        <a:bodyPr/>
        <a:lstStyle/>
        <a:p>
          <a:endParaRPr lang="tr-TR"/>
        </a:p>
      </dgm:t>
    </dgm:pt>
    <dgm:pt modelId="{5D2B5120-FE07-439F-B4C7-743ECCFDF120}" type="sibTrans" cxnId="{7FBC7BC8-D25E-4623-B7E2-2140C7A5C770}">
      <dgm:prSet/>
      <dgm:spPr/>
      <dgm:t>
        <a:bodyPr/>
        <a:lstStyle/>
        <a:p>
          <a:endParaRPr lang="tr-TR"/>
        </a:p>
      </dgm:t>
    </dgm:pt>
    <dgm:pt modelId="{6A4E25E2-4022-40DA-98D0-AD2F732DD4BB}">
      <dgm:prSet phldrT="[Metin]" custT="1"/>
      <dgm:spPr/>
      <dgm:t>
        <a:bodyPr/>
        <a:lstStyle/>
        <a:p>
          <a:r>
            <a:rPr lang="tr-TR" sz="1200" b="1" baseline="0" smtClean="0">
              <a:latin typeface="Times New Roman" pitchFamily="18" charset="0"/>
              <a:cs typeface="Times New Roman" pitchFamily="18" charset="0"/>
            </a:rPr>
            <a:t>WEB SERVİS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2AA276A7-0DB7-4A1A-82E5-C36E09A61E5E}" type="parTrans" cxnId="{EF2F061C-F565-419F-815B-1E64DBDE29AA}">
      <dgm:prSet/>
      <dgm:spPr/>
      <dgm:t>
        <a:bodyPr/>
        <a:lstStyle/>
        <a:p>
          <a:endParaRPr lang="tr-TR"/>
        </a:p>
      </dgm:t>
    </dgm:pt>
    <dgm:pt modelId="{EB1045DC-E11C-4EBD-87F3-FA80E19AB2CC}" type="sibTrans" cxnId="{EF2F061C-F565-419F-815B-1E64DBDE29AA}">
      <dgm:prSet/>
      <dgm:spPr/>
      <dgm:t>
        <a:bodyPr/>
        <a:lstStyle/>
        <a:p>
          <a:endParaRPr lang="tr-TR"/>
        </a:p>
      </dgm:t>
    </dgm:pt>
    <dgm:pt modelId="{305F4EFD-DAAA-47FF-9F96-E73A937503DF}">
      <dgm:prSet phldrT="[Metin]" custT="1"/>
      <dgm:spPr/>
      <dgm:t>
        <a:bodyPr/>
        <a:lstStyle/>
        <a:p>
          <a:r>
            <a:rPr lang="tr-TR" sz="1200" b="1" baseline="0" smtClean="0">
              <a:latin typeface="Times New Roman" pitchFamily="18" charset="0"/>
              <a:cs typeface="Times New Roman" pitchFamily="18" charset="0"/>
            </a:rPr>
            <a:t>OTOMATİK SÜPÜRME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107280D2-2D71-4AAE-AF99-C5A6EAADADF3}" type="parTrans" cxnId="{132F28BF-5E10-4C11-A851-130EA04A5A1C}">
      <dgm:prSet/>
      <dgm:spPr/>
      <dgm:t>
        <a:bodyPr/>
        <a:lstStyle/>
        <a:p>
          <a:endParaRPr lang="tr-TR"/>
        </a:p>
      </dgm:t>
    </dgm:pt>
    <dgm:pt modelId="{7EE062F3-3635-47B7-9AD5-2E51D5ED0004}" type="sibTrans" cxnId="{132F28BF-5E10-4C11-A851-130EA04A5A1C}">
      <dgm:prSet/>
      <dgm:spPr/>
      <dgm:t>
        <a:bodyPr/>
        <a:lstStyle/>
        <a:p>
          <a:endParaRPr lang="tr-TR"/>
        </a:p>
      </dgm:t>
    </dgm:pt>
    <dgm:pt modelId="{7A2A485D-D5F1-4763-8338-BC29F1F74C58}">
      <dgm:prSet phldrT="[Metin]" custT="1"/>
      <dgm:spPr/>
      <dgm:t>
        <a:bodyPr/>
        <a:lstStyle/>
        <a:p>
          <a:r>
            <a:rPr lang="tr-TR" sz="1200" b="1" baseline="0" smtClean="0">
              <a:latin typeface="Times New Roman" pitchFamily="18" charset="0"/>
              <a:cs typeface="Times New Roman" pitchFamily="18" charset="0"/>
            </a:rPr>
            <a:t>VERGİ / SGK PRİM TAHSİLATI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BD1E1EAE-95D0-4C16-BFA0-6A83CC8F0B03}" type="parTrans" cxnId="{1C32A9C0-86C1-4374-84DE-52AC29466FC6}">
      <dgm:prSet/>
      <dgm:spPr/>
      <dgm:t>
        <a:bodyPr/>
        <a:lstStyle/>
        <a:p>
          <a:endParaRPr lang="tr-TR"/>
        </a:p>
      </dgm:t>
    </dgm:pt>
    <dgm:pt modelId="{86AC75E5-6545-486F-801C-B026D015D4D4}" type="sibTrans" cxnId="{1C32A9C0-86C1-4374-84DE-52AC29466FC6}">
      <dgm:prSet/>
      <dgm:spPr/>
      <dgm:t>
        <a:bodyPr/>
        <a:lstStyle/>
        <a:p>
          <a:endParaRPr lang="tr-TR"/>
        </a:p>
      </dgm:t>
    </dgm:pt>
    <dgm:pt modelId="{F0F7785D-2B5D-40AD-AC89-B27595C233DD}">
      <dgm:prSet phldrT="[Metin]" custT="1"/>
      <dgm:spPr/>
      <dgm:t>
        <a:bodyPr/>
        <a:lstStyle/>
        <a:p>
          <a:r>
            <a:rPr lang="tr-TR" sz="1200" b="1" baseline="0" smtClean="0">
              <a:latin typeface="Times New Roman" pitchFamily="18" charset="0"/>
              <a:cs typeface="Times New Roman" pitchFamily="18" charset="0"/>
            </a:rPr>
            <a:t>SWİFT ÜZERİNDEN MÜŞTERİ HESAP ÖZETLERİ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1A2FAA9A-96ED-4528-83B1-37761A9E955F}" type="parTrans" cxnId="{F9D75B23-C84C-411F-9711-C81247B743B8}">
      <dgm:prSet/>
      <dgm:spPr/>
      <dgm:t>
        <a:bodyPr/>
        <a:lstStyle/>
        <a:p>
          <a:endParaRPr lang="tr-TR"/>
        </a:p>
      </dgm:t>
    </dgm:pt>
    <dgm:pt modelId="{41BFA5F8-7160-4E97-A122-79F846308E58}" type="sibTrans" cxnId="{F9D75B23-C84C-411F-9711-C81247B743B8}">
      <dgm:prSet/>
      <dgm:spPr/>
      <dgm:t>
        <a:bodyPr/>
        <a:lstStyle/>
        <a:p>
          <a:endParaRPr lang="tr-TR"/>
        </a:p>
      </dgm:t>
    </dgm:pt>
    <dgm:pt modelId="{48CC8427-E211-4CE5-A80C-D852FBB68CCD}">
      <dgm:prSet phldrT="[Metin]" custT="1"/>
      <dgm:spPr/>
      <dgm:t>
        <a:bodyPr/>
        <a:lstStyle/>
        <a:p>
          <a:r>
            <a:rPr lang="tr-TR" sz="1100" b="1" baseline="0" dirty="0" smtClean="0">
              <a:latin typeface="Times New Roman" pitchFamily="18" charset="0"/>
              <a:cs typeface="Times New Roman" pitchFamily="18" charset="0"/>
            </a:rPr>
            <a:t>DOĞRUDAN BORÇLANDIRMA</a:t>
          </a:r>
          <a:endParaRPr lang="tr-TR" sz="11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22EF3134-0B4C-417C-B466-3AAC683639B2}" type="parTrans" cxnId="{73C2D6A1-9321-4698-B0B0-820523FAF811}">
      <dgm:prSet/>
      <dgm:spPr/>
      <dgm:t>
        <a:bodyPr/>
        <a:lstStyle/>
        <a:p>
          <a:endParaRPr lang="tr-TR"/>
        </a:p>
      </dgm:t>
    </dgm:pt>
    <dgm:pt modelId="{46BA6C6B-4079-449B-BF6C-46E5491F8241}" type="sibTrans" cxnId="{73C2D6A1-9321-4698-B0B0-820523FAF811}">
      <dgm:prSet/>
      <dgm:spPr/>
      <dgm:t>
        <a:bodyPr/>
        <a:lstStyle/>
        <a:p>
          <a:endParaRPr lang="tr-TR"/>
        </a:p>
      </dgm:t>
    </dgm:pt>
    <dgm:pt modelId="{34ED33A1-C56F-4856-AD14-0C4FCB26EF72}">
      <dgm:prSet phldrT="[Metin]" custT="1"/>
      <dgm:spPr/>
      <dgm:t>
        <a:bodyPr/>
        <a:lstStyle/>
        <a:p>
          <a:r>
            <a:rPr lang="tr-TR" sz="1100" b="1" baseline="0" dirty="0" smtClean="0">
              <a:latin typeface="Times New Roman" pitchFamily="18" charset="0"/>
              <a:cs typeface="Times New Roman" pitchFamily="18" charset="0"/>
            </a:rPr>
            <a:t>ELEKTRONİK ORTAMDA İTHALAT TRANSFERLERİ</a:t>
          </a:r>
          <a:endParaRPr lang="tr-TR" sz="11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53E661AD-8CBC-4580-B29D-E47883259D40}" type="parTrans" cxnId="{427C16B3-D1AF-4DA6-9E44-812DBC497273}">
      <dgm:prSet/>
      <dgm:spPr/>
      <dgm:t>
        <a:bodyPr/>
        <a:lstStyle/>
        <a:p>
          <a:endParaRPr lang="tr-TR"/>
        </a:p>
      </dgm:t>
    </dgm:pt>
    <dgm:pt modelId="{7ADBDEE0-ADAC-4D58-ABA1-73795198B6AC}" type="sibTrans" cxnId="{427C16B3-D1AF-4DA6-9E44-812DBC497273}">
      <dgm:prSet/>
      <dgm:spPr/>
      <dgm:t>
        <a:bodyPr/>
        <a:lstStyle/>
        <a:p>
          <a:endParaRPr lang="tr-TR"/>
        </a:p>
      </dgm:t>
    </dgm:pt>
    <dgm:pt modelId="{A4055602-8BD8-489C-82CD-FC2C17734BFB}">
      <dgm:prSet phldrT="[Metin]" custT="1"/>
      <dgm:spPr/>
      <dgm:t>
        <a:bodyPr/>
        <a:lstStyle/>
        <a:p>
          <a:r>
            <a:rPr lang="tr-TR" sz="1200" b="1" baseline="0" dirty="0" smtClean="0">
              <a:latin typeface="Times New Roman" pitchFamily="18" charset="0"/>
              <a:cs typeface="Times New Roman" pitchFamily="18" charset="0"/>
            </a:rPr>
            <a:t>MT-940 ELEKTRONİK EKSTRE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DCD87CBF-CBA7-47A7-84E4-0CA1B6A4BCCE}" type="parTrans" cxnId="{D2769B2E-69FF-4424-A939-C06EF4734BFD}">
      <dgm:prSet/>
      <dgm:spPr/>
      <dgm:t>
        <a:bodyPr/>
        <a:lstStyle/>
        <a:p>
          <a:endParaRPr lang="tr-TR"/>
        </a:p>
      </dgm:t>
    </dgm:pt>
    <dgm:pt modelId="{EE6F3DF0-F9F6-46E9-9243-82BF6A4F0DE2}" type="sibTrans" cxnId="{D2769B2E-69FF-4424-A939-C06EF4734BFD}">
      <dgm:prSet/>
      <dgm:spPr/>
      <dgm:t>
        <a:bodyPr/>
        <a:lstStyle/>
        <a:p>
          <a:endParaRPr lang="tr-TR"/>
        </a:p>
      </dgm:t>
    </dgm:pt>
    <dgm:pt modelId="{518F90C7-BC17-4ADA-B9F1-89A3D830F584}">
      <dgm:prSet phldrT="[Metin]"/>
      <dgm:spPr/>
      <dgm:t>
        <a:bodyPr/>
        <a:lstStyle/>
        <a:p>
          <a:endParaRPr lang="tr-TR" dirty="0"/>
        </a:p>
      </dgm:t>
    </dgm:pt>
    <dgm:pt modelId="{40621F8F-8819-41F5-9CC9-7C23D0443639}" type="parTrans" cxnId="{182EA25B-5A8B-42C5-8F04-36A03CF6437C}">
      <dgm:prSet/>
      <dgm:spPr/>
      <dgm:t>
        <a:bodyPr/>
        <a:lstStyle/>
        <a:p>
          <a:endParaRPr lang="tr-TR"/>
        </a:p>
      </dgm:t>
    </dgm:pt>
    <dgm:pt modelId="{B1068B15-1A40-4678-AF60-4FAB7364F65B}" type="sibTrans" cxnId="{182EA25B-5A8B-42C5-8F04-36A03CF6437C}">
      <dgm:prSet/>
      <dgm:spPr/>
      <dgm:t>
        <a:bodyPr/>
        <a:lstStyle/>
        <a:p>
          <a:endParaRPr lang="tr-TR"/>
        </a:p>
      </dgm:t>
    </dgm:pt>
    <dgm:pt modelId="{9ECD36D7-1DCB-40EC-A9C9-A2B8042EA133}">
      <dgm:prSet phldrT="[Metin]" custT="1"/>
      <dgm:spPr/>
      <dgm:t>
        <a:bodyPr/>
        <a:lstStyle/>
        <a:p>
          <a:r>
            <a:rPr lang="tr-TR" sz="1200" b="1" baseline="0" dirty="0" smtClean="0">
              <a:latin typeface="Times New Roman" pitchFamily="18" charset="0"/>
              <a:cs typeface="Times New Roman" pitchFamily="18" charset="0"/>
            </a:rPr>
            <a:t>E-DEVLET KAPISI UYGULAMASI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3FB059A4-5BC6-4572-852D-13CBA6B0919F}" type="parTrans" cxnId="{ECEA1FEB-5F68-48E9-9563-EC21DA1EF14E}">
      <dgm:prSet/>
      <dgm:spPr/>
      <dgm:t>
        <a:bodyPr/>
        <a:lstStyle/>
        <a:p>
          <a:endParaRPr lang="tr-TR"/>
        </a:p>
      </dgm:t>
    </dgm:pt>
    <dgm:pt modelId="{93E43E76-096E-40E1-AA1B-9C154ADF1958}" type="sibTrans" cxnId="{ECEA1FEB-5F68-48E9-9563-EC21DA1EF14E}">
      <dgm:prSet/>
      <dgm:spPr/>
      <dgm:t>
        <a:bodyPr/>
        <a:lstStyle/>
        <a:p>
          <a:endParaRPr lang="tr-TR"/>
        </a:p>
      </dgm:t>
    </dgm:pt>
    <dgm:pt modelId="{F00E6C9B-F01B-4750-BD53-7069ABAFE42D}">
      <dgm:prSet phldrT="[Metin]" custT="1"/>
      <dgm:spPr/>
      <dgm:t>
        <a:bodyPr/>
        <a:lstStyle/>
        <a:p>
          <a:r>
            <a:rPr lang="tr-TR" sz="1200" b="1" baseline="0" smtClean="0">
              <a:latin typeface="Times New Roman" pitchFamily="18" charset="0"/>
              <a:cs typeface="Times New Roman" pitchFamily="18" charset="0"/>
            </a:rPr>
            <a:t>SCORE UYGULAMASI</a:t>
          </a:r>
          <a:endParaRPr lang="tr-TR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8FCABA40-D6AA-42A3-943C-46ED764EDA24}" type="parTrans" cxnId="{64B37C01-4124-4F5B-9836-0CD92C0F2064}">
      <dgm:prSet/>
      <dgm:spPr/>
      <dgm:t>
        <a:bodyPr/>
        <a:lstStyle/>
        <a:p>
          <a:endParaRPr lang="tr-TR"/>
        </a:p>
      </dgm:t>
    </dgm:pt>
    <dgm:pt modelId="{1276968A-622E-46BE-B771-CECEEF924F88}" type="sibTrans" cxnId="{64B37C01-4124-4F5B-9836-0CD92C0F2064}">
      <dgm:prSet/>
      <dgm:spPr/>
      <dgm:t>
        <a:bodyPr/>
        <a:lstStyle/>
        <a:p>
          <a:endParaRPr lang="tr-TR"/>
        </a:p>
      </dgm:t>
    </dgm:pt>
    <dgm:pt modelId="{CD255A62-39A9-4126-9483-51BDD0652983}" type="pres">
      <dgm:prSet presAssocID="{3EFC5A36-8884-4AE9-A910-FF8F53286AE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DE5D7B1-15CB-4A85-9703-F966D350EB7F}" type="pres">
      <dgm:prSet presAssocID="{C1B9A43A-1B0C-4176-8EA5-68249B9EC64B}" presName="centerShape" presStyleLbl="node0" presStyleIdx="0" presStyleCnt="1" custScaleX="260560" custScaleY="186117" custLinFactNeighborX="-6827" custLinFactNeighborY="-3705"/>
      <dgm:spPr/>
      <dgm:t>
        <a:bodyPr/>
        <a:lstStyle/>
        <a:p>
          <a:endParaRPr lang="tr-TR"/>
        </a:p>
      </dgm:t>
    </dgm:pt>
    <dgm:pt modelId="{2FF86C5E-6773-4FBA-BAF1-AAD70BBB4DF0}" type="pres">
      <dgm:prSet presAssocID="{8CA03871-B0C3-4D94-ADF6-29FF04796FEC}" presName="node" presStyleLbl="node1" presStyleIdx="0" presStyleCnt="12" custScaleX="214627" custScaleY="158227" custRadScaleRad="94025" custRadScaleInc="-5469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9A3D4B-E5A4-4004-B9CA-EBAAF1ED980B}" type="pres">
      <dgm:prSet presAssocID="{8CA03871-B0C3-4D94-ADF6-29FF04796FEC}" presName="dummy" presStyleCnt="0"/>
      <dgm:spPr/>
      <dgm:t>
        <a:bodyPr/>
        <a:lstStyle/>
        <a:p>
          <a:endParaRPr lang="tr-TR"/>
        </a:p>
      </dgm:t>
    </dgm:pt>
    <dgm:pt modelId="{1354C635-3AFE-487C-B5C4-08B2E0F55BAE}" type="pres">
      <dgm:prSet presAssocID="{FBD4C676-5EAF-443E-A517-502EC854D005}" presName="sibTrans" presStyleLbl="sibTrans2D1" presStyleIdx="0" presStyleCnt="12"/>
      <dgm:spPr/>
      <dgm:t>
        <a:bodyPr/>
        <a:lstStyle/>
        <a:p>
          <a:endParaRPr lang="tr-TR"/>
        </a:p>
      </dgm:t>
    </dgm:pt>
    <dgm:pt modelId="{2875AB49-60D6-4C6E-A9EE-AD0686948F31}" type="pres">
      <dgm:prSet presAssocID="{57B9F241-1E99-40CD-A5BC-3A1024A4E3F2}" presName="node" presStyleLbl="node1" presStyleIdx="1" presStyleCnt="12" custScaleX="214627" custScaleY="158227" custRadScaleRad="101403" custRadScaleInc="505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67E8D1-E36A-44F4-BF70-9C7F914318CA}" type="pres">
      <dgm:prSet presAssocID="{57B9F241-1E99-40CD-A5BC-3A1024A4E3F2}" presName="dummy" presStyleCnt="0"/>
      <dgm:spPr/>
      <dgm:t>
        <a:bodyPr/>
        <a:lstStyle/>
        <a:p>
          <a:endParaRPr lang="tr-TR"/>
        </a:p>
      </dgm:t>
    </dgm:pt>
    <dgm:pt modelId="{266E768E-AFC4-44A4-BF65-D747F9BF0984}" type="pres">
      <dgm:prSet presAssocID="{985B5302-C227-409B-B43D-7468BCA34DA8}" presName="sibTrans" presStyleLbl="sibTrans2D1" presStyleIdx="1" presStyleCnt="12"/>
      <dgm:spPr/>
      <dgm:t>
        <a:bodyPr/>
        <a:lstStyle/>
        <a:p>
          <a:endParaRPr lang="tr-TR"/>
        </a:p>
      </dgm:t>
    </dgm:pt>
    <dgm:pt modelId="{9B1B8A74-F699-45B3-8F42-D5B30C02C225}" type="pres">
      <dgm:prSet presAssocID="{57D82001-7365-481C-80DA-A4D40E48888E}" presName="node" presStyleLbl="node1" presStyleIdx="2" presStyleCnt="12" custScaleX="214627" custScaleY="158227" custRadScaleRad="119943" custRadScaleInc="560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0B1CA4-6649-481C-BCC1-146913A48730}" type="pres">
      <dgm:prSet presAssocID="{57D82001-7365-481C-80DA-A4D40E48888E}" presName="dummy" presStyleCnt="0"/>
      <dgm:spPr/>
      <dgm:t>
        <a:bodyPr/>
        <a:lstStyle/>
        <a:p>
          <a:endParaRPr lang="tr-TR"/>
        </a:p>
      </dgm:t>
    </dgm:pt>
    <dgm:pt modelId="{B595D8D5-5408-4251-84BA-1853AD380580}" type="pres">
      <dgm:prSet presAssocID="{5D2B5120-FE07-439F-B4C7-743ECCFDF120}" presName="sibTrans" presStyleLbl="sibTrans2D1" presStyleIdx="2" presStyleCnt="12"/>
      <dgm:spPr/>
      <dgm:t>
        <a:bodyPr/>
        <a:lstStyle/>
        <a:p>
          <a:endParaRPr lang="tr-TR"/>
        </a:p>
      </dgm:t>
    </dgm:pt>
    <dgm:pt modelId="{F4772187-EB1A-487E-B42A-0A4E147C56A6}" type="pres">
      <dgm:prSet presAssocID="{6A4E25E2-4022-40DA-98D0-AD2F732DD4BB}" presName="node" presStyleLbl="node1" presStyleIdx="3" presStyleCnt="12" custScaleX="214627" custScaleY="158227" custRadScaleRad="119792" custRadScaleInc="1419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13E754-20C5-48C1-B017-01D65126D57C}" type="pres">
      <dgm:prSet presAssocID="{6A4E25E2-4022-40DA-98D0-AD2F732DD4BB}" presName="dummy" presStyleCnt="0"/>
      <dgm:spPr/>
      <dgm:t>
        <a:bodyPr/>
        <a:lstStyle/>
        <a:p>
          <a:endParaRPr lang="tr-TR"/>
        </a:p>
      </dgm:t>
    </dgm:pt>
    <dgm:pt modelId="{6EE47153-50EA-4159-AA2D-F4457CC01CCF}" type="pres">
      <dgm:prSet presAssocID="{EB1045DC-E11C-4EBD-87F3-FA80E19AB2CC}" presName="sibTrans" presStyleLbl="sibTrans2D1" presStyleIdx="3" presStyleCnt="12"/>
      <dgm:spPr/>
      <dgm:t>
        <a:bodyPr/>
        <a:lstStyle/>
        <a:p>
          <a:endParaRPr lang="tr-TR"/>
        </a:p>
      </dgm:t>
    </dgm:pt>
    <dgm:pt modelId="{E4E766FB-EF6B-4C50-AF67-194448C3EC05}" type="pres">
      <dgm:prSet presAssocID="{305F4EFD-DAAA-47FF-9F96-E73A937503DF}" presName="node" presStyleLbl="node1" presStyleIdx="4" presStyleCnt="12" custScaleX="214627" custScaleY="158227" custRadScaleRad="121569" custRadScaleInc="-409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39B1A1-3581-4C5E-A0AB-2F9769A0ECBD}" type="pres">
      <dgm:prSet presAssocID="{305F4EFD-DAAA-47FF-9F96-E73A937503DF}" presName="dummy" presStyleCnt="0"/>
      <dgm:spPr/>
      <dgm:t>
        <a:bodyPr/>
        <a:lstStyle/>
        <a:p>
          <a:endParaRPr lang="tr-TR"/>
        </a:p>
      </dgm:t>
    </dgm:pt>
    <dgm:pt modelId="{0259A808-5357-4416-81DA-0D9A4CE3E20F}" type="pres">
      <dgm:prSet presAssocID="{7EE062F3-3635-47B7-9AD5-2E51D5ED0004}" presName="sibTrans" presStyleLbl="sibTrans2D1" presStyleIdx="4" presStyleCnt="12"/>
      <dgm:spPr/>
      <dgm:t>
        <a:bodyPr/>
        <a:lstStyle/>
        <a:p>
          <a:endParaRPr lang="tr-TR"/>
        </a:p>
      </dgm:t>
    </dgm:pt>
    <dgm:pt modelId="{EC7C9AE8-2504-4F5A-BAEE-F1BD74B2F5AD}" type="pres">
      <dgm:prSet presAssocID="{7A2A485D-D5F1-4763-8338-BC29F1F74C58}" presName="node" presStyleLbl="node1" presStyleIdx="5" presStyleCnt="12" custScaleX="214627" custScaleY="158227" custRadScaleRad="114204" custRadScaleInc="-668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389C5C-981E-4B36-9340-8104581E251B}" type="pres">
      <dgm:prSet presAssocID="{7A2A485D-D5F1-4763-8338-BC29F1F74C58}" presName="dummy" presStyleCnt="0"/>
      <dgm:spPr/>
      <dgm:t>
        <a:bodyPr/>
        <a:lstStyle/>
        <a:p>
          <a:endParaRPr lang="tr-TR"/>
        </a:p>
      </dgm:t>
    </dgm:pt>
    <dgm:pt modelId="{A1F262AE-BC97-40DE-84E1-F439CD58CEB1}" type="pres">
      <dgm:prSet presAssocID="{86AC75E5-6545-486F-801C-B026D015D4D4}" presName="sibTrans" presStyleLbl="sibTrans2D1" presStyleIdx="5" presStyleCnt="12"/>
      <dgm:spPr/>
      <dgm:t>
        <a:bodyPr/>
        <a:lstStyle/>
        <a:p>
          <a:endParaRPr lang="tr-TR"/>
        </a:p>
      </dgm:t>
    </dgm:pt>
    <dgm:pt modelId="{1D9BEFE1-04D3-44B7-A16C-6A8161B493C0}" type="pres">
      <dgm:prSet presAssocID="{F0F7785D-2B5D-40AD-AC89-B27595C233DD}" presName="node" presStyleLbl="node1" presStyleIdx="6" presStyleCnt="12" custScaleX="214627" custScaleY="158227" custRadScaleRad="101237" custRadScaleInc="-2203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137569-2BED-47F9-A63F-602371E75DA7}" type="pres">
      <dgm:prSet presAssocID="{F0F7785D-2B5D-40AD-AC89-B27595C233DD}" presName="dummy" presStyleCnt="0"/>
      <dgm:spPr/>
      <dgm:t>
        <a:bodyPr/>
        <a:lstStyle/>
        <a:p>
          <a:endParaRPr lang="tr-TR"/>
        </a:p>
      </dgm:t>
    </dgm:pt>
    <dgm:pt modelId="{B9DCC24A-9B6F-4EF9-8D68-29322384B6AB}" type="pres">
      <dgm:prSet presAssocID="{41BFA5F8-7160-4E97-A122-79F846308E58}" presName="sibTrans" presStyleLbl="sibTrans2D1" presStyleIdx="6" presStyleCnt="12"/>
      <dgm:spPr/>
      <dgm:t>
        <a:bodyPr/>
        <a:lstStyle/>
        <a:p>
          <a:endParaRPr lang="tr-TR"/>
        </a:p>
      </dgm:t>
    </dgm:pt>
    <dgm:pt modelId="{B4B4ED69-ED4E-4ED6-80C5-F6A7275D3C5D}" type="pres">
      <dgm:prSet presAssocID="{48CC8427-E211-4CE5-A80C-D852FBB68CCD}" presName="node" presStyleLbl="node1" presStyleIdx="7" presStyleCnt="12" custScaleX="238950" custScaleY="158227" custRadScaleRad="105074" custRadScaleInc="6421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409338-49A6-492C-80AF-91FDA0AA844C}" type="pres">
      <dgm:prSet presAssocID="{48CC8427-E211-4CE5-A80C-D852FBB68CCD}" presName="dummy" presStyleCnt="0"/>
      <dgm:spPr/>
      <dgm:t>
        <a:bodyPr/>
        <a:lstStyle/>
        <a:p>
          <a:endParaRPr lang="tr-TR"/>
        </a:p>
      </dgm:t>
    </dgm:pt>
    <dgm:pt modelId="{3F2EF22D-C916-471C-B7A0-E177FF9BF84F}" type="pres">
      <dgm:prSet presAssocID="{46BA6C6B-4079-449B-BF6C-46E5491F8241}" presName="sibTrans" presStyleLbl="sibTrans2D1" presStyleIdx="7" presStyleCnt="12"/>
      <dgm:spPr/>
      <dgm:t>
        <a:bodyPr/>
        <a:lstStyle/>
        <a:p>
          <a:endParaRPr lang="tr-TR"/>
        </a:p>
      </dgm:t>
    </dgm:pt>
    <dgm:pt modelId="{CB4F395B-DF9A-4F85-827E-BECD2E6ED47C}" type="pres">
      <dgm:prSet presAssocID="{34ED33A1-C56F-4856-AD14-0C4FCB26EF72}" presName="node" presStyleLbl="node1" presStyleIdx="8" presStyleCnt="12" custScaleX="238948" custScaleY="158227" custRadScaleRad="126339" custRadScaleInc="7515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868C5F-D5B0-4AC4-B7FC-F897BBDA036D}" type="pres">
      <dgm:prSet presAssocID="{34ED33A1-C56F-4856-AD14-0C4FCB26EF72}" presName="dummy" presStyleCnt="0"/>
      <dgm:spPr/>
      <dgm:t>
        <a:bodyPr/>
        <a:lstStyle/>
        <a:p>
          <a:endParaRPr lang="tr-TR"/>
        </a:p>
      </dgm:t>
    </dgm:pt>
    <dgm:pt modelId="{329CFAC2-06F5-4EC4-A0C3-E1694F3227BF}" type="pres">
      <dgm:prSet presAssocID="{7ADBDEE0-ADAC-4D58-ABA1-73795198B6AC}" presName="sibTrans" presStyleLbl="sibTrans2D1" presStyleIdx="8" presStyleCnt="12"/>
      <dgm:spPr/>
      <dgm:t>
        <a:bodyPr/>
        <a:lstStyle/>
        <a:p>
          <a:endParaRPr lang="tr-TR"/>
        </a:p>
      </dgm:t>
    </dgm:pt>
    <dgm:pt modelId="{B7A71033-19D7-4842-9929-7D0BF2ACF210}" type="pres">
      <dgm:prSet presAssocID="{A4055602-8BD8-489C-82CD-FC2C17734BFB}" presName="node" presStyleLbl="node1" presStyleIdx="9" presStyleCnt="12" custScaleX="214627" custScaleY="158227" custRadScaleRad="144837" custRadScaleInc="-2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EBA978-164F-4EF4-AE5C-D7DC727EA7B5}" type="pres">
      <dgm:prSet presAssocID="{A4055602-8BD8-489C-82CD-FC2C17734BFB}" presName="dummy" presStyleCnt="0"/>
      <dgm:spPr/>
      <dgm:t>
        <a:bodyPr/>
        <a:lstStyle/>
        <a:p>
          <a:endParaRPr lang="tr-TR"/>
        </a:p>
      </dgm:t>
    </dgm:pt>
    <dgm:pt modelId="{77695B8A-4FDD-4468-B5E6-BB66DE4A2744}" type="pres">
      <dgm:prSet presAssocID="{EE6F3DF0-F9F6-46E9-9243-82BF6A4F0DE2}" presName="sibTrans" presStyleLbl="sibTrans2D1" presStyleIdx="9" presStyleCnt="12"/>
      <dgm:spPr/>
      <dgm:t>
        <a:bodyPr/>
        <a:lstStyle/>
        <a:p>
          <a:endParaRPr lang="tr-TR"/>
        </a:p>
      </dgm:t>
    </dgm:pt>
    <dgm:pt modelId="{3EC4F3D8-8619-4D8E-BC2E-8C1E6229BC40}" type="pres">
      <dgm:prSet presAssocID="{9ECD36D7-1DCB-40EC-A9C9-A2B8042EA133}" presName="node" presStyleLbl="node1" presStyleIdx="10" presStyleCnt="12" custScaleX="214627" custScaleY="158227" custRadScaleRad="135615" custRadScaleInc="-913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177AF0-DF9D-4B70-881E-A86B58458661}" type="pres">
      <dgm:prSet presAssocID="{9ECD36D7-1DCB-40EC-A9C9-A2B8042EA133}" presName="dummy" presStyleCnt="0"/>
      <dgm:spPr/>
      <dgm:t>
        <a:bodyPr/>
        <a:lstStyle/>
        <a:p>
          <a:endParaRPr lang="tr-TR"/>
        </a:p>
      </dgm:t>
    </dgm:pt>
    <dgm:pt modelId="{9E300C9F-0276-485C-B78A-35C797C57278}" type="pres">
      <dgm:prSet presAssocID="{93E43E76-096E-40E1-AA1B-9C154ADF1958}" presName="sibTrans" presStyleLbl="sibTrans2D1" presStyleIdx="10" presStyleCnt="12"/>
      <dgm:spPr/>
      <dgm:t>
        <a:bodyPr/>
        <a:lstStyle/>
        <a:p>
          <a:endParaRPr lang="tr-TR"/>
        </a:p>
      </dgm:t>
    </dgm:pt>
    <dgm:pt modelId="{B6884B39-D24A-47A9-A3EC-E3E1E890BCEF}" type="pres">
      <dgm:prSet presAssocID="{F00E6C9B-F01B-4750-BD53-7069ABAFE42D}" presName="node" presStyleLbl="node1" presStyleIdx="11" presStyleCnt="12" custScaleX="214627" custScaleY="158227" custRadScaleRad="111036" custRadScaleInc="-12762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2F06A1-5345-4CF0-8420-7ECD20B62B8B}" type="pres">
      <dgm:prSet presAssocID="{F00E6C9B-F01B-4750-BD53-7069ABAFE42D}" presName="dummy" presStyleCnt="0"/>
      <dgm:spPr/>
      <dgm:t>
        <a:bodyPr/>
        <a:lstStyle/>
        <a:p>
          <a:endParaRPr lang="tr-TR"/>
        </a:p>
      </dgm:t>
    </dgm:pt>
    <dgm:pt modelId="{8568687A-3381-4D44-BE66-C94B4F7E2F3D}" type="pres">
      <dgm:prSet presAssocID="{1276968A-622E-46BE-B771-CECEEF924F88}" presName="sibTrans" presStyleLbl="sibTrans2D1" presStyleIdx="11" presStyleCnt="12"/>
      <dgm:spPr/>
      <dgm:t>
        <a:bodyPr/>
        <a:lstStyle/>
        <a:p>
          <a:endParaRPr lang="tr-TR"/>
        </a:p>
      </dgm:t>
    </dgm:pt>
  </dgm:ptLst>
  <dgm:cxnLst>
    <dgm:cxn modelId="{41A4D2CD-E8E7-47E1-BB08-3644CEA42CEA}" type="presOf" srcId="{F0F7785D-2B5D-40AD-AC89-B27595C233DD}" destId="{1D9BEFE1-04D3-44B7-A16C-6A8161B493C0}" srcOrd="0" destOrd="0" presId="urn:microsoft.com/office/officeart/2005/8/layout/radial6"/>
    <dgm:cxn modelId="{9B08D623-6937-40D9-90B7-B5D2BDBF73E4}" type="presOf" srcId="{EE6F3DF0-F9F6-46E9-9243-82BF6A4F0DE2}" destId="{77695B8A-4FDD-4468-B5E6-BB66DE4A2744}" srcOrd="0" destOrd="0" presId="urn:microsoft.com/office/officeart/2005/8/layout/radial6"/>
    <dgm:cxn modelId="{182EA25B-5A8B-42C5-8F04-36A03CF6437C}" srcId="{3EFC5A36-8884-4AE9-A910-FF8F53286AEB}" destId="{518F90C7-BC17-4ADA-B9F1-89A3D830F584}" srcOrd="1" destOrd="0" parTransId="{40621F8F-8819-41F5-9CC9-7C23D0443639}" sibTransId="{B1068B15-1A40-4678-AF60-4FAB7364F65B}"/>
    <dgm:cxn modelId="{44728B8A-71E5-4010-83AB-5D8C07058692}" type="presOf" srcId="{FBD4C676-5EAF-443E-A517-502EC854D005}" destId="{1354C635-3AFE-487C-B5C4-08B2E0F55BAE}" srcOrd="0" destOrd="0" presId="urn:microsoft.com/office/officeart/2005/8/layout/radial6"/>
    <dgm:cxn modelId="{0B872AEF-6370-4913-A37C-E25FA795CC89}" type="presOf" srcId="{7ADBDEE0-ADAC-4D58-ABA1-73795198B6AC}" destId="{329CFAC2-06F5-4EC4-A0C3-E1694F3227BF}" srcOrd="0" destOrd="0" presId="urn:microsoft.com/office/officeart/2005/8/layout/radial6"/>
    <dgm:cxn modelId="{64B37C01-4124-4F5B-9836-0CD92C0F2064}" srcId="{C1B9A43A-1B0C-4176-8EA5-68249B9EC64B}" destId="{F00E6C9B-F01B-4750-BD53-7069ABAFE42D}" srcOrd="11" destOrd="0" parTransId="{8FCABA40-D6AA-42A3-943C-46ED764EDA24}" sibTransId="{1276968A-622E-46BE-B771-CECEEF924F88}"/>
    <dgm:cxn modelId="{504325AD-75B9-4F7F-A58C-22B35A2E2030}" type="presOf" srcId="{57B9F241-1E99-40CD-A5BC-3A1024A4E3F2}" destId="{2875AB49-60D6-4C6E-A9EE-AD0686948F31}" srcOrd="0" destOrd="0" presId="urn:microsoft.com/office/officeart/2005/8/layout/radial6"/>
    <dgm:cxn modelId="{17F6CF1B-C19A-4FD0-BE7B-7924DDADAF26}" type="presOf" srcId="{34ED33A1-C56F-4856-AD14-0C4FCB26EF72}" destId="{CB4F395B-DF9A-4F85-827E-BECD2E6ED47C}" srcOrd="0" destOrd="0" presId="urn:microsoft.com/office/officeart/2005/8/layout/radial6"/>
    <dgm:cxn modelId="{EF2F061C-F565-419F-815B-1E64DBDE29AA}" srcId="{C1B9A43A-1B0C-4176-8EA5-68249B9EC64B}" destId="{6A4E25E2-4022-40DA-98D0-AD2F732DD4BB}" srcOrd="3" destOrd="0" parTransId="{2AA276A7-0DB7-4A1A-82E5-C36E09A61E5E}" sibTransId="{EB1045DC-E11C-4EBD-87F3-FA80E19AB2CC}"/>
    <dgm:cxn modelId="{D1EFD4FA-E926-4B25-895E-7BE58D9EB92F}" srcId="{C1B9A43A-1B0C-4176-8EA5-68249B9EC64B}" destId="{57B9F241-1E99-40CD-A5BC-3A1024A4E3F2}" srcOrd="1" destOrd="0" parTransId="{21404617-120A-4339-A92E-D9CAABB1DCCD}" sibTransId="{985B5302-C227-409B-B43D-7468BCA34DA8}"/>
    <dgm:cxn modelId="{BF343C56-026E-45BB-B2CF-CFF11631D185}" type="presOf" srcId="{48CC8427-E211-4CE5-A80C-D852FBB68CCD}" destId="{B4B4ED69-ED4E-4ED6-80C5-F6A7275D3C5D}" srcOrd="0" destOrd="0" presId="urn:microsoft.com/office/officeart/2005/8/layout/radial6"/>
    <dgm:cxn modelId="{CB3D3DE2-4B8C-4238-BD56-7BB8501D4075}" type="presOf" srcId="{93E43E76-096E-40E1-AA1B-9C154ADF1958}" destId="{9E300C9F-0276-485C-B78A-35C797C57278}" srcOrd="0" destOrd="0" presId="urn:microsoft.com/office/officeart/2005/8/layout/radial6"/>
    <dgm:cxn modelId="{64C9358E-30F3-4225-85E9-45395CAD25B1}" type="presOf" srcId="{7EE062F3-3635-47B7-9AD5-2E51D5ED0004}" destId="{0259A808-5357-4416-81DA-0D9A4CE3E20F}" srcOrd="0" destOrd="0" presId="urn:microsoft.com/office/officeart/2005/8/layout/radial6"/>
    <dgm:cxn modelId="{66D4B018-AA60-4C5A-B47B-DC8BC248C510}" type="presOf" srcId="{EB1045DC-E11C-4EBD-87F3-FA80E19AB2CC}" destId="{6EE47153-50EA-4159-AA2D-F4457CC01CCF}" srcOrd="0" destOrd="0" presId="urn:microsoft.com/office/officeart/2005/8/layout/radial6"/>
    <dgm:cxn modelId="{8920409C-50FB-42F1-925F-AF256AF59229}" type="presOf" srcId="{57D82001-7365-481C-80DA-A4D40E48888E}" destId="{9B1B8A74-F699-45B3-8F42-D5B30C02C225}" srcOrd="0" destOrd="0" presId="urn:microsoft.com/office/officeart/2005/8/layout/radial6"/>
    <dgm:cxn modelId="{9D55092D-C60F-4F9B-AC56-562A8406D235}" type="presOf" srcId="{86AC75E5-6545-486F-801C-B026D015D4D4}" destId="{A1F262AE-BC97-40DE-84E1-F439CD58CEB1}" srcOrd="0" destOrd="0" presId="urn:microsoft.com/office/officeart/2005/8/layout/radial6"/>
    <dgm:cxn modelId="{132F28BF-5E10-4C11-A851-130EA04A5A1C}" srcId="{C1B9A43A-1B0C-4176-8EA5-68249B9EC64B}" destId="{305F4EFD-DAAA-47FF-9F96-E73A937503DF}" srcOrd="4" destOrd="0" parTransId="{107280D2-2D71-4AAE-AF99-C5A6EAADADF3}" sibTransId="{7EE062F3-3635-47B7-9AD5-2E51D5ED0004}"/>
    <dgm:cxn modelId="{427C16B3-D1AF-4DA6-9E44-812DBC497273}" srcId="{C1B9A43A-1B0C-4176-8EA5-68249B9EC64B}" destId="{34ED33A1-C56F-4856-AD14-0C4FCB26EF72}" srcOrd="8" destOrd="0" parTransId="{53E661AD-8CBC-4580-B29D-E47883259D40}" sibTransId="{7ADBDEE0-ADAC-4D58-ABA1-73795198B6AC}"/>
    <dgm:cxn modelId="{2FCEE1BC-31B9-4C12-9636-0650E95898C4}" type="presOf" srcId="{1276968A-622E-46BE-B771-CECEEF924F88}" destId="{8568687A-3381-4D44-BE66-C94B4F7E2F3D}" srcOrd="0" destOrd="0" presId="urn:microsoft.com/office/officeart/2005/8/layout/radial6"/>
    <dgm:cxn modelId="{7EAA8E45-BB63-4A7C-8445-B69E9B28F749}" type="presOf" srcId="{F00E6C9B-F01B-4750-BD53-7069ABAFE42D}" destId="{B6884B39-D24A-47A9-A3EC-E3E1E890BCEF}" srcOrd="0" destOrd="0" presId="urn:microsoft.com/office/officeart/2005/8/layout/radial6"/>
    <dgm:cxn modelId="{1C32A9C0-86C1-4374-84DE-52AC29466FC6}" srcId="{C1B9A43A-1B0C-4176-8EA5-68249B9EC64B}" destId="{7A2A485D-D5F1-4763-8338-BC29F1F74C58}" srcOrd="5" destOrd="0" parTransId="{BD1E1EAE-95D0-4C16-BFA0-6A83CC8F0B03}" sibTransId="{86AC75E5-6545-486F-801C-B026D015D4D4}"/>
    <dgm:cxn modelId="{50AB18CF-1F9E-4247-90B1-DDFC347095FE}" type="presOf" srcId="{985B5302-C227-409B-B43D-7468BCA34DA8}" destId="{266E768E-AFC4-44A4-BF65-D747F9BF0984}" srcOrd="0" destOrd="0" presId="urn:microsoft.com/office/officeart/2005/8/layout/radial6"/>
    <dgm:cxn modelId="{938BC37E-4FA9-4744-A1BF-48D3CDE19B9C}" srcId="{3EFC5A36-8884-4AE9-A910-FF8F53286AEB}" destId="{C1B9A43A-1B0C-4176-8EA5-68249B9EC64B}" srcOrd="0" destOrd="0" parTransId="{0FB0A6B6-DFDD-4B24-A947-D92804016990}" sibTransId="{A5A2899E-585D-40DE-AD3C-4F9A02FF4043}"/>
    <dgm:cxn modelId="{73C2D6A1-9321-4698-B0B0-820523FAF811}" srcId="{C1B9A43A-1B0C-4176-8EA5-68249B9EC64B}" destId="{48CC8427-E211-4CE5-A80C-D852FBB68CCD}" srcOrd="7" destOrd="0" parTransId="{22EF3134-0B4C-417C-B466-3AAC683639B2}" sibTransId="{46BA6C6B-4079-449B-BF6C-46E5491F8241}"/>
    <dgm:cxn modelId="{0550EBC1-CE75-469B-9775-C377AD0346F2}" type="presOf" srcId="{3EFC5A36-8884-4AE9-A910-FF8F53286AEB}" destId="{CD255A62-39A9-4126-9483-51BDD0652983}" srcOrd="0" destOrd="0" presId="urn:microsoft.com/office/officeart/2005/8/layout/radial6"/>
    <dgm:cxn modelId="{F9D75B23-C84C-411F-9711-C81247B743B8}" srcId="{C1B9A43A-1B0C-4176-8EA5-68249B9EC64B}" destId="{F0F7785D-2B5D-40AD-AC89-B27595C233DD}" srcOrd="6" destOrd="0" parTransId="{1A2FAA9A-96ED-4528-83B1-37761A9E955F}" sibTransId="{41BFA5F8-7160-4E97-A122-79F846308E58}"/>
    <dgm:cxn modelId="{36673858-4FE4-4399-A743-ED04F87D2EB2}" type="presOf" srcId="{6A4E25E2-4022-40DA-98D0-AD2F732DD4BB}" destId="{F4772187-EB1A-487E-B42A-0A4E147C56A6}" srcOrd="0" destOrd="0" presId="urn:microsoft.com/office/officeart/2005/8/layout/radial6"/>
    <dgm:cxn modelId="{7FBC7BC8-D25E-4623-B7E2-2140C7A5C770}" srcId="{C1B9A43A-1B0C-4176-8EA5-68249B9EC64B}" destId="{57D82001-7365-481C-80DA-A4D40E48888E}" srcOrd="2" destOrd="0" parTransId="{4D7928E2-B2A2-477E-BA2B-ABE0BD50472A}" sibTransId="{5D2B5120-FE07-439F-B4C7-743ECCFDF120}"/>
    <dgm:cxn modelId="{F0612016-3A36-40CD-BAE6-F6A5A2A9B010}" type="presOf" srcId="{8CA03871-B0C3-4D94-ADF6-29FF04796FEC}" destId="{2FF86C5E-6773-4FBA-BAF1-AAD70BBB4DF0}" srcOrd="0" destOrd="0" presId="urn:microsoft.com/office/officeart/2005/8/layout/radial6"/>
    <dgm:cxn modelId="{1E27424A-794E-4C3C-9D0B-A77C076675CF}" type="presOf" srcId="{41BFA5F8-7160-4E97-A122-79F846308E58}" destId="{B9DCC24A-9B6F-4EF9-8D68-29322384B6AB}" srcOrd="0" destOrd="0" presId="urn:microsoft.com/office/officeart/2005/8/layout/radial6"/>
    <dgm:cxn modelId="{25D7BB91-301A-4D2F-9C93-D46B5129B52D}" type="presOf" srcId="{9ECD36D7-1DCB-40EC-A9C9-A2B8042EA133}" destId="{3EC4F3D8-8619-4D8E-BC2E-8C1E6229BC40}" srcOrd="0" destOrd="0" presId="urn:microsoft.com/office/officeart/2005/8/layout/radial6"/>
    <dgm:cxn modelId="{673232C4-8CAA-42D4-A638-4765B7564EE1}" type="presOf" srcId="{A4055602-8BD8-489C-82CD-FC2C17734BFB}" destId="{B7A71033-19D7-4842-9929-7D0BF2ACF210}" srcOrd="0" destOrd="0" presId="urn:microsoft.com/office/officeart/2005/8/layout/radial6"/>
    <dgm:cxn modelId="{6DB249B0-9B12-4015-8725-262F3F65D267}" type="presOf" srcId="{C1B9A43A-1B0C-4176-8EA5-68249B9EC64B}" destId="{DDE5D7B1-15CB-4A85-9703-F966D350EB7F}" srcOrd="0" destOrd="0" presId="urn:microsoft.com/office/officeart/2005/8/layout/radial6"/>
    <dgm:cxn modelId="{D2769B2E-69FF-4424-A939-C06EF4734BFD}" srcId="{C1B9A43A-1B0C-4176-8EA5-68249B9EC64B}" destId="{A4055602-8BD8-489C-82CD-FC2C17734BFB}" srcOrd="9" destOrd="0" parTransId="{DCD87CBF-CBA7-47A7-84E4-0CA1B6A4BCCE}" sibTransId="{EE6F3DF0-F9F6-46E9-9243-82BF6A4F0DE2}"/>
    <dgm:cxn modelId="{9962A6B1-57F0-4C85-A48B-EE7B08A7CBCA}" type="presOf" srcId="{305F4EFD-DAAA-47FF-9F96-E73A937503DF}" destId="{E4E766FB-EF6B-4C50-AF67-194448C3EC05}" srcOrd="0" destOrd="0" presId="urn:microsoft.com/office/officeart/2005/8/layout/radial6"/>
    <dgm:cxn modelId="{ECEA1FEB-5F68-48E9-9563-EC21DA1EF14E}" srcId="{C1B9A43A-1B0C-4176-8EA5-68249B9EC64B}" destId="{9ECD36D7-1DCB-40EC-A9C9-A2B8042EA133}" srcOrd="10" destOrd="0" parTransId="{3FB059A4-5BC6-4572-852D-13CBA6B0919F}" sibTransId="{93E43E76-096E-40E1-AA1B-9C154ADF1958}"/>
    <dgm:cxn modelId="{691474FF-D018-4E46-9E4E-9F0F830C589A}" srcId="{C1B9A43A-1B0C-4176-8EA5-68249B9EC64B}" destId="{8CA03871-B0C3-4D94-ADF6-29FF04796FEC}" srcOrd="0" destOrd="0" parTransId="{2A8D12A7-1BD6-42A8-A290-103244D8FFB6}" sibTransId="{FBD4C676-5EAF-443E-A517-502EC854D005}"/>
    <dgm:cxn modelId="{F6CFA99D-E8B8-420E-BAC2-279CEDB17985}" type="presOf" srcId="{5D2B5120-FE07-439F-B4C7-743ECCFDF120}" destId="{B595D8D5-5408-4251-84BA-1853AD380580}" srcOrd="0" destOrd="0" presId="urn:microsoft.com/office/officeart/2005/8/layout/radial6"/>
    <dgm:cxn modelId="{0D63EB6C-4EB9-4EA8-9B89-30EF3050F1C5}" type="presOf" srcId="{46BA6C6B-4079-449B-BF6C-46E5491F8241}" destId="{3F2EF22D-C916-471C-B7A0-E177FF9BF84F}" srcOrd="0" destOrd="0" presId="urn:microsoft.com/office/officeart/2005/8/layout/radial6"/>
    <dgm:cxn modelId="{97130B15-2F20-44E4-9A1F-E456769A8DD3}" type="presOf" srcId="{7A2A485D-D5F1-4763-8338-BC29F1F74C58}" destId="{EC7C9AE8-2504-4F5A-BAEE-F1BD74B2F5AD}" srcOrd="0" destOrd="0" presId="urn:microsoft.com/office/officeart/2005/8/layout/radial6"/>
    <dgm:cxn modelId="{2477DFEC-E1B3-4608-A30A-43DD2CAD2B88}" type="presParOf" srcId="{CD255A62-39A9-4126-9483-51BDD0652983}" destId="{DDE5D7B1-15CB-4A85-9703-F966D350EB7F}" srcOrd="0" destOrd="0" presId="urn:microsoft.com/office/officeart/2005/8/layout/radial6"/>
    <dgm:cxn modelId="{85F09480-A4D3-4376-B8A8-EC0834686300}" type="presParOf" srcId="{CD255A62-39A9-4126-9483-51BDD0652983}" destId="{2FF86C5E-6773-4FBA-BAF1-AAD70BBB4DF0}" srcOrd="1" destOrd="0" presId="urn:microsoft.com/office/officeart/2005/8/layout/radial6"/>
    <dgm:cxn modelId="{57376340-81CF-428F-B1E6-F9970E943EDD}" type="presParOf" srcId="{CD255A62-39A9-4126-9483-51BDD0652983}" destId="{889A3D4B-E5A4-4004-B9CA-EBAAF1ED980B}" srcOrd="2" destOrd="0" presId="urn:microsoft.com/office/officeart/2005/8/layout/radial6"/>
    <dgm:cxn modelId="{01A7BFB1-2E3B-4987-9DE8-8A2A46E4DB8E}" type="presParOf" srcId="{CD255A62-39A9-4126-9483-51BDD0652983}" destId="{1354C635-3AFE-487C-B5C4-08B2E0F55BAE}" srcOrd="3" destOrd="0" presId="urn:microsoft.com/office/officeart/2005/8/layout/radial6"/>
    <dgm:cxn modelId="{DDE49395-8AD1-4137-A6E6-B709A92A5DED}" type="presParOf" srcId="{CD255A62-39A9-4126-9483-51BDD0652983}" destId="{2875AB49-60D6-4C6E-A9EE-AD0686948F31}" srcOrd="4" destOrd="0" presId="urn:microsoft.com/office/officeart/2005/8/layout/radial6"/>
    <dgm:cxn modelId="{C3C24834-FDC5-4A7D-B739-49F3A806F937}" type="presParOf" srcId="{CD255A62-39A9-4126-9483-51BDD0652983}" destId="{5D67E8D1-E36A-44F4-BF70-9C7F914318CA}" srcOrd="5" destOrd="0" presId="urn:microsoft.com/office/officeart/2005/8/layout/radial6"/>
    <dgm:cxn modelId="{60E3D8A8-608A-482B-B0E2-2EA74DE7D739}" type="presParOf" srcId="{CD255A62-39A9-4126-9483-51BDD0652983}" destId="{266E768E-AFC4-44A4-BF65-D747F9BF0984}" srcOrd="6" destOrd="0" presId="urn:microsoft.com/office/officeart/2005/8/layout/radial6"/>
    <dgm:cxn modelId="{9DEA8942-49F8-427F-BE06-7CEA41F99B05}" type="presParOf" srcId="{CD255A62-39A9-4126-9483-51BDD0652983}" destId="{9B1B8A74-F699-45B3-8F42-D5B30C02C225}" srcOrd="7" destOrd="0" presId="urn:microsoft.com/office/officeart/2005/8/layout/radial6"/>
    <dgm:cxn modelId="{DDD54C54-AA97-407A-8DBB-0610171D117F}" type="presParOf" srcId="{CD255A62-39A9-4126-9483-51BDD0652983}" destId="{900B1CA4-6649-481C-BCC1-146913A48730}" srcOrd="8" destOrd="0" presId="urn:microsoft.com/office/officeart/2005/8/layout/radial6"/>
    <dgm:cxn modelId="{9FDD14E9-E0FD-44E0-888C-498FEF3E360D}" type="presParOf" srcId="{CD255A62-39A9-4126-9483-51BDD0652983}" destId="{B595D8D5-5408-4251-84BA-1853AD380580}" srcOrd="9" destOrd="0" presId="urn:microsoft.com/office/officeart/2005/8/layout/radial6"/>
    <dgm:cxn modelId="{70026C20-B126-4624-8F08-ACF55BBCF820}" type="presParOf" srcId="{CD255A62-39A9-4126-9483-51BDD0652983}" destId="{F4772187-EB1A-487E-B42A-0A4E147C56A6}" srcOrd="10" destOrd="0" presId="urn:microsoft.com/office/officeart/2005/8/layout/radial6"/>
    <dgm:cxn modelId="{56E24134-0024-4E9D-ABBD-FE02386A8476}" type="presParOf" srcId="{CD255A62-39A9-4126-9483-51BDD0652983}" destId="{5313E754-20C5-48C1-B017-01D65126D57C}" srcOrd="11" destOrd="0" presId="urn:microsoft.com/office/officeart/2005/8/layout/radial6"/>
    <dgm:cxn modelId="{5FF1C631-F069-440C-80B1-F973E5F499B3}" type="presParOf" srcId="{CD255A62-39A9-4126-9483-51BDD0652983}" destId="{6EE47153-50EA-4159-AA2D-F4457CC01CCF}" srcOrd="12" destOrd="0" presId="urn:microsoft.com/office/officeart/2005/8/layout/radial6"/>
    <dgm:cxn modelId="{7D0C58AD-4C02-4D15-9377-87B2D71E38CC}" type="presParOf" srcId="{CD255A62-39A9-4126-9483-51BDD0652983}" destId="{E4E766FB-EF6B-4C50-AF67-194448C3EC05}" srcOrd="13" destOrd="0" presId="urn:microsoft.com/office/officeart/2005/8/layout/radial6"/>
    <dgm:cxn modelId="{B43FD590-9E41-40D9-8726-A94FCB6F8077}" type="presParOf" srcId="{CD255A62-39A9-4126-9483-51BDD0652983}" destId="{0339B1A1-3581-4C5E-A0AB-2F9769A0ECBD}" srcOrd="14" destOrd="0" presId="urn:microsoft.com/office/officeart/2005/8/layout/radial6"/>
    <dgm:cxn modelId="{54F37E80-06EF-4023-9BB0-8699384F43B5}" type="presParOf" srcId="{CD255A62-39A9-4126-9483-51BDD0652983}" destId="{0259A808-5357-4416-81DA-0D9A4CE3E20F}" srcOrd="15" destOrd="0" presId="urn:microsoft.com/office/officeart/2005/8/layout/radial6"/>
    <dgm:cxn modelId="{F069B38A-8AA3-4DB0-A298-7182C7103DDA}" type="presParOf" srcId="{CD255A62-39A9-4126-9483-51BDD0652983}" destId="{EC7C9AE8-2504-4F5A-BAEE-F1BD74B2F5AD}" srcOrd="16" destOrd="0" presId="urn:microsoft.com/office/officeart/2005/8/layout/radial6"/>
    <dgm:cxn modelId="{D0C4FF1B-229F-4E31-AE94-BE57E530E7A9}" type="presParOf" srcId="{CD255A62-39A9-4126-9483-51BDD0652983}" destId="{A2389C5C-981E-4B36-9340-8104581E251B}" srcOrd="17" destOrd="0" presId="urn:microsoft.com/office/officeart/2005/8/layout/radial6"/>
    <dgm:cxn modelId="{4F3DFC0B-A3CF-4C41-9B24-F8E1B7408D44}" type="presParOf" srcId="{CD255A62-39A9-4126-9483-51BDD0652983}" destId="{A1F262AE-BC97-40DE-84E1-F439CD58CEB1}" srcOrd="18" destOrd="0" presId="urn:microsoft.com/office/officeart/2005/8/layout/radial6"/>
    <dgm:cxn modelId="{66FF4161-7F1D-4FD3-8BE4-5B82BF9DDDF5}" type="presParOf" srcId="{CD255A62-39A9-4126-9483-51BDD0652983}" destId="{1D9BEFE1-04D3-44B7-A16C-6A8161B493C0}" srcOrd="19" destOrd="0" presId="urn:microsoft.com/office/officeart/2005/8/layout/radial6"/>
    <dgm:cxn modelId="{2D3A4DE7-0890-439B-B97D-9AC9E548B00D}" type="presParOf" srcId="{CD255A62-39A9-4126-9483-51BDD0652983}" destId="{D6137569-2BED-47F9-A63F-602371E75DA7}" srcOrd="20" destOrd="0" presId="urn:microsoft.com/office/officeart/2005/8/layout/radial6"/>
    <dgm:cxn modelId="{9066E7F1-4CB0-4DDA-B778-F0938F7E8996}" type="presParOf" srcId="{CD255A62-39A9-4126-9483-51BDD0652983}" destId="{B9DCC24A-9B6F-4EF9-8D68-29322384B6AB}" srcOrd="21" destOrd="0" presId="urn:microsoft.com/office/officeart/2005/8/layout/radial6"/>
    <dgm:cxn modelId="{277EFD3C-67C6-42FF-88D3-8C0E00F6F8E2}" type="presParOf" srcId="{CD255A62-39A9-4126-9483-51BDD0652983}" destId="{B4B4ED69-ED4E-4ED6-80C5-F6A7275D3C5D}" srcOrd="22" destOrd="0" presId="urn:microsoft.com/office/officeart/2005/8/layout/radial6"/>
    <dgm:cxn modelId="{A38A427C-4C93-45A9-833A-766C656EB90D}" type="presParOf" srcId="{CD255A62-39A9-4126-9483-51BDD0652983}" destId="{DC409338-49A6-492C-80AF-91FDA0AA844C}" srcOrd="23" destOrd="0" presId="urn:microsoft.com/office/officeart/2005/8/layout/radial6"/>
    <dgm:cxn modelId="{CF6B6D95-97A9-4558-903E-3851938A35C7}" type="presParOf" srcId="{CD255A62-39A9-4126-9483-51BDD0652983}" destId="{3F2EF22D-C916-471C-B7A0-E177FF9BF84F}" srcOrd="24" destOrd="0" presId="urn:microsoft.com/office/officeart/2005/8/layout/radial6"/>
    <dgm:cxn modelId="{68FC633A-2AD5-4F61-960C-7FF413783ED1}" type="presParOf" srcId="{CD255A62-39A9-4126-9483-51BDD0652983}" destId="{CB4F395B-DF9A-4F85-827E-BECD2E6ED47C}" srcOrd="25" destOrd="0" presId="urn:microsoft.com/office/officeart/2005/8/layout/radial6"/>
    <dgm:cxn modelId="{D9A313CF-6B58-4DDB-93EC-00234AA3A60F}" type="presParOf" srcId="{CD255A62-39A9-4126-9483-51BDD0652983}" destId="{DD868C5F-D5B0-4AC4-B7FC-F897BBDA036D}" srcOrd="26" destOrd="0" presId="urn:microsoft.com/office/officeart/2005/8/layout/radial6"/>
    <dgm:cxn modelId="{F2D2830E-B7A2-415F-B112-54191221B5ED}" type="presParOf" srcId="{CD255A62-39A9-4126-9483-51BDD0652983}" destId="{329CFAC2-06F5-4EC4-A0C3-E1694F3227BF}" srcOrd="27" destOrd="0" presId="urn:microsoft.com/office/officeart/2005/8/layout/radial6"/>
    <dgm:cxn modelId="{AEEA8CD2-54F0-44B9-A9E5-E91FF68396C0}" type="presParOf" srcId="{CD255A62-39A9-4126-9483-51BDD0652983}" destId="{B7A71033-19D7-4842-9929-7D0BF2ACF210}" srcOrd="28" destOrd="0" presId="urn:microsoft.com/office/officeart/2005/8/layout/radial6"/>
    <dgm:cxn modelId="{D2B118E5-8EDD-4C96-BE5F-153BB94CC5EA}" type="presParOf" srcId="{CD255A62-39A9-4126-9483-51BDD0652983}" destId="{16EBA978-164F-4EF4-AE5C-D7DC727EA7B5}" srcOrd="29" destOrd="0" presId="urn:microsoft.com/office/officeart/2005/8/layout/radial6"/>
    <dgm:cxn modelId="{879050AA-E698-43CA-A64B-430B48FED428}" type="presParOf" srcId="{CD255A62-39A9-4126-9483-51BDD0652983}" destId="{77695B8A-4FDD-4468-B5E6-BB66DE4A2744}" srcOrd="30" destOrd="0" presId="urn:microsoft.com/office/officeart/2005/8/layout/radial6"/>
    <dgm:cxn modelId="{4D59A535-551B-4B47-B987-BA178909599B}" type="presParOf" srcId="{CD255A62-39A9-4126-9483-51BDD0652983}" destId="{3EC4F3D8-8619-4D8E-BC2E-8C1E6229BC40}" srcOrd="31" destOrd="0" presId="urn:microsoft.com/office/officeart/2005/8/layout/radial6"/>
    <dgm:cxn modelId="{55B10DEB-A1A5-47C5-9AD1-4C0CA676B6F0}" type="presParOf" srcId="{CD255A62-39A9-4126-9483-51BDD0652983}" destId="{A1177AF0-DF9D-4B70-881E-A86B58458661}" srcOrd="32" destOrd="0" presId="urn:microsoft.com/office/officeart/2005/8/layout/radial6"/>
    <dgm:cxn modelId="{B741B836-FE3F-4176-BAFE-DAF43900BD3E}" type="presParOf" srcId="{CD255A62-39A9-4126-9483-51BDD0652983}" destId="{9E300C9F-0276-485C-B78A-35C797C57278}" srcOrd="33" destOrd="0" presId="urn:microsoft.com/office/officeart/2005/8/layout/radial6"/>
    <dgm:cxn modelId="{AFC1217A-8260-4CB7-BD8F-2D9594499DC6}" type="presParOf" srcId="{CD255A62-39A9-4126-9483-51BDD0652983}" destId="{B6884B39-D24A-47A9-A3EC-E3E1E890BCEF}" srcOrd="34" destOrd="0" presId="urn:microsoft.com/office/officeart/2005/8/layout/radial6"/>
    <dgm:cxn modelId="{95DCA490-779F-404E-9384-C931A53202D9}" type="presParOf" srcId="{CD255A62-39A9-4126-9483-51BDD0652983}" destId="{102F06A1-5345-4CF0-8420-7ECD20B62B8B}" srcOrd="35" destOrd="0" presId="urn:microsoft.com/office/officeart/2005/8/layout/radial6"/>
    <dgm:cxn modelId="{A3B7ED6D-4501-420C-B012-2917F98DAA8C}" type="presParOf" srcId="{CD255A62-39A9-4126-9483-51BDD0652983}" destId="{8568687A-3381-4D44-BE66-C94B4F7E2F3D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2E3C6F-05C6-45D8-AA26-5DA8A80CEF57}" type="doc">
      <dgm:prSet loTypeId="urn:microsoft.com/office/officeart/2005/8/layout/radial6" loCatId="relationship" qsTypeId="urn:microsoft.com/office/officeart/2005/8/quickstyle/3d9" qsCatId="3D" csTypeId="urn:microsoft.com/office/officeart/2005/8/colors/accent2_3" csCatId="accent2" phldr="1"/>
      <dgm:spPr/>
      <dgm:t>
        <a:bodyPr/>
        <a:lstStyle/>
        <a:p>
          <a:endParaRPr lang="tr-TR"/>
        </a:p>
      </dgm:t>
    </dgm:pt>
    <dgm:pt modelId="{F73194BA-EB36-4CDC-BF93-13B7A979C112}">
      <dgm:prSet phldrT="[Metin]" custT="1"/>
      <dgm:spPr/>
      <dgm:t>
        <a:bodyPr lIns="0" rIns="0"/>
        <a:lstStyle/>
        <a:p>
          <a:r>
            <a:rPr lang="tr-TR" sz="1900" b="1" dirty="0" smtClean="0"/>
            <a:t>E – BANKACILIK UYGULAMALARI</a:t>
          </a:r>
          <a:endParaRPr lang="tr-TR" sz="1900" dirty="0"/>
        </a:p>
      </dgm:t>
    </dgm:pt>
    <dgm:pt modelId="{44D8038B-3427-49A2-BD1C-B10FB94EF096}" type="parTrans" cxnId="{C3E3E4DA-3C85-402D-8868-615C301E85A5}">
      <dgm:prSet/>
      <dgm:spPr/>
      <dgm:t>
        <a:bodyPr/>
        <a:lstStyle/>
        <a:p>
          <a:endParaRPr lang="tr-TR"/>
        </a:p>
      </dgm:t>
    </dgm:pt>
    <dgm:pt modelId="{1F766C75-2DF4-4800-9F55-8D2E74FAFB0E}" type="sibTrans" cxnId="{C3E3E4DA-3C85-402D-8868-615C301E85A5}">
      <dgm:prSet/>
      <dgm:spPr/>
      <dgm:t>
        <a:bodyPr/>
        <a:lstStyle/>
        <a:p>
          <a:endParaRPr lang="tr-TR"/>
        </a:p>
      </dgm:t>
    </dgm:pt>
    <dgm:pt modelId="{89F2CA19-1D34-46B4-ABE4-661D184866F7}">
      <dgm:prSet phldrT="[Metin]" custT="1"/>
      <dgm:spPr/>
      <dgm:t>
        <a:bodyPr/>
        <a:lstStyle/>
        <a:p>
          <a:r>
            <a:rPr lang="tr-TR" sz="2200" dirty="0" smtClean="0"/>
            <a:t>E - TAHSİLAT</a:t>
          </a:r>
          <a:endParaRPr lang="tr-TR" sz="2200" dirty="0"/>
        </a:p>
      </dgm:t>
    </dgm:pt>
    <dgm:pt modelId="{0198BAE8-330D-4122-9036-D65F1B9CC883}" type="parTrans" cxnId="{D45C676A-8C90-4E23-BC9E-886EFCA9B2AA}">
      <dgm:prSet/>
      <dgm:spPr/>
      <dgm:t>
        <a:bodyPr/>
        <a:lstStyle/>
        <a:p>
          <a:endParaRPr lang="tr-TR"/>
        </a:p>
      </dgm:t>
    </dgm:pt>
    <dgm:pt modelId="{B86A13EC-9ECD-4F05-B0CE-35E3569D0E33}" type="sibTrans" cxnId="{D45C676A-8C90-4E23-BC9E-886EFCA9B2AA}">
      <dgm:prSet/>
      <dgm:spPr/>
      <dgm:t>
        <a:bodyPr/>
        <a:lstStyle/>
        <a:p>
          <a:endParaRPr lang="tr-TR"/>
        </a:p>
      </dgm:t>
    </dgm:pt>
    <dgm:pt modelId="{2F63A54B-3F96-4E9D-9F98-757A71E5D497}">
      <dgm:prSet phldrT="[Metin]" custT="1"/>
      <dgm:spPr/>
      <dgm:t>
        <a:bodyPr/>
        <a:lstStyle/>
        <a:p>
          <a:r>
            <a:rPr lang="tr-TR" sz="2200" dirty="0" smtClean="0"/>
            <a:t>E - DEVLET</a:t>
          </a:r>
          <a:endParaRPr lang="tr-TR" sz="2200" dirty="0"/>
        </a:p>
      </dgm:t>
    </dgm:pt>
    <dgm:pt modelId="{959F80A1-7079-4A93-B181-BEFCE9617E15}" type="parTrans" cxnId="{235F9C28-8DC0-4CFA-8FA6-6239DDA46F06}">
      <dgm:prSet/>
      <dgm:spPr/>
      <dgm:t>
        <a:bodyPr/>
        <a:lstStyle/>
        <a:p>
          <a:endParaRPr lang="tr-TR"/>
        </a:p>
      </dgm:t>
    </dgm:pt>
    <dgm:pt modelId="{2ACE3F0B-3E44-4504-BADD-FD8140113E6C}" type="sibTrans" cxnId="{235F9C28-8DC0-4CFA-8FA6-6239DDA46F06}">
      <dgm:prSet/>
      <dgm:spPr/>
      <dgm:t>
        <a:bodyPr/>
        <a:lstStyle/>
        <a:p>
          <a:endParaRPr lang="tr-TR"/>
        </a:p>
      </dgm:t>
    </dgm:pt>
    <dgm:pt modelId="{ADB3598A-B009-4407-9CC7-1213C4726D72}">
      <dgm:prSet phldrT="[Metin]" custT="1"/>
      <dgm:spPr/>
      <dgm:t>
        <a:bodyPr/>
        <a:lstStyle/>
        <a:p>
          <a:r>
            <a:rPr lang="tr-TR" sz="2200" dirty="0" smtClean="0"/>
            <a:t>E - FATURA</a:t>
          </a:r>
          <a:endParaRPr lang="tr-TR" sz="2200" dirty="0"/>
        </a:p>
      </dgm:t>
    </dgm:pt>
    <dgm:pt modelId="{C694D6DE-3B59-48A8-AAC0-5335CDE91CB2}" type="parTrans" cxnId="{83B69C1E-A80E-4F66-8AB2-6034F46A2B03}">
      <dgm:prSet/>
      <dgm:spPr/>
      <dgm:t>
        <a:bodyPr/>
        <a:lstStyle/>
        <a:p>
          <a:endParaRPr lang="tr-TR"/>
        </a:p>
      </dgm:t>
    </dgm:pt>
    <dgm:pt modelId="{A21FA46A-2F9C-43AA-A4B1-81293026CB35}" type="sibTrans" cxnId="{83B69C1E-A80E-4F66-8AB2-6034F46A2B03}">
      <dgm:prSet/>
      <dgm:spPr/>
      <dgm:t>
        <a:bodyPr/>
        <a:lstStyle/>
        <a:p>
          <a:endParaRPr lang="tr-TR"/>
        </a:p>
      </dgm:t>
    </dgm:pt>
    <dgm:pt modelId="{4E8E9419-9066-4154-8C0F-31AE7A9191CC}" type="pres">
      <dgm:prSet presAssocID="{972E3C6F-05C6-45D8-AA26-5DA8A80CEF5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D800CD-2E20-473D-BB2F-A5BCB5A89D14}" type="pres">
      <dgm:prSet presAssocID="{F73194BA-EB36-4CDC-BF93-13B7A979C112}" presName="centerShape" presStyleLbl="node0" presStyleIdx="0" presStyleCnt="1" custLinFactNeighborX="-590" custLinFactNeighborY="-693"/>
      <dgm:spPr/>
      <dgm:t>
        <a:bodyPr/>
        <a:lstStyle/>
        <a:p>
          <a:endParaRPr lang="tr-TR"/>
        </a:p>
      </dgm:t>
    </dgm:pt>
    <dgm:pt modelId="{0995D9F7-C8C5-4E05-B96A-CF065DB86B37}" type="pres">
      <dgm:prSet presAssocID="{89F2CA19-1D34-46B4-ABE4-661D184866F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A012EE-5DEF-4E38-81AC-DB9C0DDF5AFE}" type="pres">
      <dgm:prSet presAssocID="{89F2CA19-1D34-46B4-ABE4-661D184866F7}" presName="dummy" presStyleCnt="0"/>
      <dgm:spPr/>
      <dgm:t>
        <a:bodyPr/>
        <a:lstStyle/>
        <a:p>
          <a:endParaRPr lang="tr-TR"/>
        </a:p>
      </dgm:t>
    </dgm:pt>
    <dgm:pt modelId="{312D35BE-00DE-495D-8E2C-B7C83F3EA33D}" type="pres">
      <dgm:prSet presAssocID="{B86A13EC-9ECD-4F05-B0CE-35E3569D0E33}" presName="sibTrans" presStyleLbl="sibTrans2D1" presStyleIdx="0" presStyleCnt="3"/>
      <dgm:spPr/>
      <dgm:t>
        <a:bodyPr/>
        <a:lstStyle/>
        <a:p>
          <a:endParaRPr lang="tr-TR"/>
        </a:p>
      </dgm:t>
    </dgm:pt>
    <dgm:pt modelId="{66580529-5478-45D5-8402-2FB6E92D0405}" type="pres">
      <dgm:prSet presAssocID="{2F63A54B-3F96-4E9D-9F98-757A71E5D49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6B4F4F-7D35-49AB-BDFC-6D1C8DDD19CB}" type="pres">
      <dgm:prSet presAssocID="{2F63A54B-3F96-4E9D-9F98-757A71E5D497}" presName="dummy" presStyleCnt="0"/>
      <dgm:spPr/>
      <dgm:t>
        <a:bodyPr/>
        <a:lstStyle/>
        <a:p>
          <a:endParaRPr lang="tr-TR"/>
        </a:p>
      </dgm:t>
    </dgm:pt>
    <dgm:pt modelId="{E1DEFC35-FB49-4E30-A6F3-D1AB6C233DE8}" type="pres">
      <dgm:prSet presAssocID="{2ACE3F0B-3E44-4504-BADD-FD8140113E6C}" presName="sibTrans" presStyleLbl="sibTrans2D1" presStyleIdx="1" presStyleCnt="3"/>
      <dgm:spPr/>
      <dgm:t>
        <a:bodyPr/>
        <a:lstStyle/>
        <a:p>
          <a:endParaRPr lang="tr-TR"/>
        </a:p>
      </dgm:t>
    </dgm:pt>
    <dgm:pt modelId="{8BE50170-4347-4DB8-A26B-541F5698EB7F}" type="pres">
      <dgm:prSet presAssocID="{ADB3598A-B009-4407-9CC7-1213C4726D7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8BA307-CE62-4344-B1BA-73BE9F4AAD49}" type="pres">
      <dgm:prSet presAssocID="{ADB3598A-B009-4407-9CC7-1213C4726D72}" presName="dummy" presStyleCnt="0"/>
      <dgm:spPr/>
      <dgm:t>
        <a:bodyPr/>
        <a:lstStyle/>
        <a:p>
          <a:endParaRPr lang="tr-TR"/>
        </a:p>
      </dgm:t>
    </dgm:pt>
    <dgm:pt modelId="{17779B5D-2B69-4037-B408-71A935B9EFC6}" type="pres">
      <dgm:prSet presAssocID="{A21FA46A-2F9C-43AA-A4B1-81293026CB35}" presName="sibTrans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3CF49720-DB54-4AC2-A65B-79BED01168CC}" type="presOf" srcId="{ADB3598A-B009-4407-9CC7-1213C4726D72}" destId="{8BE50170-4347-4DB8-A26B-541F5698EB7F}" srcOrd="0" destOrd="0" presId="urn:microsoft.com/office/officeart/2005/8/layout/radial6"/>
    <dgm:cxn modelId="{E744EBF3-5DA1-40FC-9721-E26979ACC705}" type="presOf" srcId="{B86A13EC-9ECD-4F05-B0CE-35E3569D0E33}" destId="{312D35BE-00DE-495D-8E2C-B7C83F3EA33D}" srcOrd="0" destOrd="0" presId="urn:microsoft.com/office/officeart/2005/8/layout/radial6"/>
    <dgm:cxn modelId="{B7328CDB-9C6B-4067-A6AC-3B7AF10B0922}" type="presOf" srcId="{89F2CA19-1D34-46B4-ABE4-661D184866F7}" destId="{0995D9F7-C8C5-4E05-B96A-CF065DB86B37}" srcOrd="0" destOrd="0" presId="urn:microsoft.com/office/officeart/2005/8/layout/radial6"/>
    <dgm:cxn modelId="{0D3C4425-1331-486A-9BE0-EA09C5DBDCD8}" type="presOf" srcId="{2ACE3F0B-3E44-4504-BADD-FD8140113E6C}" destId="{E1DEFC35-FB49-4E30-A6F3-D1AB6C233DE8}" srcOrd="0" destOrd="0" presId="urn:microsoft.com/office/officeart/2005/8/layout/radial6"/>
    <dgm:cxn modelId="{6F6C2AD4-CBB4-4EA4-954F-77ED4C9952FD}" type="presOf" srcId="{A21FA46A-2F9C-43AA-A4B1-81293026CB35}" destId="{17779B5D-2B69-4037-B408-71A935B9EFC6}" srcOrd="0" destOrd="0" presId="urn:microsoft.com/office/officeart/2005/8/layout/radial6"/>
    <dgm:cxn modelId="{235F9C28-8DC0-4CFA-8FA6-6239DDA46F06}" srcId="{F73194BA-EB36-4CDC-BF93-13B7A979C112}" destId="{2F63A54B-3F96-4E9D-9F98-757A71E5D497}" srcOrd="1" destOrd="0" parTransId="{959F80A1-7079-4A93-B181-BEFCE9617E15}" sibTransId="{2ACE3F0B-3E44-4504-BADD-FD8140113E6C}"/>
    <dgm:cxn modelId="{EB399D6E-3486-4A3A-80C4-998BF21AFA23}" type="presOf" srcId="{972E3C6F-05C6-45D8-AA26-5DA8A80CEF57}" destId="{4E8E9419-9066-4154-8C0F-31AE7A9191CC}" srcOrd="0" destOrd="0" presId="urn:microsoft.com/office/officeart/2005/8/layout/radial6"/>
    <dgm:cxn modelId="{28FCD181-CD81-4B95-86F4-392D0058AC38}" type="presOf" srcId="{2F63A54B-3F96-4E9D-9F98-757A71E5D497}" destId="{66580529-5478-45D5-8402-2FB6E92D0405}" srcOrd="0" destOrd="0" presId="urn:microsoft.com/office/officeart/2005/8/layout/radial6"/>
    <dgm:cxn modelId="{3F1D0C3E-13C3-4C6C-AE85-A305CBDEA6F5}" type="presOf" srcId="{F73194BA-EB36-4CDC-BF93-13B7A979C112}" destId="{51D800CD-2E20-473D-BB2F-A5BCB5A89D14}" srcOrd="0" destOrd="0" presId="urn:microsoft.com/office/officeart/2005/8/layout/radial6"/>
    <dgm:cxn modelId="{83B69C1E-A80E-4F66-8AB2-6034F46A2B03}" srcId="{F73194BA-EB36-4CDC-BF93-13B7A979C112}" destId="{ADB3598A-B009-4407-9CC7-1213C4726D72}" srcOrd="2" destOrd="0" parTransId="{C694D6DE-3B59-48A8-AAC0-5335CDE91CB2}" sibTransId="{A21FA46A-2F9C-43AA-A4B1-81293026CB35}"/>
    <dgm:cxn modelId="{D45C676A-8C90-4E23-BC9E-886EFCA9B2AA}" srcId="{F73194BA-EB36-4CDC-BF93-13B7A979C112}" destId="{89F2CA19-1D34-46B4-ABE4-661D184866F7}" srcOrd="0" destOrd="0" parTransId="{0198BAE8-330D-4122-9036-D65F1B9CC883}" sibTransId="{B86A13EC-9ECD-4F05-B0CE-35E3569D0E33}"/>
    <dgm:cxn modelId="{C3E3E4DA-3C85-402D-8868-615C301E85A5}" srcId="{972E3C6F-05C6-45D8-AA26-5DA8A80CEF57}" destId="{F73194BA-EB36-4CDC-BF93-13B7A979C112}" srcOrd="0" destOrd="0" parTransId="{44D8038B-3427-49A2-BD1C-B10FB94EF096}" sibTransId="{1F766C75-2DF4-4800-9F55-8D2E74FAFB0E}"/>
    <dgm:cxn modelId="{4B46AD5B-89DF-4756-AF79-1EEFEB9E4C9F}" type="presParOf" srcId="{4E8E9419-9066-4154-8C0F-31AE7A9191CC}" destId="{51D800CD-2E20-473D-BB2F-A5BCB5A89D14}" srcOrd="0" destOrd="0" presId="urn:microsoft.com/office/officeart/2005/8/layout/radial6"/>
    <dgm:cxn modelId="{C318ADF9-9E83-4556-973E-07BB37FAD16F}" type="presParOf" srcId="{4E8E9419-9066-4154-8C0F-31AE7A9191CC}" destId="{0995D9F7-C8C5-4E05-B96A-CF065DB86B37}" srcOrd="1" destOrd="0" presId="urn:microsoft.com/office/officeart/2005/8/layout/radial6"/>
    <dgm:cxn modelId="{32F4C7CD-2F51-473F-9E5B-A8FD63BAE8B7}" type="presParOf" srcId="{4E8E9419-9066-4154-8C0F-31AE7A9191CC}" destId="{F7A012EE-5DEF-4E38-81AC-DB9C0DDF5AFE}" srcOrd="2" destOrd="0" presId="urn:microsoft.com/office/officeart/2005/8/layout/radial6"/>
    <dgm:cxn modelId="{67760589-FC14-4836-BA98-17017D5D4786}" type="presParOf" srcId="{4E8E9419-9066-4154-8C0F-31AE7A9191CC}" destId="{312D35BE-00DE-495D-8E2C-B7C83F3EA33D}" srcOrd="3" destOrd="0" presId="urn:microsoft.com/office/officeart/2005/8/layout/radial6"/>
    <dgm:cxn modelId="{8AFF1BFB-A73B-4C9F-8695-42E287AC3185}" type="presParOf" srcId="{4E8E9419-9066-4154-8C0F-31AE7A9191CC}" destId="{66580529-5478-45D5-8402-2FB6E92D0405}" srcOrd="4" destOrd="0" presId="urn:microsoft.com/office/officeart/2005/8/layout/radial6"/>
    <dgm:cxn modelId="{DF418BB5-93E1-4275-9E7E-601026F63670}" type="presParOf" srcId="{4E8E9419-9066-4154-8C0F-31AE7A9191CC}" destId="{C16B4F4F-7D35-49AB-BDFC-6D1C8DDD19CB}" srcOrd="5" destOrd="0" presId="urn:microsoft.com/office/officeart/2005/8/layout/radial6"/>
    <dgm:cxn modelId="{7E99B12C-6324-4F08-8A40-F28E25358004}" type="presParOf" srcId="{4E8E9419-9066-4154-8C0F-31AE7A9191CC}" destId="{E1DEFC35-FB49-4E30-A6F3-D1AB6C233DE8}" srcOrd="6" destOrd="0" presId="urn:microsoft.com/office/officeart/2005/8/layout/radial6"/>
    <dgm:cxn modelId="{F1C8E402-2232-4B47-A391-6CE3B6497A1C}" type="presParOf" srcId="{4E8E9419-9066-4154-8C0F-31AE7A9191CC}" destId="{8BE50170-4347-4DB8-A26B-541F5698EB7F}" srcOrd="7" destOrd="0" presId="urn:microsoft.com/office/officeart/2005/8/layout/radial6"/>
    <dgm:cxn modelId="{BF303E99-0DA2-40AD-903F-7F577DF21D39}" type="presParOf" srcId="{4E8E9419-9066-4154-8C0F-31AE7A9191CC}" destId="{A68BA307-CE62-4344-B1BA-73BE9F4AAD49}" srcOrd="8" destOrd="0" presId="urn:microsoft.com/office/officeart/2005/8/layout/radial6"/>
    <dgm:cxn modelId="{E259D271-FFDE-485A-B416-EC9E1BFF0CA6}" type="presParOf" srcId="{4E8E9419-9066-4154-8C0F-31AE7A9191CC}" destId="{17779B5D-2B69-4037-B408-71A935B9EFC6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7BB0C9-3DDF-4A97-BBF3-786759BF1392}">
      <dsp:nvSpPr>
        <dsp:cNvPr id="0" name=""/>
        <dsp:cNvSpPr/>
      </dsp:nvSpPr>
      <dsp:spPr>
        <a:xfrm>
          <a:off x="1438" y="1786657"/>
          <a:ext cx="1653747" cy="8268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KURUMSAL BANKACILIK  İŞ BİRİMİ</a:t>
          </a:r>
          <a:endParaRPr lang="tr-TR" sz="1600" b="1" kern="1200" dirty="0"/>
        </a:p>
      </dsp:txBody>
      <dsp:txXfrm>
        <a:off x="1438" y="1786657"/>
        <a:ext cx="1653747" cy="826873"/>
      </dsp:txXfrm>
    </dsp:sp>
    <dsp:sp modelId="{20AC1584-0962-4F59-83C0-E62274B43B2D}">
      <dsp:nvSpPr>
        <dsp:cNvPr id="0" name=""/>
        <dsp:cNvSpPr/>
      </dsp:nvSpPr>
      <dsp:spPr>
        <a:xfrm>
          <a:off x="166813" y="2613531"/>
          <a:ext cx="165374" cy="62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155"/>
              </a:lnTo>
              <a:lnTo>
                <a:pt x="165374" y="620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7B1CB-7C12-40CA-9988-AF1326A643ED}">
      <dsp:nvSpPr>
        <dsp:cNvPr id="0" name=""/>
        <dsp:cNvSpPr/>
      </dsp:nvSpPr>
      <dsp:spPr>
        <a:xfrm>
          <a:off x="332188" y="2820249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KURUMSAL BANKACILIK PAZARLAMA VE SATIŞ BÖLÜMÜ</a:t>
          </a:r>
          <a:endParaRPr lang="tr-TR" sz="1100" kern="1200" dirty="0"/>
        </a:p>
      </dsp:txBody>
      <dsp:txXfrm>
        <a:off x="332188" y="2820249"/>
        <a:ext cx="1322998" cy="826873"/>
      </dsp:txXfrm>
    </dsp:sp>
    <dsp:sp modelId="{B0DF5AEB-035E-4B6F-95A4-B69D32B493AD}">
      <dsp:nvSpPr>
        <dsp:cNvPr id="0" name=""/>
        <dsp:cNvSpPr/>
      </dsp:nvSpPr>
      <dsp:spPr>
        <a:xfrm>
          <a:off x="166813" y="2613531"/>
          <a:ext cx="165374" cy="165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3747"/>
              </a:lnTo>
              <a:lnTo>
                <a:pt x="165374" y="16537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4D74A-E0ED-4B2A-88D6-A588E6AE0C1C}">
      <dsp:nvSpPr>
        <dsp:cNvPr id="0" name=""/>
        <dsp:cNvSpPr/>
      </dsp:nvSpPr>
      <dsp:spPr>
        <a:xfrm>
          <a:off x="332188" y="3853842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KURUMSAL BANKACILIK ÜRÜN BÖLÜMÜ</a:t>
          </a:r>
          <a:endParaRPr lang="tr-TR" sz="1100" kern="1200" dirty="0"/>
        </a:p>
      </dsp:txBody>
      <dsp:txXfrm>
        <a:off x="332188" y="3853842"/>
        <a:ext cx="1322998" cy="826873"/>
      </dsp:txXfrm>
    </dsp:sp>
    <dsp:sp modelId="{B08BD3AE-7D58-42EF-84DF-52DAF7C5196D}">
      <dsp:nvSpPr>
        <dsp:cNvPr id="0" name=""/>
        <dsp:cNvSpPr/>
      </dsp:nvSpPr>
      <dsp:spPr>
        <a:xfrm>
          <a:off x="2068623" y="1786657"/>
          <a:ext cx="1653747" cy="8268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TİCARİ BANKACILIK  İŞ BİRİMİ</a:t>
          </a:r>
          <a:endParaRPr lang="tr-TR" sz="1600" b="1" kern="1200" dirty="0"/>
        </a:p>
      </dsp:txBody>
      <dsp:txXfrm>
        <a:off x="2068623" y="1786657"/>
        <a:ext cx="1653747" cy="826873"/>
      </dsp:txXfrm>
    </dsp:sp>
    <dsp:sp modelId="{17C8344F-9122-471D-BAFA-CE098D24CE73}">
      <dsp:nvSpPr>
        <dsp:cNvPr id="0" name=""/>
        <dsp:cNvSpPr/>
      </dsp:nvSpPr>
      <dsp:spPr>
        <a:xfrm>
          <a:off x="2233998" y="2613531"/>
          <a:ext cx="165374" cy="62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155"/>
              </a:lnTo>
              <a:lnTo>
                <a:pt x="165374" y="620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CDF74-D855-4BEA-8C04-60DD061CCF1A}">
      <dsp:nvSpPr>
        <dsp:cNvPr id="0" name=""/>
        <dsp:cNvSpPr/>
      </dsp:nvSpPr>
      <dsp:spPr>
        <a:xfrm>
          <a:off x="2399373" y="2820249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TİCARİ BANKACILIK  PAZARLAMA BÖLÜMÜ</a:t>
          </a:r>
          <a:endParaRPr lang="tr-TR" sz="1100" kern="1200" dirty="0"/>
        </a:p>
      </dsp:txBody>
      <dsp:txXfrm>
        <a:off x="2399373" y="2820249"/>
        <a:ext cx="1322998" cy="826873"/>
      </dsp:txXfrm>
    </dsp:sp>
    <dsp:sp modelId="{29AC5FE4-EDE1-4735-B563-E656B5D6855F}">
      <dsp:nvSpPr>
        <dsp:cNvPr id="0" name=""/>
        <dsp:cNvSpPr/>
      </dsp:nvSpPr>
      <dsp:spPr>
        <a:xfrm>
          <a:off x="2233998" y="2613531"/>
          <a:ext cx="165374" cy="165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3747"/>
              </a:lnTo>
              <a:lnTo>
                <a:pt x="165374" y="16537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A4A17-47F9-45E4-BFEF-DDAC8E732FE7}">
      <dsp:nvSpPr>
        <dsp:cNvPr id="0" name=""/>
        <dsp:cNvSpPr/>
      </dsp:nvSpPr>
      <dsp:spPr>
        <a:xfrm>
          <a:off x="2399373" y="3853842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TİCARİ BANKACILIK ÜRÜN BÖLÜMÜ</a:t>
          </a:r>
          <a:endParaRPr lang="tr-TR" sz="1100" kern="1200" dirty="0"/>
        </a:p>
      </dsp:txBody>
      <dsp:txXfrm>
        <a:off x="2399373" y="3853842"/>
        <a:ext cx="1322998" cy="826873"/>
      </dsp:txXfrm>
    </dsp:sp>
    <dsp:sp modelId="{8ACEBD0B-F72F-4314-BC61-D523C5C8CD78}">
      <dsp:nvSpPr>
        <dsp:cNvPr id="0" name=""/>
        <dsp:cNvSpPr/>
      </dsp:nvSpPr>
      <dsp:spPr>
        <a:xfrm>
          <a:off x="2233998" y="2613531"/>
          <a:ext cx="165374" cy="268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7340"/>
              </a:lnTo>
              <a:lnTo>
                <a:pt x="165374" y="268734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1A13A-D2B3-4F30-955F-3C8C2093715B}">
      <dsp:nvSpPr>
        <dsp:cNvPr id="0" name=""/>
        <dsp:cNvSpPr/>
      </dsp:nvSpPr>
      <dsp:spPr>
        <a:xfrm>
          <a:off x="2399373" y="4887434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TİCARİ BANKACILIK SATIŞ BÖLÜMÜ</a:t>
          </a:r>
          <a:endParaRPr lang="tr-TR" sz="1100" kern="1200" dirty="0"/>
        </a:p>
      </dsp:txBody>
      <dsp:txXfrm>
        <a:off x="2399373" y="4887434"/>
        <a:ext cx="1322998" cy="826873"/>
      </dsp:txXfrm>
    </dsp:sp>
    <dsp:sp modelId="{26A526AD-3A93-4092-AB78-44CCD2D44A44}">
      <dsp:nvSpPr>
        <dsp:cNvPr id="0" name=""/>
        <dsp:cNvSpPr/>
      </dsp:nvSpPr>
      <dsp:spPr>
        <a:xfrm>
          <a:off x="4135808" y="1786657"/>
          <a:ext cx="1653747" cy="8268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BİREYSEL BANKACILIK  İŞ BİRİMİ</a:t>
          </a:r>
          <a:endParaRPr lang="tr-TR" sz="1600" b="1" kern="1200" dirty="0"/>
        </a:p>
      </dsp:txBody>
      <dsp:txXfrm>
        <a:off x="4135808" y="1786657"/>
        <a:ext cx="1653747" cy="826873"/>
      </dsp:txXfrm>
    </dsp:sp>
    <dsp:sp modelId="{C80A5CBE-1553-4333-8E99-062D3ADB0B9E}">
      <dsp:nvSpPr>
        <dsp:cNvPr id="0" name=""/>
        <dsp:cNvSpPr/>
      </dsp:nvSpPr>
      <dsp:spPr>
        <a:xfrm>
          <a:off x="4301183" y="2613531"/>
          <a:ext cx="165374" cy="62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155"/>
              </a:lnTo>
              <a:lnTo>
                <a:pt x="165374" y="620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C7EEF-558B-4B82-871C-87DA64D1E06D}">
      <dsp:nvSpPr>
        <dsp:cNvPr id="0" name=""/>
        <dsp:cNvSpPr/>
      </dsp:nvSpPr>
      <dsp:spPr>
        <a:xfrm>
          <a:off x="4466558" y="2820249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BİREYSEL BANKACILIK PAZARLAMA BÖLÜMÜ</a:t>
          </a:r>
          <a:endParaRPr lang="tr-TR" sz="1100" kern="1200" dirty="0"/>
        </a:p>
      </dsp:txBody>
      <dsp:txXfrm>
        <a:off x="4466558" y="2820249"/>
        <a:ext cx="1322998" cy="826873"/>
      </dsp:txXfrm>
    </dsp:sp>
    <dsp:sp modelId="{658F8AC8-D063-4542-84A9-57ECC2579832}">
      <dsp:nvSpPr>
        <dsp:cNvPr id="0" name=""/>
        <dsp:cNvSpPr/>
      </dsp:nvSpPr>
      <dsp:spPr>
        <a:xfrm>
          <a:off x="4301183" y="2613531"/>
          <a:ext cx="165374" cy="165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3747"/>
              </a:lnTo>
              <a:lnTo>
                <a:pt x="165374" y="16537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F92BA-39EF-4A48-BB3E-6220A0032FA0}">
      <dsp:nvSpPr>
        <dsp:cNvPr id="0" name=""/>
        <dsp:cNvSpPr/>
      </dsp:nvSpPr>
      <dsp:spPr>
        <a:xfrm>
          <a:off x="4466558" y="3853842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BİREYSEL BANKACILIK ÜRÜN BÖLÜMÜ</a:t>
          </a:r>
          <a:endParaRPr lang="tr-TR" sz="1100" kern="1200" dirty="0"/>
        </a:p>
      </dsp:txBody>
      <dsp:txXfrm>
        <a:off x="4466558" y="3853842"/>
        <a:ext cx="1322998" cy="826873"/>
      </dsp:txXfrm>
    </dsp:sp>
    <dsp:sp modelId="{46FE9EAC-0864-4277-8727-C0F6EFF8E55E}">
      <dsp:nvSpPr>
        <dsp:cNvPr id="0" name=""/>
        <dsp:cNvSpPr/>
      </dsp:nvSpPr>
      <dsp:spPr>
        <a:xfrm>
          <a:off x="4301183" y="2613531"/>
          <a:ext cx="165374" cy="268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7340"/>
              </a:lnTo>
              <a:lnTo>
                <a:pt x="165374" y="268734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5FA09-730E-4B97-84DC-A1D9E03B2AA8}">
      <dsp:nvSpPr>
        <dsp:cNvPr id="0" name=""/>
        <dsp:cNvSpPr/>
      </dsp:nvSpPr>
      <dsp:spPr>
        <a:xfrm>
          <a:off x="4466558" y="4887434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BİREYSEL BANKACILIK  SATIŞ BÖLÜMÜ</a:t>
          </a:r>
          <a:endParaRPr lang="tr-TR" sz="1100" kern="1200" dirty="0"/>
        </a:p>
      </dsp:txBody>
      <dsp:txXfrm>
        <a:off x="4466558" y="4887434"/>
        <a:ext cx="1322998" cy="826873"/>
      </dsp:txXfrm>
    </dsp:sp>
    <dsp:sp modelId="{BFA280AA-88C5-4EAD-8100-AE3717E8F6D3}">
      <dsp:nvSpPr>
        <dsp:cNvPr id="0" name=""/>
        <dsp:cNvSpPr/>
      </dsp:nvSpPr>
      <dsp:spPr>
        <a:xfrm>
          <a:off x="6202993" y="1786657"/>
          <a:ext cx="1653747" cy="8268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ÖZEL BANKACILIK  İŞ BİRİMİ</a:t>
          </a:r>
          <a:endParaRPr lang="tr-TR" sz="1600" b="1" kern="1200" dirty="0"/>
        </a:p>
      </dsp:txBody>
      <dsp:txXfrm>
        <a:off x="6202993" y="1786657"/>
        <a:ext cx="1653747" cy="826873"/>
      </dsp:txXfrm>
    </dsp:sp>
    <dsp:sp modelId="{AB5EAF19-12A4-4DB6-B2FC-3542CFE74A04}">
      <dsp:nvSpPr>
        <dsp:cNvPr id="0" name=""/>
        <dsp:cNvSpPr/>
      </dsp:nvSpPr>
      <dsp:spPr>
        <a:xfrm>
          <a:off x="6368368" y="2613531"/>
          <a:ext cx="165374" cy="62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155"/>
              </a:lnTo>
              <a:lnTo>
                <a:pt x="165374" y="620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DECDC-2512-49FA-8713-3D11EE23E49C}">
      <dsp:nvSpPr>
        <dsp:cNvPr id="0" name=""/>
        <dsp:cNvSpPr/>
      </dsp:nvSpPr>
      <dsp:spPr>
        <a:xfrm>
          <a:off x="6533742" y="2820249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ÖZEL BANKACILIK PAZARLAMA BÖLÜMÜ</a:t>
          </a:r>
          <a:endParaRPr lang="tr-TR" sz="1100" kern="1200" dirty="0"/>
        </a:p>
      </dsp:txBody>
      <dsp:txXfrm>
        <a:off x="6533742" y="2820249"/>
        <a:ext cx="1322998" cy="826873"/>
      </dsp:txXfrm>
    </dsp:sp>
    <dsp:sp modelId="{146C8613-C37F-4FE6-9984-5ADA3A95CA5E}">
      <dsp:nvSpPr>
        <dsp:cNvPr id="0" name=""/>
        <dsp:cNvSpPr/>
      </dsp:nvSpPr>
      <dsp:spPr>
        <a:xfrm>
          <a:off x="6368368" y="2613531"/>
          <a:ext cx="165374" cy="165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3747"/>
              </a:lnTo>
              <a:lnTo>
                <a:pt x="165374" y="165374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786FA-3FAA-45CE-ACAB-76C1B409E4E2}">
      <dsp:nvSpPr>
        <dsp:cNvPr id="0" name=""/>
        <dsp:cNvSpPr/>
      </dsp:nvSpPr>
      <dsp:spPr>
        <a:xfrm>
          <a:off x="6533742" y="3853842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SERMAYE PİYASALARI BÖLÜMÜ - ÖZEL BANKACILIK ÜRÜN BİRİMİ</a:t>
          </a:r>
          <a:endParaRPr lang="tr-TR" sz="1100" kern="1200" dirty="0"/>
        </a:p>
      </dsp:txBody>
      <dsp:txXfrm>
        <a:off x="6533742" y="3853842"/>
        <a:ext cx="1322998" cy="826873"/>
      </dsp:txXfrm>
    </dsp:sp>
    <dsp:sp modelId="{4E7E5C70-9631-40E6-8904-8395344D6799}">
      <dsp:nvSpPr>
        <dsp:cNvPr id="0" name=""/>
        <dsp:cNvSpPr/>
      </dsp:nvSpPr>
      <dsp:spPr>
        <a:xfrm>
          <a:off x="6368368" y="2613531"/>
          <a:ext cx="165374" cy="268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7340"/>
              </a:lnTo>
              <a:lnTo>
                <a:pt x="165374" y="268734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96770-CAAF-4DE6-B7A8-6AC79A3017B3}">
      <dsp:nvSpPr>
        <dsp:cNvPr id="0" name=""/>
        <dsp:cNvSpPr/>
      </dsp:nvSpPr>
      <dsp:spPr>
        <a:xfrm>
          <a:off x="6533742" y="4887434"/>
          <a:ext cx="1322998" cy="8268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ÖZEL BANKACILIK SATIŞ BÖLÜMÜ</a:t>
          </a:r>
          <a:endParaRPr lang="tr-TR" sz="1100" kern="1200" dirty="0"/>
        </a:p>
      </dsp:txBody>
      <dsp:txXfrm>
        <a:off x="6533742" y="4887434"/>
        <a:ext cx="1322998" cy="8268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6C4D0B-6734-4638-A265-2A251F48D890}">
      <dsp:nvSpPr>
        <dsp:cNvPr id="0" name=""/>
        <dsp:cNvSpPr/>
      </dsp:nvSpPr>
      <dsp:spPr>
        <a:xfrm>
          <a:off x="3599773" y="94460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KURUMSAL BANKACILIK İŞ BİRİMİ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99773" y="944602"/>
        <a:ext cx="1820389" cy="1213592"/>
      </dsp:txXfrm>
    </dsp:sp>
    <dsp:sp modelId="{5A43CE31-7692-4CF6-B559-42CE29FF4B98}">
      <dsp:nvSpPr>
        <dsp:cNvPr id="0" name=""/>
        <dsp:cNvSpPr/>
      </dsp:nvSpPr>
      <dsp:spPr>
        <a:xfrm>
          <a:off x="2098352" y="2158195"/>
          <a:ext cx="2411615" cy="485437"/>
        </a:xfrm>
        <a:custGeom>
          <a:avLst/>
          <a:gdLst/>
          <a:ahLst/>
          <a:cxnLst/>
          <a:rect l="0" t="0" r="0" b="0"/>
          <a:pathLst>
            <a:path>
              <a:moveTo>
                <a:pt x="2411615" y="0"/>
              </a:moveTo>
              <a:lnTo>
                <a:pt x="2411615" y="242718"/>
              </a:lnTo>
              <a:lnTo>
                <a:pt x="0" y="242718"/>
              </a:lnTo>
              <a:lnTo>
                <a:pt x="0" y="48543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1626B-A98E-4CD2-80DE-4FA05604B53A}">
      <dsp:nvSpPr>
        <dsp:cNvPr id="0" name=""/>
        <dsp:cNvSpPr/>
      </dsp:nvSpPr>
      <dsp:spPr>
        <a:xfrm>
          <a:off x="1188158" y="264363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Kurumsal Bankacılık Pazarlama ve Satış Bölümü 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88158" y="2643632"/>
        <a:ext cx="1820389" cy="1213592"/>
      </dsp:txXfrm>
    </dsp:sp>
    <dsp:sp modelId="{4B9EAF38-B986-4CC2-BA54-089254CB2FC5}">
      <dsp:nvSpPr>
        <dsp:cNvPr id="0" name=""/>
        <dsp:cNvSpPr/>
      </dsp:nvSpPr>
      <dsp:spPr>
        <a:xfrm>
          <a:off x="915099" y="3857225"/>
          <a:ext cx="1183253" cy="485437"/>
        </a:xfrm>
        <a:custGeom>
          <a:avLst/>
          <a:gdLst/>
          <a:ahLst/>
          <a:cxnLst/>
          <a:rect l="0" t="0" r="0" b="0"/>
          <a:pathLst>
            <a:path>
              <a:moveTo>
                <a:pt x="1183253" y="0"/>
              </a:moveTo>
              <a:lnTo>
                <a:pt x="1183253" y="242718"/>
              </a:lnTo>
              <a:lnTo>
                <a:pt x="0" y="242718"/>
              </a:lnTo>
              <a:lnTo>
                <a:pt x="0" y="485437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4929-C821-45D1-9F08-ECC5F2D882D2}">
      <dsp:nvSpPr>
        <dsp:cNvPr id="0" name=""/>
        <dsp:cNvSpPr/>
      </dsp:nvSpPr>
      <dsp:spPr>
        <a:xfrm>
          <a:off x="4905" y="434266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Müşteri İlişkileri Yönetimi Birimi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05" y="4342662"/>
        <a:ext cx="1820389" cy="1213592"/>
      </dsp:txXfrm>
    </dsp:sp>
    <dsp:sp modelId="{BE20AEB9-86B2-4B07-BCA1-E870FBB8CCF0}">
      <dsp:nvSpPr>
        <dsp:cNvPr id="0" name=""/>
        <dsp:cNvSpPr/>
      </dsp:nvSpPr>
      <dsp:spPr>
        <a:xfrm>
          <a:off x="2098352" y="3857225"/>
          <a:ext cx="1183253" cy="485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18"/>
              </a:lnTo>
              <a:lnTo>
                <a:pt x="1183253" y="242718"/>
              </a:lnTo>
              <a:lnTo>
                <a:pt x="1183253" y="485437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C678D-959C-446E-B726-E212C42E53FD}">
      <dsp:nvSpPr>
        <dsp:cNvPr id="0" name=""/>
        <dsp:cNvSpPr/>
      </dsp:nvSpPr>
      <dsp:spPr>
        <a:xfrm>
          <a:off x="2371411" y="434266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Stratejik Planlama, Performans ve Kanal Yönetimi Birimi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71411" y="4342662"/>
        <a:ext cx="1820389" cy="1213592"/>
      </dsp:txXfrm>
    </dsp:sp>
    <dsp:sp modelId="{A8C646E2-5121-4129-910C-F334C1D3982D}">
      <dsp:nvSpPr>
        <dsp:cNvPr id="0" name=""/>
        <dsp:cNvSpPr/>
      </dsp:nvSpPr>
      <dsp:spPr>
        <a:xfrm>
          <a:off x="4509968" y="2158195"/>
          <a:ext cx="2321396" cy="485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18"/>
              </a:lnTo>
              <a:lnTo>
                <a:pt x="2321396" y="242718"/>
              </a:lnTo>
              <a:lnTo>
                <a:pt x="2321396" y="48543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9C131-617A-4548-B725-5266559D0F06}">
      <dsp:nvSpPr>
        <dsp:cNvPr id="0" name=""/>
        <dsp:cNvSpPr/>
      </dsp:nvSpPr>
      <dsp:spPr>
        <a:xfrm>
          <a:off x="5921170" y="264363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Kurumsal Bankacılık Ürün Bölümü 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21170" y="2643632"/>
        <a:ext cx="1820389" cy="1213592"/>
      </dsp:txXfrm>
    </dsp:sp>
    <dsp:sp modelId="{DC644BB8-29C1-445E-B3C2-91BD12F3F89A}">
      <dsp:nvSpPr>
        <dsp:cNvPr id="0" name=""/>
        <dsp:cNvSpPr/>
      </dsp:nvSpPr>
      <dsp:spPr>
        <a:xfrm>
          <a:off x="5648112" y="3857225"/>
          <a:ext cx="1183253" cy="485437"/>
        </a:xfrm>
        <a:custGeom>
          <a:avLst/>
          <a:gdLst/>
          <a:ahLst/>
          <a:cxnLst/>
          <a:rect l="0" t="0" r="0" b="0"/>
          <a:pathLst>
            <a:path>
              <a:moveTo>
                <a:pt x="1183253" y="0"/>
              </a:moveTo>
              <a:lnTo>
                <a:pt x="1183253" y="242718"/>
              </a:lnTo>
              <a:lnTo>
                <a:pt x="0" y="242718"/>
              </a:lnTo>
              <a:lnTo>
                <a:pt x="0" y="485437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4CCC1-6A55-4FC6-AE54-67F8E3FC6E02}">
      <dsp:nvSpPr>
        <dsp:cNvPr id="0" name=""/>
        <dsp:cNvSpPr/>
      </dsp:nvSpPr>
      <dsp:spPr>
        <a:xfrm>
          <a:off x="4737917" y="434266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i="0" u="none" kern="1200" dirty="0" smtClean="0">
              <a:latin typeface="Times New Roman" pitchFamily="18" charset="0"/>
              <a:cs typeface="Times New Roman" pitchFamily="18" charset="0"/>
            </a:rPr>
            <a:t>Fiyatlama ve Yapılandırılmış Ürün Yönetimi  Birimi 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37917" y="4342662"/>
        <a:ext cx="1820389" cy="1213592"/>
      </dsp:txXfrm>
    </dsp:sp>
    <dsp:sp modelId="{FE811E37-9231-4D98-BCC5-1976077FA25D}">
      <dsp:nvSpPr>
        <dsp:cNvPr id="0" name=""/>
        <dsp:cNvSpPr/>
      </dsp:nvSpPr>
      <dsp:spPr>
        <a:xfrm>
          <a:off x="6831365" y="3857225"/>
          <a:ext cx="1183253" cy="485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18"/>
              </a:lnTo>
              <a:lnTo>
                <a:pt x="1183253" y="242718"/>
              </a:lnTo>
              <a:lnTo>
                <a:pt x="1183253" y="485437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665E0-F507-4699-B9B7-9A3A6D4512E4}">
      <dsp:nvSpPr>
        <dsp:cNvPr id="0" name=""/>
        <dsp:cNvSpPr/>
      </dsp:nvSpPr>
      <dsp:spPr>
        <a:xfrm>
          <a:off x="7104423" y="4342662"/>
          <a:ext cx="1820389" cy="121359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latin typeface="Times New Roman" pitchFamily="18" charset="0"/>
              <a:cs typeface="Times New Roman" pitchFamily="18" charset="0"/>
            </a:rPr>
            <a:t>Nakit Yönetimi ve Dış Ticaret Finansmanı Ürünleri Yönetimi Birimi</a:t>
          </a:r>
          <a:endParaRPr lang="tr-TR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04423" y="4342662"/>
        <a:ext cx="1820389" cy="12135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8ED0B1-ED8E-4A41-9E4A-2ED2F8EAD6E7}">
      <dsp:nvSpPr>
        <dsp:cNvPr id="0" name=""/>
        <dsp:cNvSpPr/>
      </dsp:nvSpPr>
      <dsp:spPr>
        <a:xfrm>
          <a:off x="3308704" y="1622999"/>
          <a:ext cx="2034734" cy="2183289"/>
        </a:xfrm>
        <a:prstGeom prst="ellipse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Times New Roman" pitchFamily="18" charset="0"/>
              <a:cs typeface="Times New Roman" pitchFamily="18" charset="0"/>
            </a:rPr>
            <a:t>Kurumsal Bankacılık</a:t>
          </a:r>
          <a:endParaRPr lang="tr-T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08704" y="1622999"/>
        <a:ext cx="2034734" cy="2183289"/>
      </dsp:txXfrm>
    </dsp:sp>
    <dsp:sp modelId="{40D53BCB-E719-43A9-80C2-1331A4551AA1}">
      <dsp:nvSpPr>
        <dsp:cNvPr id="0" name=""/>
        <dsp:cNvSpPr/>
      </dsp:nvSpPr>
      <dsp:spPr>
        <a:xfrm rot="16200000">
          <a:off x="4272629" y="1553860"/>
          <a:ext cx="106883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06883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6200000">
        <a:off x="4323399" y="1566885"/>
        <a:ext cx="5344" cy="5344"/>
      </dsp:txXfrm>
    </dsp:sp>
    <dsp:sp modelId="{3C794CD6-C7C8-4D96-9EF9-AE80B1CFA7F8}">
      <dsp:nvSpPr>
        <dsp:cNvPr id="0" name=""/>
        <dsp:cNvSpPr/>
      </dsp:nvSpPr>
      <dsp:spPr>
        <a:xfrm>
          <a:off x="3578512" y="20998"/>
          <a:ext cx="1495117" cy="1495117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Nakit Yönetimi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78512" y="20998"/>
        <a:ext cx="1495117" cy="1495117"/>
      </dsp:txXfrm>
    </dsp:sp>
    <dsp:sp modelId="{F14051BE-5109-415C-8F43-E2D51C62884B}">
      <dsp:nvSpPr>
        <dsp:cNvPr id="0" name=""/>
        <dsp:cNvSpPr/>
      </dsp:nvSpPr>
      <dsp:spPr>
        <a:xfrm rot="19800000">
          <a:off x="5210994" y="2140688"/>
          <a:ext cx="164020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64020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9800000">
        <a:off x="5288904" y="2152284"/>
        <a:ext cx="8201" cy="8201"/>
      </dsp:txXfrm>
    </dsp:sp>
    <dsp:sp modelId="{6C304EBB-8964-47F1-BEDE-1C485E6D0464}">
      <dsp:nvSpPr>
        <dsp:cNvPr id="0" name=""/>
        <dsp:cNvSpPr/>
      </dsp:nvSpPr>
      <dsp:spPr>
        <a:xfrm>
          <a:off x="5263873" y="994041"/>
          <a:ext cx="1495117" cy="1495117"/>
        </a:xfrm>
        <a:prstGeom prst="ellipse">
          <a:avLst/>
        </a:prstGeom>
        <a:solidFill>
          <a:schemeClr val="accent2">
            <a:shade val="50000"/>
            <a:hueOff val="0"/>
            <a:satOff val="-10844"/>
            <a:lumOff val="175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Ürün ve Müşteri Fiyatlaması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3873" y="994041"/>
        <a:ext cx="1495117" cy="1495117"/>
      </dsp:txXfrm>
    </dsp:sp>
    <dsp:sp modelId="{D944D798-F5FC-46B1-A96B-B282DAA3279E}">
      <dsp:nvSpPr>
        <dsp:cNvPr id="0" name=""/>
        <dsp:cNvSpPr/>
      </dsp:nvSpPr>
      <dsp:spPr>
        <a:xfrm rot="1800000">
          <a:off x="5210994" y="3257206"/>
          <a:ext cx="164020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64020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800000">
        <a:off x="5288904" y="3268802"/>
        <a:ext cx="8201" cy="8201"/>
      </dsp:txXfrm>
    </dsp:sp>
    <dsp:sp modelId="{FB67D1A6-22FA-47CC-A9C7-24F9E65DE3EB}">
      <dsp:nvSpPr>
        <dsp:cNvPr id="0" name=""/>
        <dsp:cNvSpPr/>
      </dsp:nvSpPr>
      <dsp:spPr>
        <a:xfrm>
          <a:off x="5263873" y="2940128"/>
          <a:ext cx="1495117" cy="1495117"/>
        </a:xfrm>
        <a:prstGeom prst="ellipse">
          <a:avLst/>
        </a:prstGeom>
        <a:solidFill>
          <a:schemeClr val="accent2">
            <a:shade val="50000"/>
            <a:hueOff val="0"/>
            <a:satOff val="-21688"/>
            <a:lumOff val="35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Dış Ticaret ve Finansmanı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63873" y="2940128"/>
        <a:ext cx="1495117" cy="1495117"/>
      </dsp:txXfrm>
    </dsp:sp>
    <dsp:sp modelId="{9FBB6473-90EB-4F02-B315-FF33ADE41133}">
      <dsp:nvSpPr>
        <dsp:cNvPr id="0" name=""/>
        <dsp:cNvSpPr/>
      </dsp:nvSpPr>
      <dsp:spPr>
        <a:xfrm rot="5400000">
          <a:off x="4272629" y="3844033"/>
          <a:ext cx="106883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06883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5400000">
        <a:off x="4323399" y="3857058"/>
        <a:ext cx="5344" cy="5344"/>
      </dsp:txXfrm>
    </dsp:sp>
    <dsp:sp modelId="{CBA3AEEA-1A92-43B6-854A-BCE23ACBF513}">
      <dsp:nvSpPr>
        <dsp:cNvPr id="0" name=""/>
        <dsp:cNvSpPr/>
      </dsp:nvSpPr>
      <dsp:spPr>
        <a:xfrm>
          <a:off x="3498927" y="3913172"/>
          <a:ext cx="1654287" cy="1495117"/>
        </a:xfrm>
        <a:prstGeom prst="ellipse">
          <a:avLst/>
        </a:prstGeom>
        <a:solidFill>
          <a:schemeClr val="accent2">
            <a:shade val="50000"/>
            <a:hueOff val="0"/>
            <a:satOff val="-32532"/>
            <a:lumOff val="527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Risk Yönetimi-Türev ve Yapılandırılmış Ürünler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98927" y="3913172"/>
        <a:ext cx="1654287" cy="1495117"/>
      </dsp:txXfrm>
    </dsp:sp>
    <dsp:sp modelId="{B4BD85FA-E116-4055-828A-FFD983A978F1}">
      <dsp:nvSpPr>
        <dsp:cNvPr id="0" name=""/>
        <dsp:cNvSpPr/>
      </dsp:nvSpPr>
      <dsp:spPr>
        <a:xfrm rot="9000000">
          <a:off x="3330637" y="3242868"/>
          <a:ext cx="106669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06669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9000000">
        <a:off x="3381305" y="3255898"/>
        <a:ext cx="5333" cy="5333"/>
      </dsp:txXfrm>
    </dsp:sp>
    <dsp:sp modelId="{2EB1F131-50CE-4C18-B87D-889608429CDA}">
      <dsp:nvSpPr>
        <dsp:cNvPr id="0" name=""/>
        <dsp:cNvSpPr/>
      </dsp:nvSpPr>
      <dsp:spPr>
        <a:xfrm>
          <a:off x="1813537" y="2940128"/>
          <a:ext cx="1654347" cy="1495117"/>
        </a:xfrm>
        <a:prstGeom prst="ellipse">
          <a:avLst/>
        </a:prstGeom>
        <a:solidFill>
          <a:schemeClr val="accent2">
            <a:shade val="50000"/>
            <a:hueOff val="0"/>
            <a:satOff val="-21688"/>
            <a:lumOff val="35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Proje Finansmanı ve Yapılandırılmış Finansman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13537" y="2940128"/>
        <a:ext cx="1654347" cy="1495117"/>
      </dsp:txXfrm>
    </dsp:sp>
    <dsp:sp modelId="{9AF4C951-4070-40EC-A548-824609A15AEC}">
      <dsp:nvSpPr>
        <dsp:cNvPr id="0" name=""/>
        <dsp:cNvSpPr/>
      </dsp:nvSpPr>
      <dsp:spPr>
        <a:xfrm rot="12600000">
          <a:off x="3277128" y="2140688"/>
          <a:ext cx="164020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64020" y="1569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2600000">
        <a:off x="3355037" y="2152284"/>
        <a:ext cx="8201" cy="8201"/>
      </dsp:txXfrm>
    </dsp:sp>
    <dsp:sp modelId="{48078A73-8899-4ECB-9C5F-15FAAB002B23}">
      <dsp:nvSpPr>
        <dsp:cNvPr id="0" name=""/>
        <dsp:cNvSpPr/>
      </dsp:nvSpPr>
      <dsp:spPr>
        <a:xfrm>
          <a:off x="1893152" y="994041"/>
          <a:ext cx="1495117" cy="1495117"/>
        </a:xfrm>
        <a:prstGeom prst="ellipse">
          <a:avLst/>
        </a:prstGeom>
        <a:solidFill>
          <a:schemeClr val="accent2">
            <a:shade val="50000"/>
            <a:hueOff val="0"/>
            <a:satOff val="-10844"/>
            <a:lumOff val="175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Times New Roman" pitchFamily="18" charset="0"/>
              <a:cs typeface="Times New Roman" pitchFamily="18" charset="0"/>
            </a:rPr>
            <a:t>Portföy Yönetimi </a:t>
          </a:r>
          <a:endParaRPr lang="tr-T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93152" y="994041"/>
        <a:ext cx="1495117" cy="14951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68687A-3381-4D44-BE66-C94B4F7E2F3D}">
      <dsp:nvSpPr>
        <dsp:cNvPr id="0" name=""/>
        <dsp:cNvSpPr/>
      </dsp:nvSpPr>
      <dsp:spPr>
        <a:xfrm>
          <a:off x="1686151" y="476335"/>
          <a:ext cx="4787135" cy="4787135"/>
        </a:xfrm>
        <a:prstGeom prst="blockArc">
          <a:avLst>
            <a:gd name="adj1" fmla="val 14397942"/>
            <a:gd name="adj2" fmla="val 16765511"/>
            <a:gd name="adj3" fmla="val 2309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300C9F-0276-485C-B78A-35C797C57278}">
      <dsp:nvSpPr>
        <dsp:cNvPr id="0" name=""/>
        <dsp:cNvSpPr/>
      </dsp:nvSpPr>
      <dsp:spPr>
        <a:xfrm>
          <a:off x="1118495" y="712274"/>
          <a:ext cx="4787135" cy="4787135"/>
        </a:xfrm>
        <a:prstGeom prst="blockArc">
          <a:avLst>
            <a:gd name="adj1" fmla="val 13157698"/>
            <a:gd name="adj2" fmla="val 15293699"/>
            <a:gd name="adj3" fmla="val 2309"/>
          </a:avLst>
        </a:prstGeom>
        <a:solidFill>
          <a:schemeClr val="accent2">
            <a:shade val="90000"/>
            <a:hueOff val="0"/>
            <a:satOff val="-25136"/>
            <a:lumOff val="2697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695B8A-4FDD-4468-B5E6-BB66DE4A2744}">
      <dsp:nvSpPr>
        <dsp:cNvPr id="0" name=""/>
        <dsp:cNvSpPr/>
      </dsp:nvSpPr>
      <dsp:spPr>
        <a:xfrm>
          <a:off x="1213492" y="588027"/>
          <a:ext cx="4787135" cy="4787135"/>
        </a:xfrm>
        <a:prstGeom prst="blockArc">
          <a:avLst>
            <a:gd name="adj1" fmla="val 11136357"/>
            <a:gd name="adj2" fmla="val 12930400"/>
            <a:gd name="adj3" fmla="val 2309"/>
          </a:avLst>
        </a:prstGeom>
        <a:solidFill>
          <a:schemeClr val="accent2">
            <a:shade val="90000"/>
            <a:hueOff val="0"/>
            <a:satOff val="-22623"/>
            <a:lumOff val="242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9CFAC2-06F5-4EC4-A0C3-E1694F3227BF}">
      <dsp:nvSpPr>
        <dsp:cNvPr id="0" name=""/>
        <dsp:cNvSpPr/>
      </dsp:nvSpPr>
      <dsp:spPr>
        <a:xfrm>
          <a:off x="1154942" y="-213805"/>
          <a:ext cx="4787135" cy="4787135"/>
        </a:xfrm>
        <a:prstGeom prst="blockArc">
          <a:avLst>
            <a:gd name="adj1" fmla="val 8015196"/>
            <a:gd name="adj2" fmla="val 9962481"/>
            <a:gd name="adj3" fmla="val 2309"/>
          </a:avLst>
        </a:prstGeom>
        <a:solidFill>
          <a:schemeClr val="accent2">
            <a:shade val="90000"/>
            <a:hueOff val="0"/>
            <a:satOff val="-20109"/>
            <a:lumOff val="215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2EF22D-C916-471C-B7A0-E177FF9BF84F}">
      <dsp:nvSpPr>
        <dsp:cNvPr id="0" name=""/>
        <dsp:cNvSpPr/>
      </dsp:nvSpPr>
      <dsp:spPr>
        <a:xfrm>
          <a:off x="1407105" y="67923"/>
          <a:ext cx="4787135" cy="4787135"/>
        </a:xfrm>
        <a:prstGeom prst="blockArc">
          <a:avLst>
            <a:gd name="adj1" fmla="val 6277637"/>
            <a:gd name="adj2" fmla="val 8565165"/>
            <a:gd name="adj3" fmla="val 2309"/>
          </a:avLst>
        </a:prstGeom>
        <a:solidFill>
          <a:schemeClr val="accent2">
            <a:shade val="90000"/>
            <a:hueOff val="0"/>
            <a:satOff val="-17595"/>
            <a:lumOff val="188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DCC24A-9B6F-4EF9-8D68-29322384B6AB}">
      <dsp:nvSpPr>
        <dsp:cNvPr id="0" name=""/>
        <dsp:cNvSpPr/>
      </dsp:nvSpPr>
      <dsp:spPr>
        <a:xfrm>
          <a:off x="2098753" y="373285"/>
          <a:ext cx="4787135" cy="4787135"/>
        </a:xfrm>
        <a:prstGeom prst="blockArc">
          <a:avLst>
            <a:gd name="adj1" fmla="val 4993726"/>
            <a:gd name="adj2" fmla="val 7380933"/>
            <a:gd name="adj3" fmla="val 2309"/>
          </a:avLst>
        </a:prstGeom>
        <a:solidFill>
          <a:schemeClr val="accent2">
            <a:shade val="90000"/>
            <a:hueOff val="0"/>
            <a:satOff val="-15082"/>
            <a:lumOff val="161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F262AE-BC97-40DE-84E1-F439CD58CEB1}">
      <dsp:nvSpPr>
        <dsp:cNvPr id="0" name=""/>
        <dsp:cNvSpPr/>
      </dsp:nvSpPr>
      <dsp:spPr>
        <a:xfrm>
          <a:off x="2814542" y="397460"/>
          <a:ext cx="4787135" cy="4787135"/>
        </a:xfrm>
        <a:prstGeom prst="blockArc">
          <a:avLst>
            <a:gd name="adj1" fmla="val 3761773"/>
            <a:gd name="adj2" fmla="val 6038391"/>
            <a:gd name="adj3" fmla="val 2309"/>
          </a:avLst>
        </a:prstGeom>
        <a:solidFill>
          <a:schemeClr val="accent2">
            <a:shade val="90000"/>
            <a:hueOff val="0"/>
            <a:satOff val="-12568"/>
            <a:lumOff val="1348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59A808-5357-4416-81DA-0D9A4CE3E20F}">
      <dsp:nvSpPr>
        <dsp:cNvPr id="0" name=""/>
        <dsp:cNvSpPr/>
      </dsp:nvSpPr>
      <dsp:spPr>
        <a:xfrm>
          <a:off x="2855877" y="376631"/>
          <a:ext cx="4787135" cy="4787135"/>
        </a:xfrm>
        <a:prstGeom prst="blockArc">
          <a:avLst>
            <a:gd name="adj1" fmla="val 1890730"/>
            <a:gd name="adj2" fmla="val 3829028"/>
            <a:gd name="adj3" fmla="val 2309"/>
          </a:avLst>
        </a:prstGeom>
        <a:solidFill>
          <a:schemeClr val="accent2">
            <a:shade val="90000"/>
            <a:hueOff val="0"/>
            <a:satOff val="-10055"/>
            <a:lumOff val="107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E47153-50EA-4159-AA2D-F4457CC01CCF}">
      <dsp:nvSpPr>
        <dsp:cNvPr id="0" name=""/>
        <dsp:cNvSpPr/>
      </dsp:nvSpPr>
      <dsp:spPr>
        <a:xfrm>
          <a:off x="2756517" y="555642"/>
          <a:ext cx="4787135" cy="4787135"/>
        </a:xfrm>
        <a:prstGeom prst="blockArc">
          <a:avLst>
            <a:gd name="adj1" fmla="val 21412956"/>
            <a:gd name="adj2" fmla="val 1593150"/>
            <a:gd name="adj3" fmla="val 2309"/>
          </a:avLst>
        </a:prstGeom>
        <a:solidFill>
          <a:schemeClr val="accent2">
            <a:shade val="90000"/>
            <a:hueOff val="0"/>
            <a:satOff val="-7541"/>
            <a:lumOff val="80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95D8D5-5408-4251-84BA-1853AD380580}">
      <dsp:nvSpPr>
        <dsp:cNvPr id="0" name=""/>
        <dsp:cNvSpPr/>
      </dsp:nvSpPr>
      <dsp:spPr>
        <a:xfrm>
          <a:off x="2759369" y="253714"/>
          <a:ext cx="4787135" cy="4787135"/>
        </a:xfrm>
        <a:prstGeom prst="blockArc">
          <a:avLst>
            <a:gd name="adj1" fmla="val 19988563"/>
            <a:gd name="adj2" fmla="val 251981"/>
            <a:gd name="adj3" fmla="val 2309"/>
          </a:avLst>
        </a:prstGeom>
        <a:solidFill>
          <a:schemeClr val="accent2">
            <a:shade val="90000"/>
            <a:hueOff val="0"/>
            <a:satOff val="-5027"/>
            <a:lumOff val="53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6E768E-AFC4-44A4-BF65-D747F9BF0984}">
      <dsp:nvSpPr>
        <dsp:cNvPr id="0" name=""/>
        <dsp:cNvSpPr/>
      </dsp:nvSpPr>
      <dsp:spPr>
        <a:xfrm>
          <a:off x="3030336" y="672441"/>
          <a:ext cx="4787135" cy="4787135"/>
        </a:xfrm>
        <a:prstGeom prst="blockArc">
          <a:avLst>
            <a:gd name="adj1" fmla="val 17131397"/>
            <a:gd name="adj2" fmla="val 19262514"/>
            <a:gd name="adj3" fmla="val 2309"/>
          </a:avLst>
        </a:prstGeom>
        <a:solidFill>
          <a:schemeClr val="accent2">
            <a:shade val="90000"/>
            <a:hueOff val="0"/>
            <a:satOff val="-2514"/>
            <a:lumOff val="269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54C635-3AFE-487C-B5C4-08B2E0F55BAE}">
      <dsp:nvSpPr>
        <dsp:cNvPr id="0" name=""/>
        <dsp:cNvSpPr/>
      </dsp:nvSpPr>
      <dsp:spPr>
        <a:xfrm>
          <a:off x="2522338" y="465328"/>
          <a:ext cx="4787135" cy="4787135"/>
        </a:xfrm>
        <a:prstGeom prst="blockArc">
          <a:avLst>
            <a:gd name="adj1" fmla="val 15543995"/>
            <a:gd name="adj2" fmla="val 17930316"/>
            <a:gd name="adj3" fmla="val 230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E5D7B1-15CB-4A85-9703-F966D350EB7F}">
      <dsp:nvSpPr>
        <dsp:cNvPr id="0" name=""/>
        <dsp:cNvSpPr/>
      </dsp:nvSpPr>
      <dsp:spPr>
        <a:xfrm>
          <a:off x="2927383" y="1554476"/>
          <a:ext cx="2857522" cy="204111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smtClean="0"/>
            <a:t>MÜŞTERİYE ÖZEL ÇÖZÜMLER</a:t>
          </a:r>
          <a:endParaRPr lang="tr-TR" sz="2600" b="1" kern="1200" dirty="0"/>
        </a:p>
      </dsp:txBody>
      <dsp:txXfrm>
        <a:off x="2927383" y="1554476"/>
        <a:ext cx="2857522" cy="2041117"/>
      </dsp:txXfrm>
    </dsp:sp>
    <dsp:sp modelId="{2FF86C5E-6773-4FBA-BAF1-AAD70BBB4DF0}">
      <dsp:nvSpPr>
        <dsp:cNvPr id="0" name=""/>
        <dsp:cNvSpPr/>
      </dsp:nvSpPr>
      <dsp:spPr>
        <a:xfrm>
          <a:off x="3643340" y="-71427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dirty="0" smtClean="0">
              <a:latin typeface="Times New Roman" pitchFamily="18" charset="0"/>
              <a:cs typeface="Times New Roman" pitchFamily="18" charset="0"/>
            </a:rPr>
            <a:t>INTERNET ŞUBE TAHSİLAT ÇÖZÜMLERİ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3643340" y="-71427"/>
        <a:ext cx="1647647" cy="1214676"/>
      </dsp:txXfrm>
    </dsp:sp>
    <dsp:sp modelId="{2875AB49-60D6-4C6E-A9EE-AD0686948F31}">
      <dsp:nvSpPr>
        <dsp:cNvPr id="0" name=""/>
        <dsp:cNvSpPr/>
      </dsp:nvSpPr>
      <dsp:spPr>
        <a:xfrm>
          <a:off x="5233274" y="179045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547"/>
                <a:lumOff val="288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547"/>
                <a:lumOff val="288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547"/>
                <a:lumOff val="2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dirty="0" smtClean="0">
              <a:latin typeface="Times New Roman" pitchFamily="18" charset="0"/>
              <a:cs typeface="Times New Roman" pitchFamily="18" charset="0"/>
            </a:rPr>
            <a:t>E-TAHSİLAT PROJESİ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5233274" y="179045"/>
        <a:ext cx="1647647" cy="1214676"/>
      </dsp:txXfrm>
    </dsp:sp>
    <dsp:sp modelId="{9B1B8A74-F699-45B3-8F42-D5B30C02C225}">
      <dsp:nvSpPr>
        <dsp:cNvPr id="0" name=""/>
        <dsp:cNvSpPr/>
      </dsp:nvSpPr>
      <dsp:spPr>
        <a:xfrm>
          <a:off x="6439843" y="971087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094"/>
                <a:lumOff val="577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094"/>
                <a:lumOff val="577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094"/>
                <a:lumOff val="57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dirty="0" smtClean="0">
              <a:latin typeface="Times New Roman" pitchFamily="18" charset="0"/>
              <a:cs typeface="Times New Roman" pitchFamily="18" charset="0"/>
            </a:rPr>
            <a:t>E-İMZA UYGULAMASI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6439843" y="971087"/>
        <a:ext cx="1647647" cy="1214676"/>
      </dsp:txXfrm>
    </dsp:sp>
    <dsp:sp modelId="{F4772187-EB1A-487E-B42A-0A4E147C56A6}">
      <dsp:nvSpPr>
        <dsp:cNvPr id="0" name=""/>
        <dsp:cNvSpPr/>
      </dsp:nvSpPr>
      <dsp:spPr>
        <a:xfrm>
          <a:off x="6688692" y="2213207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642"/>
                <a:lumOff val="866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642"/>
                <a:lumOff val="866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642"/>
                <a:lumOff val="86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smtClean="0">
              <a:latin typeface="Times New Roman" pitchFamily="18" charset="0"/>
              <a:cs typeface="Times New Roman" pitchFamily="18" charset="0"/>
            </a:rPr>
            <a:t>WEB SERVİS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6688692" y="2213207"/>
        <a:ext cx="1647647" cy="1214676"/>
      </dsp:txXfrm>
    </dsp:sp>
    <dsp:sp modelId="{E4E766FB-EF6B-4C50-AF67-194448C3EC05}">
      <dsp:nvSpPr>
        <dsp:cNvPr id="0" name=""/>
        <dsp:cNvSpPr/>
      </dsp:nvSpPr>
      <dsp:spPr>
        <a:xfrm>
          <a:off x="6442647" y="3399485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0189"/>
                <a:lumOff val="1154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0189"/>
                <a:lumOff val="1154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0189"/>
                <a:lumOff val="1154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smtClean="0">
              <a:latin typeface="Times New Roman" pitchFamily="18" charset="0"/>
              <a:cs typeface="Times New Roman" pitchFamily="18" charset="0"/>
            </a:rPr>
            <a:t>OTOMATİK SÜPÜRME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6442647" y="3399485"/>
        <a:ext cx="1647647" cy="1214676"/>
      </dsp:txXfrm>
    </dsp:sp>
    <dsp:sp modelId="{EC7C9AE8-2504-4F5A-BAEE-F1BD74B2F5AD}">
      <dsp:nvSpPr>
        <dsp:cNvPr id="0" name=""/>
        <dsp:cNvSpPr/>
      </dsp:nvSpPr>
      <dsp:spPr>
        <a:xfrm>
          <a:off x="5469559" y="4286025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2736"/>
                <a:lumOff val="1443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2736"/>
                <a:lumOff val="1443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2736"/>
                <a:lumOff val="144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smtClean="0">
              <a:latin typeface="Times New Roman" pitchFamily="18" charset="0"/>
              <a:cs typeface="Times New Roman" pitchFamily="18" charset="0"/>
            </a:rPr>
            <a:t>VERGİ / SGK PRİM TAHSİLATI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5469559" y="4286025"/>
        <a:ext cx="1647647" cy="1214676"/>
      </dsp:txXfrm>
    </dsp:sp>
    <dsp:sp modelId="{1D9BEFE1-04D3-44B7-A16C-6A8161B493C0}">
      <dsp:nvSpPr>
        <dsp:cNvPr id="0" name=""/>
        <dsp:cNvSpPr/>
      </dsp:nvSpPr>
      <dsp:spPr>
        <a:xfrm>
          <a:off x="3947453" y="4508944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5283"/>
                <a:lumOff val="1731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5283"/>
                <a:lumOff val="1731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5283"/>
                <a:lumOff val="173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smtClean="0">
              <a:latin typeface="Times New Roman" pitchFamily="18" charset="0"/>
              <a:cs typeface="Times New Roman" pitchFamily="18" charset="0"/>
            </a:rPr>
            <a:t>SWİFT ÜZERİNDEN MÜŞTERİ HESAP ÖZETLERİ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3947453" y="4508944"/>
        <a:ext cx="1647647" cy="1214676"/>
      </dsp:txXfrm>
    </dsp:sp>
    <dsp:sp modelId="{B4B4ED69-ED4E-4ED6-80C5-F6A7275D3C5D}">
      <dsp:nvSpPr>
        <dsp:cNvPr id="0" name=""/>
        <dsp:cNvSpPr/>
      </dsp:nvSpPr>
      <dsp:spPr>
        <a:xfrm>
          <a:off x="2286019" y="4143403"/>
          <a:ext cx="1834370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7830"/>
                <a:lumOff val="2020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7830"/>
                <a:lumOff val="2020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7830"/>
                <a:lumOff val="202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baseline="0" dirty="0" smtClean="0">
              <a:latin typeface="Times New Roman" pitchFamily="18" charset="0"/>
              <a:cs typeface="Times New Roman" pitchFamily="18" charset="0"/>
            </a:rPr>
            <a:t>DOĞRUDAN BORÇLANDIRMA</a:t>
          </a:r>
          <a:endParaRPr lang="tr-TR" sz="11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286019" y="4143403"/>
        <a:ext cx="1834370" cy="1214676"/>
      </dsp:txXfrm>
    </dsp:sp>
    <dsp:sp modelId="{CB4F395B-DF9A-4F85-827E-BECD2E6ED47C}">
      <dsp:nvSpPr>
        <dsp:cNvPr id="0" name=""/>
        <dsp:cNvSpPr/>
      </dsp:nvSpPr>
      <dsp:spPr>
        <a:xfrm>
          <a:off x="1000141" y="3286147"/>
          <a:ext cx="1834354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0377"/>
                <a:lumOff val="2309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0377"/>
                <a:lumOff val="2309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0377"/>
                <a:lumOff val="230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baseline="0" dirty="0" smtClean="0">
              <a:latin typeface="Times New Roman" pitchFamily="18" charset="0"/>
              <a:cs typeface="Times New Roman" pitchFamily="18" charset="0"/>
            </a:rPr>
            <a:t>ELEKTRONİK ORTAMDA İTHALAT TRANSFERLERİ</a:t>
          </a:r>
          <a:endParaRPr lang="tr-TR" sz="11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000141" y="3286147"/>
        <a:ext cx="1834354" cy="1214676"/>
      </dsp:txXfrm>
    </dsp:sp>
    <dsp:sp modelId="{B7A71033-19D7-4842-9929-7D0BF2ACF210}">
      <dsp:nvSpPr>
        <dsp:cNvPr id="0" name=""/>
        <dsp:cNvSpPr/>
      </dsp:nvSpPr>
      <dsp:spPr>
        <a:xfrm>
          <a:off x="428621" y="2143138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925"/>
                <a:lumOff val="2597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925"/>
                <a:lumOff val="2597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925"/>
                <a:lumOff val="259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dirty="0" smtClean="0">
              <a:latin typeface="Times New Roman" pitchFamily="18" charset="0"/>
              <a:cs typeface="Times New Roman" pitchFamily="18" charset="0"/>
            </a:rPr>
            <a:t>MT-940 ELEKTRONİK EKSTRE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428621" y="2143138"/>
        <a:ext cx="1647647" cy="1214676"/>
      </dsp:txXfrm>
    </dsp:sp>
    <dsp:sp modelId="{3EC4F3D8-8619-4D8E-BC2E-8C1E6229BC40}">
      <dsp:nvSpPr>
        <dsp:cNvPr id="0" name=""/>
        <dsp:cNvSpPr/>
      </dsp:nvSpPr>
      <dsp:spPr>
        <a:xfrm>
          <a:off x="857255" y="1000130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5472"/>
                <a:lumOff val="28865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5472"/>
                <a:lumOff val="28865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5472"/>
                <a:lumOff val="288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dirty="0" smtClean="0">
              <a:latin typeface="Times New Roman" pitchFamily="18" charset="0"/>
              <a:cs typeface="Times New Roman" pitchFamily="18" charset="0"/>
            </a:rPr>
            <a:t>E-DEVLET KAPISI UYGULAMASI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857255" y="1000130"/>
        <a:ext cx="1647647" cy="1214676"/>
      </dsp:txXfrm>
    </dsp:sp>
    <dsp:sp modelId="{B6884B39-D24A-47A9-A3EC-E3E1E890BCEF}">
      <dsp:nvSpPr>
        <dsp:cNvPr id="0" name=""/>
        <dsp:cNvSpPr/>
      </dsp:nvSpPr>
      <dsp:spPr>
        <a:xfrm>
          <a:off x="2071703" y="214316"/>
          <a:ext cx="1647647" cy="121467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baseline="0" smtClean="0">
              <a:latin typeface="Times New Roman" pitchFamily="18" charset="0"/>
              <a:cs typeface="Times New Roman" pitchFamily="18" charset="0"/>
            </a:rPr>
            <a:t>SCORE UYGULAMASI</a:t>
          </a:r>
          <a:endParaRPr lang="tr-TR" sz="1200" b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071703" y="214316"/>
        <a:ext cx="1647647" cy="121467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779B5D-2B69-4037-B408-71A935B9EFC6}">
      <dsp:nvSpPr>
        <dsp:cNvPr id="0" name=""/>
        <dsp:cNvSpPr/>
      </dsp:nvSpPr>
      <dsp:spPr>
        <a:xfrm>
          <a:off x="2117508" y="909154"/>
          <a:ext cx="6052054" cy="6052054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EFC35-FB49-4E30-A6F3-D1AB6C233DE8}">
      <dsp:nvSpPr>
        <dsp:cNvPr id="0" name=""/>
        <dsp:cNvSpPr/>
      </dsp:nvSpPr>
      <dsp:spPr>
        <a:xfrm>
          <a:off x="2117508" y="909154"/>
          <a:ext cx="6052054" cy="6052054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D35BE-00DE-495D-8E2C-B7C83F3EA33D}">
      <dsp:nvSpPr>
        <dsp:cNvPr id="0" name=""/>
        <dsp:cNvSpPr/>
      </dsp:nvSpPr>
      <dsp:spPr>
        <a:xfrm>
          <a:off x="2117508" y="909154"/>
          <a:ext cx="6052054" cy="6052054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800CD-2E20-473D-BB2F-A5BCB5A89D14}">
      <dsp:nvSpPr>
        <dsp:cNvPr id="0" name=""/>
        <dsp:cNvSpPr/>
      </dsp:nvSpPr>
      <dsp:spPr>
        <a:xfrm>
          <a:off x="3714779" y="2500336"/>
          <a:ext cx="2787756" cy="2787756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b="1" kern="1200" dirty="0" smtClean="0"/>
            <a:t>E – BANKACILIK UYGULAMALARI</a:t>
          </a:r>
          <a:endParaRPr lang="tr-TR" sz="1900" kern="1200" dirty="0"/>
        </a:p>
      </dsp:txBody>
      <dsp:txXfrm>
        <a:off x="3714779" y="2500336"/>
        <a:ext cx="2787756" cy="2787756"/>
      </dsp:txXfrm>
    </dsp:sp>
    <dsp:sp modelId="{0995D9F7-C8C5-4E05-B96A-CF065DB86B37}">
      <dsp:nvSpPr>
        <dsp:cNvPr id="0" name=""/>
        <dsp:cNvSpPr/>
      </dsp:nvSpPr>
      <dsp:spPr>
        <a:xfrm>
          <a:off x="4167821" y="3691"/>
          <a:ext cx="1951429" cy="1951429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E - TAHSİLAT</a:t>
          </a:r>
          <a:endParaRPr lang="tr-TR" sz="2200" kern="1200" dirty="0"/>
        </a:p>
      </dsp:txBody>
      <dsp:txXfrm>
        <a:off x="4167821" y="3691"/>
        <a:ext cx="1951429" cy="1951429"/>
      </dsp:txXfrm>
    </dsp:sp>
    <dsp:sp modelId="{66580529-5478-45D5-8402-2FB6E92D0405}">
      <dsp:nvSpPr>
        <dsp:cNvPr id="0" name=""/>
        <dsp:cNvSpPr/>
      </dsp:nvSpPr>
      <dsp:spPr>
        <a:xfrm>
          <a:off x="6727598" y="4437355"/>
          <a:ext cx="1951429" cy="1951429"/>
        </a:xfrm>
        <a:prstGeom prst="ellipse">
          <a:avLst/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E - DEVLET</a:t>
          </a:r>
          <a:endParaRPr lang="tr-TR" sz="2200" kern="1200" dirty="0"/>
        </a:p>
      </dsp:txBody>
      <dsp:txXfrm>
        <a:off x="6727598" y="4437355"/>
        <a:ext cx="1951429" cy="1951429"/>
      </dsp:txXfrm>
    </dsp:sp>
    <dsp:sp modelId="{8BE50170-4347-4DB8-A26B-541F5698EB7F}">
      <dsp:nvSpPr>
        <dsp:cNvPr id="0" name=""/>
        <dsp:cNvSpPr/>
      </dsp:nvSpPr>
      <dsp:spPr>
        <a:xfrm>
          <a:off x="1608044" y="4437355"/>
          <a:ext cx="1951429" cy="1951429"/>
        </a:xfrm>
        <a:prstGeom prst="ellipse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E - FATURA</a:t>
          </a:r>
          <a:endParaRPr lang="tr-TR" sz="2200" kern="1200" dirty="0"/>
        </a:p>
      </dsp:txBody>
      <dsp:txXfrm>
        <a:off x="1608044" y="4437355"/>
        <a:ext cx="1951429" cy="1951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BA738-CAF5-4AA8-AC65-E32CFEF59E6B}" type="datetimeFigureOut">
              <a:rPr lang="tr-TR" smtClean="0"/>
              <a:pPr/>
              <a:t>30.04.2010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8AA57-E733-4566-A197-8B7344E4607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5858D-465B-4358-AC85-6B27373F5FFF}" type="datetimeFigureOut">
              <a:rPr lang="tr-TR" smtClean="0"/>
              <a:pPr/>
              <a:t>30.04.2010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97BED-5B33-4A59-8072-45AC3BF7456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0563"/>
            <a:ext cx="4557712" cy="3417887"/>
          </a:xfrm>
          <a:ln/>
        </p:spPr>
      </p:sp>
      <p:sp>
        <p:nvSpPr>
          <p:cNvPr id="314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8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4607"/>
            <a:ext cx="5487041" cy="4113556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7BED-5B33-4A59-8072-45AC3BF7456C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3D65-FD79-4D62-9E0D-D022522FEA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FD983-5091-42EC-B6C0-E635A5E7B3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CDB8-6D1E-469A-A948-70E728DE9D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88968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8BBA-B1F0-4EA0-A683-428853A504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592BE-2CCC-4AC3-A0B2-C0CDF81645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61195-C3FA-4795-9AD9-943DDFEC42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53F55-5699-4FD8-A1E4-BA5B978C66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0CADA-2718-4993-B369-FBC00FF43B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61800-77FE-4A91-881E-FEE218782A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21D2-29B8-4B32-97A8-8C9BD677A8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88968"/>
          </a:xfrm>
        </p:spPr>
        <p:txBody>
          <a:bodyPr/>
          <a:lstStyle>
            <a:lvl1pPr>
              <a:defRPr sz="2800" i="1" spc="30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8D642-DBD4-481C-A3AC-CE90995141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3D65-FD79-4D62-9E0D-D022522FEA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FD983-5091-42EC-B6C0-E635A5E7B3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CDB8-6D1E-469A-A948-70E728DE9D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88968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8BBA-B1F0-4EA0-A683-428853A504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592BE-2CCC-4AC3-A0B2-C0CDF81645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61195-C3FA-4795-9AD9-943DDFEC42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53F55-5699-4FD8-A1E4-BA5B978C66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0CADA-2718-4993-B369-FBC00FF43B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61800-77FE-4A91-881E-FEE218782A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21D2-29B8-4B32-97A8-8C9BD677A8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8D642-DBD4-481C-A3AC-CE90995141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3D65-FD79-4D62-9E0D-D022522FEA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CDB8-6D1E-469A-A948-70E728DE9D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88968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8BBA-B1F0-4EA0-A683-428853A504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592BE-2CCC-4AC3-A0B2-C0CDF81645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61195-C3FA-4795-9AD9-943DDFEC42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53F55-5699-4FD8-A1E4-BA5B978C66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0CADA-2718-4993-B369-FBC00FF43B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61800-77FE-4A91-881E-FEE218782A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21D2-29B8-4B32-97A8-8C9BD677A8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8D642-DBD4-481C-A3AC-CE90995141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3D65-FD79-4D62-9E0D-D022522FEA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FD983-5091-42EC-B6C0-E635A5E7B3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67556" y="6494507"/>
            <a:ext cx="2133600" cy="292079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9ABCDB8-6D1E-469A-A948-70E728DE9D8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8D642-DBD4-481C-A3AC-CE90995141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57232"/>
            <a:ext cx="8229600" cy="56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z="2800" dirty="0" smtClean="0">
                <a:solidFill>
                  <a:srgbClr val="0004B0"/>
                </a:solidFill>
              </a:rPr>
              <a:t>Başlık</a:t>
            </a:r>
            <a:endParaRPr lang="tr-T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tr-TR" sz="1800" dirty="0" smtClean="0"/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tr-TR" sz="1800" dirty="0" smtClean="0"/>
              <a:t>Alt başlık</a:t>
            </a:r>
          </a:p>
          <a:p>
            <a:pPr lvl="2"/>
            <a:endParaRPr lang="tr-TR" dirty="0" smtClean="0"/>
          </a:p>
          <a:p>
            <a:pPr lvl="3" eaLnBrk="1" hangingPunct="1"/>
            <a:r>
              <a:rPr lang="tr-TR" sz="1400" dirty="0" smtClean="0"/>
              <a:t>Alt Madde 1.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2.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3.</a:t>
            </a:r>
          </a:p>
          <a:p>
            <a:pPr lvl="2"/>
            <a:endParaRPr lang="tr-TR" dirty="0" smtClean="0"/>
          </a:p>
        </p:txBody>
      </p:sp>
      <p:pic>
        <p:nvPicPr>
          <p:cNvPr id="7" name="Picture 3" descr="basli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32" cy="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57232"/>
            <a:ext cx="8229600" cy="56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z="2800" dirty="0" smtClean="0">
                <a:solidFill>
                  <a:srgbClr val="0004B0"/>
                </a:solidFill>
              </a:rPr>
              <a:t>Başlık</a:t>
            </a:r>
            <a:endParaRPr lang="tr-T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tr-TR" sz="1800" dirty="0" smtClean="0"/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tr-TR" sz="1800" dirty="0" smtClean="0"/>
              <a:t>Alt başlık</a:t>
            </a:r>
          </a:p>
          <a:p>
            <a:pPr lvl="2"/>
            <a:endParaRPr lang="tr-TR" dirty="0" smtClean="0"/>
          </a:p>
          <a:p>
            <a:pPr lvl="3" eaLnBrk="1" hangingPunct="1"/>
            <a:r>
              <a:rPr lang="tr-TR" sz="1400" dirty="0" smtClean="0"/>
              <a:t>Alt Madde 1.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2.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3.</a:t>
            </a:r>
          </a:p>
          <a:p>
            <a:pPr lvl="2"/>
            <a:endParaRPr lang="tr-TR" dirty="0" smtClean="0"/>
          </a:p>
        </p:txBody>
      </p:sp>
      <p:pic>
        <p:nvPicPr>
          <p:cNvPr id="7" name="Picture 3" descr="basli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57232"/>
            <a:ext cx="8229600" cy="56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z="2800" dirty="0" smtClean="0">
                <a:solidFill>
                  <a:srgbClr val="0004B0"/>
                </a:solidFill>
              </a:rPr>
              <a:t>Başlık</a:t>
            </a:r>
            <a:endParaRPr lang="tr-T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tr-TR" sz="1800" dirty="0" smtClean="0"/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tr-TR" sz="1800" dirty="0" smtClean="0"/>
              <a:t>Alt başlık</a:t>
            </a:r>
          </a:p>
          <a:p>
            <a:pPr lvl="2"/>
            <a:endParaRPr lang="tr-TR" dirty="0" smtClean="0"/>
          </a:p>
          <a:p>
            <a:pPr lvl="3" eaLnBrk="1" hangingPunct="1"/>
            <a:r>
              <a:rPr lang="tr-TR" sz="1400" dirty="0" smtClean="0"/>
              <a:t>Alt Madde 1.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2.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3.</a:t>
            </a:r>
          </a:p>
          <a:p>
            <a:pPr lvl="2"/>
            <a:endParaRPr lang="tr-TR" dirty="0" smtClean="0"/>
          </a:p>
        </p:txBody>
      </p:sp>
      <p:pic>
        <p:nvPicPr>
          <p:cNvPr id="7" name="Picture 3" descr="baslik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57232"/>
            <a:ext cx="8229600" cy="56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z="2800" dirty="0" smtClean="0">
                <a:solidFill>
                  <a:srgbClr val="0004B0"/>
                </a:solidFill>
              </a:rPr>
              <a:t>Başlık</a:t>
            </a:r>
            <a:endParaRPr lang="tr-T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tr-TR" sz="1800" dirty="0" smtClean="0"/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tr-TR" sz="1800" dirty="0" smtClean="0"/>
              <a:t>Alt başlık</a:t>
            </a:r>
          </a:p>
          <a:p>
            <a:pPr lvl="2"/>
            <a:endParaRPr lang="tr-TR" dirty="0" smtClean="0"/>
          </a:p>
          <a:p>
            <a:pPr lvl="3" eaLnBrk="1" hangingPunct="1"/>
            <a:r>
              <a:rPr lang="tr-TR" sz="1400" dirty="0" smtClean="0"/>
              <a:t>Alt Madde 1.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2.</a:t>
            </a:r>
          </a:p>
          <a:p>
            <a:pPr lvl="2" eaLnBrk="1" hangingPunct="1"/>
            <a:endParaRPr lang="tr-TR" sz="1800" dirty="0" smtClean="0"/>
          </a:p>
          <a:p>
            <a:pPr lvl="3" eaLnBrk="1" hangingPunct="1"/>
            <a:r>
              <a:rPr lang="tr-TR" sz="1400" dirty="0" smtClean="0"/>
              <a:t>Alt Madde 3.</a:t>
            </a:r>
          </a:p>
          <a:p>
            <a:pPr lvl="2"/>
            <a:endParaRPr lang="tr-TR" dirty="0" smtClean="0"/>
          </a:p>
        </p:txBody>
      </p:sp>
      <p:pic>
        <p:nvPicPr>
          <p:cNvPr id="7" name="Picture 3" descr="basli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Dikdörtgen"/>
          <p:cNvSpPr>
            <a:spLocks noChangeArrowheads="1"/>
          </p:cNvSpPr>
          <p:nvPr/>
        </p:nvSpPr>
        <p:spPr bwMode="auto">
          <a:xfrm>
            <a:off x="428596" y="1500175"/>
            <a:ext cx="8286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tr-TR" sz="40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r>
              <a:rPr lang="tr-T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KURUMSAL BANKACILIK</a:t>
            </a:r>
          </a:p>
          <a:p>
            <a:pPr algn="ctr"/>
            <a:endParaRPr lang="tr-TR" sz="4000" b="1" dirty="0" smtClean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b="1" dirty="0" smtClean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28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r>
              <a:rPr lang="tr-TR" sz="4000" b="1" dirty="0" smtClean="0">
                <a:solidFill>
                  <a:schemeClr val="accent2"/>
                </a:solidFill>
                <a:cs typeface="Arial" charset="0"/>
              </a:rPr>
              <a:t>TÜRKİYE İŞ BANKASI A.Ş.</a:t>
            </a:r>
          </a:p>
          <a:p>
            <a:pPr algn="ctr"/>
            <a:r>
              <a:rPr lang="tr-TR" sz="2800" b="1" dirty="0" smtClean="0">
                <a:solidFill>
                  <a:schemeClr val="accent2"/>
                </a:solidFill>
                <a:cs typeface="Arial" charset="0"/>
              </a:rPr>
              <a:t>3 MAYIS 2010</a:t>
            </a:r>
            <a:endParaRPr lang="tr-TR" sz="4000" dirty="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Metin kutusu"/>
          <p:cNvSpPr txBox="1">
            <a:spLocks noChangeArrowheads="1"/>
          </p:cNvSpPr>
          <p:nvPr/>
        </p:nvSpPr>
        <p:spPr bwMode="auto">
          <a:xfrm>
            <a:off x="5786438" y="2344738"/>
            <a:ext cx="25003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tr-TR" sz="1600" b="0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/>
            <a:endParaRPr lang="tr-TR" sz="1600" dirty="0">
              <a:solidFill>
                <a:srgbClr val="000099"/>
              </a:solidFill>
            </a:endParaRPr>
          </a:p>
        </p:txBody>
      </p:sp>
      <p:graphicFrame>
        <p:nvGraphicFramePr>
          <p:cNvPr id="24" name="2 Grafik"/>
          <p:cNvGraphicFramePr/>
          <p:nvPr/>
        </p:nvGraphicFramePr>
        <p:xfrm>
          <a:off x="-285784" y="1785926"/>
          <a:ext cx="435771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2 Grafik"/>
          <p:cNvGraphicFramePr/>
          <p:nvPr/>
        </p:nvGraphicFramePr>
        <p:xfrm>
          <a:off x="4643406" y="1928802"/>
          <a:ext cx="4500594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2 Grafik"/>
          <p:cNvGraphicFramePr/>
          <p:nvPr/>
        </p:nvGraphicFramePr>
        <p:xfrm>
          <a:off x="2143108" y="4286256"/>
          <a:ext cx="435771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23 Başlık"/>
          <p:cNvSpPr>
            <a:spLocks noGrp="1"/>
          </p:cNvSpPr>
          <p:nvPr>
            <p:ph type="title"/>
          </p:nvPr>
        </p:nvSpPr>
        <p:spPr>
          <a:xfrm>
            <a:off x="0" y="857232"/>
            <a:ext cx="9144000" cy="500066"/>
          </a:xfrm>
        </p:spPr>
        <p:txBody>
          <a:bodyPr/>
          <a:lstStyle/>
          <a:p>
            <a:r>
              <a:rPr lang="tr-TR" sz="2800" i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Kurumsal Bankacılığın Bankamız Toplamındaki Payı</a:t>
            </a:r>
            <a:endParaRPr lang="tr-TR" sz="2800" i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Dikdörtgen"/>
          <p:cNvSpPr>
            <a:spLocks noChangeArrowheads="1"/>
          </p:cNvSpPr>
          <p:nvPr/>
        </p:nvSpPr>
        <p:spPr bwMode="auto">
          <a:xfrm>
            <a:off x="0" y="1989138"/>
            <a:ext cx="86439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sz="40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b="1" dirty="0" smtClean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dirty="0">
              <a:solidFill>
                <a:schemeClr val="accent2"/>
              </a:solidFill>
              <a:cs typeface="Arial" charset="0"/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285752" y="1357298"/>
          <a:ext cx="857252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23 Başlık"/>
          <p:cNvSpPr txBox="1">
            <a:spLocks/>
          </p:cNvSpPr>
          <p:nvPr/>
        </p:nvSpPr>
        <p:spPr bwMode="auto">
          <a:xfrm>
            <a:off x="357158" y="785794"/>
            <a:ext cx="8258204" cy="48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1" u="none" strike="noStrike" kern="0" cap="none" spc="3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Kurumsal Bankacılık Hizmetleri</a:t>
            </a:r>
            <a:endParaRPr kumimoji="0" lang="tr-TR" sz="2800" b="1" i="1" u="none" strike="noStrike" kern="0" cap="none" spc="300" normalizeH="0" baseline="0" noProof="0" dirty="0">
              <a:ln>
                <a:noFill/>
              </a:ln>
              <a:solidFill>
                <a:schemeClr val="accent6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" name="31 Diyagram"/>
          <p:cNvGraphicFramePr/>
          <p:nvPr/>
        </p:nvGraphicFramePr>
        <p:xfrm>
          <a:off x="214282" y="857232"/>
          <a:ext cx="9358378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-642974" y="-24"/>
          <a:ext cx="10287072" cy="735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50006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 Nakit Yönetimi / E-Bankacılık Uygulamaları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4"/>
          <p:cNvSpPr>
            <a:spLocks noGrp="1"/>
          </p:cNvSpPr>
          <p:nvPr>
            <p:ph type="title"/>
          </p:nvPr>
        </p:nvSpPr>
        <p:spPr>
          <a:xfrm>
            <a:off x="-71470" y="500042"/>
            <a:ext cx="8604250" cy="3952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 Kurumsal Bankacılık Stratejileri </a:t>
            </a:r>
          </a:p>
        </p:txBody>
      </p:sp>
      <p:sp>
        <p:nvSpPr>
          <p:cNvPr id="5124" name="Content Placeholder 5"/>
          <p:cNvSpPr>
            <a:spLocks noGrp="1"/>
          </p:cNvSpPr>
          <p:nvPr>
            <p:ph idx="1"/>
          </p:nvPr>
        </p:nvSpPr>
        <p:spPr>
          <a:xfrm>
            <a:off x="0" y="1285860"/>
            <a:ext cx="8686800" cy="4840303"/>
          </a:xfrm>
        </p:spPr>
        <p:txBody>
          <a:bodyPr/>
          <a:lstStyle/>
          <a:p>
            <a:pPr eaLnBrk="1" hangingPunct="1"/>
            <a:endParaRPr lang="tr-TR" sz="2000" dirty="0" smtClean="0"/>
          </a:p>
          <a:p>
            <a:pPr lvl="2"/>
            <a:endParaRPr lang="tr-TR" sz="1800" dirty="0" smtClean="0"/>
          </a:p>
          <a:p>
            <a:pPr lvl="2" eaLnBrk="1" hangingPunct="1"/>
            <a:endParaRPr lang="tr-TR" sz="1800" dirty="0" smtClean="0"/>
          </a:p>
          <a:p>
            <a:pPr lvl="2" eaLnBrk="1" hangingPunct="1"/>
            <a:endParaRPr lang="tr-TR" sz="1800" dirty="0" smtClean="0"/>
          </a:p>
        </p:txBody>
      </p:sp>
      <p:grpSp>
        <p:nvGrpSpPr>
          <p:cNvPr id="34" name="33 Grup"/>
          <p:cNvGrpSpPr/>
          <p:nvPr/>
        </p:nvGrpSpPr>
        <p:grpSpPr>
          <a:xfrm>
            <a:off x="700298" y="1203182"/>
            <a:ext cx="2943008" cy="2511570"/>
            <a:chOff x="128794" y="1071546"/>
            <a:chExt cx="2943008" cy="2511570"/>
          </a:xfrm>
        </p:grpSpPr>
        <p:sp>
          <p:nvSpPr>
            <p:cNvPr id="5" name="4 Oval"/>
            <p:cNvSpPr/>
            <p:nvPr/>
          </p:nvSpPr>
          <p:spPr>
            <a:xfrm>
              <a:off x="128794" y="1071546"/>
              <a:ext cx="1800000" cy="1440000"/>
            </a:xfrm>
            <a:prstGeom prst="ellipse">
              <a:avLst/>
            </a:prstGeom>
            <a:gradFill flip="none" rotWithShape="1">
              <a:gsLst>
                <a:gs pos="0">
                  <a:srgbClr val="99CCFF">
                    <a:shade val="30000"/>
                    <a:satMod val="115000"/>
                  </a:srgbClr>
                </a:gs>
                <a:gs pos="5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5 Oval"/>
            <p:cNvSpPr/>
            <p:nvPr/>
          </p:nvSpPr>
          <p:spPr>
            <a:xfrm>
              <a:off x="352632" y="2143116"/>
              <a:ext cx="1800000" cy="1440000"/>
            </a:xfrm>
            <a:prstGeom prst="ellipse">
              <a:avLst/>
            </a:prstGeom>
            <a:gradFill flip="none" rotWithShape="1">
              <a:gsLst>
                <a:gs pos="0">
                  <a:srgbClr val="99CCFF">
                    <a:shade val="30000"/>
                    <a:satMod val="115000"/>
                  </a:srgbClr>
                </a:gs>
                <a:gs pos="5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6 Oval"/>
            <p:cNvSpPr/>
            <p:nvPr/>
          </p:nvSpPr>
          <p:spPr>
            <a:xfrm>
              <a:off x="1271802" y="1357298"/>
              <a:ext cx="1800000" cy="1440000"/>
            </a:xfrm>
            <a:prstGeom prst="ellipse">
              <a:avLst/>
            </a:prstGeom>
            <a:gradFill flip="none" rotWithShape="1">
              <a:gsLst>
                <a:gs pos="0">
                  <a:srgbClr val="99CCFF">
                    <a:shade val="30000"/>
                    <a:satMod val="115000"/>
                  </a:srgbClr>
                </a:gs>
                <a:gs pos="5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accent3">
                    <a:lumMod val="65000"/>
                  </a:schemeClr>
                </a:solidFill>
              </a:endParaRPr>
            </a:p>
          </p:txBody>
        </p:sp>
      </p:grpSp>
      <p:sp>
        <p:nvSpPr>
          <p:cNvPr id="8" name="7 Oval"/>
          <p:cNvSpPr/>
          <p:nvPr/>
        </p:nvSpPr>
        <p:spPr>
          <a:xfrm>
            <a:off x="5357818" y="2214554"/>
            <a:ext cx="2300098" cy="183319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7272626" y="810554"/>
            <a:ext cx="1800000" cy="160707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7286676" y="2131876"/>
            <a:ext cx="1800000" cy="144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Oval"/>
          <p:cNvSpPr/>
          <p:nvPr/>
        </p:nvSpPr>
        <p:spPr>
          <a:xfrm>
            <a:off x="5986710" y="1142984"/>
            <a:ext cx="1800000" cy="144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714348" y="3792684"/>
            <a:ext cx="185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2002 - 2008/9</a:t>
            </a:r>
          </a:p>
          <a:p>
            <a:endParaRPr lang="tr-TR" b="1" dirty="0" smtClean="0">
              <a:solidFill>
                <a:schemeClr val="accent6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7" name="36 Grup"/>
          <p:cNvGrpSpPr/>
          <p:nvPr/>
        </p:nvGrpSpPr>
        <p:grpSpPr>
          <a:xfrm>
            <a:off x="1071538" y="1621025"/>
            <a:ext cx="2428892" cy="1501328"/>
            <a:chOff x="428596" y="1478149"/>
            <a:chExt cx="2428892" cy="1501328"/>
          </a:xfrm>
        </p:grpSpPr>
        <p:sp>
          <p:nvSpPr>
            <p:cNvPr id="14" name="13 Metin kutusu"/>
            <p:cNvSpPr txBox="1"/>
            <p:nvPr/>
          </p:nvSpPr>
          <p:spPr>
            <a:xfrm>
              <a:off x="428596" y="1478149"/>
              <a:ext cx="128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Pazar Payı</a:t>
              </a:r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14 Metin kutusu"/>
            <p:cNvSpPr txBox="1"/>
            <p:nvPr/>
          </p:nvSpPr>
          <p:spPr>
            <a:xfrm>
              <a:off x="1571604" y="1885882"/>
              <a:ext cx="128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Büyüme</a:t>
              </a:r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Metin kutusu"/>
            <p:cNvSpPr txBox="1"/>
            <p:nvPr/>
          </p:nvSpPr>
          <p:spPr>
            <a:xfrm>
              <a:off x="642910" y="2671700"/>
              <a:ext cx="128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Karlılık</a:t>
              </a:r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16 Metin kutusu"/>
          <p:cNvSpPr txBox="1"/>
          <p:nvPr/>
        </p:nvSpPr>
        <p:spPr>
          <a:xfrm>
            <a:off x="6215074" y="16198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Aktif Kalitesini Muhafaza</a:t>
            </a:r>
            <a:endParaRPr lang="tr-T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5429256" y="2500306"/>
            <a:ext cx="19288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Fırsatların  Değerlendirilmesi </a:t>
            </a:r>
          </a:p>
          <a:p>
            <a:pPr algn="ctr"/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&amp; Muhtemel </a:t>
            </a:r>
            <a:r>
              <a:rPr lang="tr-TR" sz="1400" b="1" dirty="0" err="1" smtClean="0">
                <a:latin typeface="Times New Roman" pitchFamily="18" charset="0"/>
                <a:cs typeface="Times New Roman" pitchFamily="18" charset="0"/>
              </a:rPr>
              <a:t>Konjonktürel</a:t>
            </a:r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 İyileşmeye Hazırlık</a:t>
            </a:r>
            <a:endParaRPr lang="tr-T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7786710" y="262002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Likidite Yönetimi</a:t>
            </a:r>
            <a:endParaRPr lang="tr-T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6643702" y="400050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2008/9 - 2009/12</a:t>
            </a:r>
          </a:p>
        </p:txBody>
      </p:sp>
      <p:sp>
        <p:nvSpPr>
          <p:cNvPr id="21" name="20 Metin kutusu"/>
          <p:cNvSpPr txBox="1"/>
          <p:nvPr/>
        </p:nvSpPr>
        <p:spPr>
          <a:xfrm>
            <a:off x="7429520" y="1117571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Verimliliğin Artırılması &amp;             Etkin Gider Yönetimi</a:t>
            </a:r>
            <a:endParaRPr lang="tr-T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Sola Bükülü Ok"/>
          <p:cNvSpPr/>
          <p:nvPr/>
        </p:nvSpPr>
        <p:spPr>
          <a:xfrm rot="2490266">
            <a:off x="6836272" y="4431651"/>
            <a:ext cx="1090100" cy="22878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3" name="32 Şeritli Sağ Ok"/>
          <p:cNvSpPr/>
          <p:nvPr/>
        </p:nvSpPr>
        <p:spPr>
          <a:xfrm>
            <a:off x="4000496" y="1928802"/>
            <a:ext cx="1357322" cy="571504"/>
          </a:xfrm>
          <a:prstGeom prst="striped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34 Metin kutusu"/>
          <p:cNvSpPr txBox="1"/>
          <p:nvPr/>
        </p:nvSpPr>
        <p:spPr>
          <a:xfrm>
            <a:off x="3714744" y="628652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2010</a:t>
            </a:r>
          </a:p>
        </p:txBody>
      </p:sp>
      <p:grpSp>
        <p:nvGrpSpPr>
          <p:cNvPr id="39" name="38 Grup"/>
          <p:cNvGrpSpPr/>
          <p:nvPr/>
        </p:nvGrpSpPr>
        <p:grpSpPr>
          <a:xfrm>
            <a:off x="2143108" y="3524636"/>
            <a:ext cx="3500462" cy="2976198"/>
            <a:chOff x="2285984" y="3881826"/>
            <a:chExt cx="3500462" cy="2976198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grpSpPr>
        <p:sp>
          <p:nvSpPr>
            <p:cNvPr id="23" name="22 Oval"/>
            <p:cNvSpPr/>
            <p:nvPr/>
          </p:nvSpPr>
          <p:spPr>
            <a:xfrm>
              <a:off x="2285984" y="5382024"/>
              <a:ext cx="1800000" cy="1476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23 Oval"/>
            <p:cNvSpPr/>
            <p:nvPr/>
          </p:nvSpPr>
          <p:spPr>
            <a:xfrm>
              <a:off x="3843570" y="3881826"/>
              <a:ext cx="1800000" cy="14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24 Oval"/>
            <p:cNvSpPr/>
            <p:nvPr/>
          </p:nvSpPr>
          <p:spPr>
            <a:xfrm>
              <a:off x="3857620" y="5107512"/>
              <a:ext cx="1928826" cy="160763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25 Oval"/>
            <p:cNvSpPr/>
            <p:nvPr/>
          </p:nvSpPr>
          <p:spPr>
            <a:xfrm>
              <a:off x="2357422" y="4214818"/>
              <a:ext cx="1800000" cy="15361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26 Metin kutusu"/>
            <p:cNvSpPr txBox="1"/>
            <p:nvPr/>
          </p:nvSpPr>
          <p:spPr>
            <a:xfrm>
              <a:off x="2643174" y="4620292"/>
              <a:ext cx="1357322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Aktif Kalitesini Muhafaza</a:t>
              </a:r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27 Metin kutusu"/>
            <p:cNvSpPr txBox="1"/>
            <p:nvPr/>
          </p:nvSpPr>
          <p:spPr>
            <a:xfrm>
              <a:off x="2571736" y="5916059"/>
              <a:ext cx="1285884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Karlılık</a:t>
              </a:r>
            </a:p>
            <a:p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4286248" y="4407107"/>
              <a:ext cx="1214446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latin typeface="Times New Roman" pitchFamily="18" charset="0"/>
                  <a:cs typeface="Times New Roman" pitchFamily="18" charset="0"/>
                </a:rPr>
                <a:t>Büyüme</a:t>
              </a:r>
              <a:endParaRPr lang="tr-TR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35 Metin kutusu"/>
            <p:cNvSpPr txBox="1"/>
            <p:nvPr/>
          </p:nvSpPr>
          <p:spPr>
            <a:xfrm>
              <a:off x="4071934" y="5393968"/>
              <a:ext cx="1500198" cy="8925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300" b="1" dirty="0" smtClean="0">
                  <a:latin typeface="Times New Roman" pitchFamily="18" charset="0"/>
                  <a:cs typeface="Times New Roman" pitchFamily="18" charset="0"/>
                </a:rPr>
                <a:t>Konjonktür Çerçevesinde  Fırsatların Değerlendirilmesi</a:t>
              </a:r>
              <a:endParaRPr lang="tr-TR" sz="13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Dikdörtgen"/>
          <p:cNvSpPr>
            <a:spLocks noChangeArrowheads="1"/>
          </p:cNvSpPr>
          <p:nvPr/>
        </p:nvSpPr>
        <p:spPr bwMode="auto">
          <a:xfrm>
            <a:off x="0" y="1989138"/>
            <a:ext cx="86439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sz="40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b="1" dirty="0" smtClean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b="1" dirty="0">
              <a:solidFill>
                <a:schemeClr val="accent2"/>
              </a:solidFill>
              <a:cs typeface="Arial" charset="0"/>
            </a:endParaRPr>
          </a:p>
          <a:p>
            <a:pPr algn="ctr"/>
            <a:endParaRPr lang="tr-TR" sz="4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2792552"/>
            <a:ext cx="878681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tr-TR" sz="4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TEŞEKKÜRLER</a:t>
            </a:r>
            <a:endParaRPr lang="tr-TR" sz="40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0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796" y="3734251"/>
            <a:ext cx="863023" cy="5368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7703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796" y="4278331"/>
            <a:ext cx="863023" cy="603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770374" name="Text Box 6"/>
          <p:cNvSpPr txBox="1">
            <a:spLocks noChangeArrowheads="1"/>
          </p:cNvSpPr>
          <p:nvPr/>
        </p:nvSpPr>
        <p:spPr bwMode="auto">
          <a:xfrm>
            <a:off x="5003512" y="2458452"/>
            <a:ext cx="1584614" cy="58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15443" indent="-115443" defTabSz="914886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1400" dirty="0"/>
              <a:t>Değerleri</a:t>
            </a:r>
          </a:p>
          <a:p>
            <a:pPr marL="115443" indent="-115443" defTabSz="914886">
              <a:lnSpc>
                <a:spcPct val="90000"/>
              </a:lnSpc>
              <a:buFont typeface="Wingdings" pitchFamily="2" charset="2"/>
              <a:buChar char="§"/>
            </a:pPr>
            <a:endParaRPr lang="tr-TR" sz="1400" dirty="0" smtClean="0"/>
          </a:p>
          <a:p>
            <a:pPr marL="115443" indent="-115443" defTabSz="914886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1400" dirty="0" smtClean="0"/>
              <a:t>İletişimleri</a:t>
            </a:r>
            <a:endParaRPr lang="tr-TR" sz="1400" dirty="0"/>
          </a:p>
        </p:txBody>
      </p:sp>
      <p:sp>
        <p:nvSpPr>
          <p:cNvPr id="3770375" name="Rectangle 7"/>
          <p:cNvSpPr>
            <a:spLocks noChangeArrowheads="1"/>
          </p:cNvSpPr>
          <p:nvPr/>
        </p:nvSpPr>
        <p:spPr bwMode="auto">
          <a:xfrm>
            <a:off x="6264853" y="2428868"/>
            <a:ext cx="1593295" cy="62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15443" indent="-115443" defTabSz="914886">
              <a:lnSpc>
                <a:spcPct val="145000"/>
              </a:lnSpc>
              <a:buFont typeface="Wingdings" pitchFamily="2" charset="2"/>
              <a:buChar char="§"/>
            </a:pPr>
            <a:r>
              <a:rPr lang="tr-TR" sz="1400" dirty="0" smtClean="0"/>
              <a:t>Potansiyelleri</a:t>
            </a:r>
          </a:p>
          <a:p>
            <a:pPr marL="115443" indent="-115443" defTabSz="914886">
              <a:lnSpc>
                <a:spcPct val="145000"/>
              </a:lnSpc>
              <a:buFont typeface="Wingdings" pitchFamily="2" charset="2"/>
              <a:buChar char="§"/>
            </a:pPr>
            <a:r>
              <a:rPr lang="tr-TR" sz="1400" dirty="0" smtClean="0"/>
              <a:t>Yaşam </a:t>
            </a:r>
            <a:r>
              <a:rPr lang="tr-TR" sz="1400" dirty="0"/>
              <a:t>Evreleri</a:t>
            </a:r>
            <a:endParaRPr lang="en-US" sz="1400" dirty="0"/>
          </a:p>
        </p:txBody>
      </p:sp>
      <p:sp>
        <p:nvSpPr>
          <p:cNvPr id="3770376" name="Rectangle 8"/>
          <p:cNvSpPr>
            <a:spLocks noChangeArrowheads="1"/>
          </p:cNvSpPr>
          <p:nvPr/>
        </p:nvSpPr>
        <p:spPr bwMode="auto">
          <a:xfrm>
            <a:off x="323273" y="3351808"/>
            <a:ext cx="8820727" cy="274205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defTabSz="914886"/>
            <a:r>
              <a:rPr lang="tr-TR" altLang="en-US" i="1" dirty="0">
                <a:solidFill>
                  <a:schemeClr val="bg1"/>
                </a:solidFill>
              </a:rPr>
              <a:t>   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770377" name="AutoShape 9"/>
          <p:cNvSpPr>
            <a:spLocks noChangeArrowheads="1"/>
          </p:cNvSpPr>
          <p:nvPr/>
        </p:nvSpPr>
        <p:spPr bwMode="auto">
          <a:xfrm>
            <a:off x="3786182" y="4274001"/>
            <a:ext cx="720147" cy="1079500"/>
          </a:xfrm>
          <a:prstGeom prst="homePlate">
            <a:avLst>
              <a:gd name="adj" fmla="val 3090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886"/>
            <a:r>
              <a:rPr lang="tr-TR" sz="1400" b="1" dirty="0">
                <a:solidFill>
                  <a:schemeClr val="bg1"/>
                </a:solidFill>
              </a:rPr>
              <a:t> Nasıl ?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770378" name="Text Box 10"/>
          <p:cNvSpPr txBox="1">
            <a:spLocks noChangeArrowheads="1"/>
          </p:cNvSpPr>
          <p:nvPr/>
        </p:nvSpPr>
        <p:spPr bwMode="auto">
          <a:xfrm>
            <a:off x="5940137" y="3874239"/>
            <a:ext cx="30956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886"/>
            <a:r>
              <a:rPr lang="tr-TR" sz="1400" dirty="0"/>
              <a:t>Müşteriler hakkında bilgi topla ve tanı</a:t>
            </a:r>
            <a:endParaRPr lang="en-US" sz="1400" dirty="0"/>
          </a:p>
        </p:txBody>
      </p:sp>
      <p:pic>
        <p:nvPicPr>
          <p:cNvPr id="37703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796" y="4862819"/>
            <a:ext cx="86302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770380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796" y="5386694"/>
            <a:ext cx="883227" cy="5426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770383" name="Text Box 15"/>
          <p:cNvSpPr txBox="1">
            <a:spLocks noChangeArrowheads="1"/>
          </p:cNvSpPr>
          <p:nvPr/>
        </p:nvSpPr>
        <p:spPr bwMode="auto">
          <a:xfrm>
            <a:off x="5940137" y="4344717"/>
            <a:ext cx="3095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886"/>
            <a:r>
              <a:rPr lang="tr-TR" sz="1400" dirty="0"/>
              <a:t>Müşterileri katkı, ihtiyaç, davranış, yaşam  evresi bazında ayrıştır</a:t>
            </a:r>
            <a:endParaRPr lang="en-US" sz="1400" dirty="0"/>
          </a:p>
        </p:txBody>
      </p:sp>
      <p:sp>
        <p:nvSpPr>
          <p:cNvPr id="3770384" name="Text Box 16"/>
          <p:cNvSpPr txBox="1">
            <a:spLocks noChangeArrowheads="1"/>
          </p:cNvSpPr>
          <p:nvPr/>
        </p:nvSpPr>
        <p:spPr bwMode="auto">
          <a:xfrm>
            <a:off x="5940137" y="4995592"/>
            <a:ext cx="30956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886"/>
            <a:r>
              <a:rPr lang="tr-TR" sz="1400" dirty="0"/>
              <a:t>İlişkiyi başlat ve sürekli öğren</a:t>
            </a:r>
            <a:endParaRPr lang="en-US" sz="1400" dirty="0"/>
          </a:p>
        </p:txBody>
      </p:sp>
      <p:sp>
        <p:nvSpPr>
          <p:cNvPr id="3770385" name="Text Box 17"/>
          <p:cNvSpPr txBox="1">
            <a:spLocks noChangeArrowheads="1"/>
          </p:cNvSpPr>
          <p:nvPr/>
        </p:nvSpPr>
        <p:spPr bwMode="auto">
          <a:xfrm>
            <a:off x="5940137" y="5425660"/>
            <a:ext cx="3095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886"/>
            <a:r>
              <a:rPr lang="tr-TR" sz="1400" dirty="0"/>
              <a:t>Öğrendiğin bilgiler doğrultusunda </a:t>
            </a:r>
            <a:r>
              <a:rPr lang="tr-TR" sz="1400" dirty="0" smtClean="0"/>
              <a:t>kişiselleştirilmiş </a:t>
            </a:r>
            <a:r>
              <a:rPr lang="tr-TR" sz="1400" dirty="0"/>
              <a:t>çözümler sun</a:t>
            </a:r>
            <a:endParaRPr lang="en-US" sz="1400" dirty="0"/>
          </a:p>
        </p:txBody>
      </p:sp>
      <p:sp>
        <p:nvSpPr>
          <p:cNvPr id="3770387" name="AutoShape 19"/>
          <p:cNvSpPr>
            <a:spLocks noChangeArrowheads="1"/>
          </p:cNvSpPr>
          <p:nvPr/>
        </p:nvSpPr>
        <p:spPr bwMode="auto">
          <a:xfrm>
            <a:off x="3786182" y="2357430"/>
            <a:ext cx="720147" cy="718705"/>
          </a:xfrm>
          <a:prstGeom prst="homePlate">
            <a:avLst>
              <a:gd name="adj" fmla="val 3096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886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770389" name="Line 21"/>
          <p:cNvSpPr>
            <a:spLocks noChangeShapeType="1"/>
          </p:cNvSpPr>
          <p:nvPr/>
        </p:nvSpPr>
        <p:spPr bwMode="auto">
          <a:xfrm>
            <a:off x="304512" y="2000240"/>
            <a:ext cx="8839488" cy="0"/>
          </a:xfrm>
          <a:prstGeom prst="line">
            <a:avLst/>
          </a:prstGeom>
          <a:noFill/>
          <a:ln w="762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83119" tIns="41559" rIns="83119" bIns="41559" anchor="ctr"/>
          <a:lstStyle/>
          <a:p>
            <a:endParaRPr lang="tr-TR"/>
          </a:p>
        </p:txBody>
      </p:sp>
      <p:sp>
        <p:nvSpPr>
          <p:cNvPr id="3770390" name="Rectangle 22"/>
          <p:cNvSpPr>
            <a:spLocks noChangeArrowheads="1"/>
          </p:cNvSpPr>
          <p:nvPr/>
        </p:nvSpPr>
        <p:spPr bwMode="auto">
          <a:xfrm>
            <a:off x="7866815" y="2545103"/>
            <a:ext cx="1134341" cy="312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15443" indent="-115443" defTabSz="914886">
              <a:lnSpc>
                <a:spcPct val="145000"/>
              </a:lnSpc>
              <a:buFont typeface="Wingdings" pitchFamily="2" charset="2"/>
              <a:buChar char="§"/>
            </a:pPr>
            <a:r>
              <a:rPr lang="tr-TR" sz="1400" dirty="0"/>
              <a:t>İhtiyaçları</a:t>
            </a:r>
            <a:endParaRPr lang="en-US" sz="1400" dirty="0"/>
          </a:p>
        </p:txBody>
      </p:sp>
      <p:sp>
        <p:nvSpPr>
          <p:cNvPr id="21" name="20 Dikdörtgen"/>
          <p:cNvSpPr/>
          <p:nvPr/>
        </p:nvSpPr>
        <p:spPr>
          <a:xfrm>
            <a:off x="500034" y="4357694"/>
            <a:ext cx="300039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Müşteri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İlişkileri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Yönetimi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arklı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üşterilere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arklı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avranabilmektir</a:t>
            </a:r>
            <a:endParaRPr lang="tr-TR" b="1" dirty="0" smtClean="0">
              <a:solidFill>
                <a:srgbClr val="0004B0"/>
              </a:solidFill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500034" y="2357430"/>
            <a:ext cx="300039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Müşteri</a:t>
            </a:r>
            <a:r>
              <a:rPr lang="tr-TR" b="1" dirty="0" err="1" smtClean="0">
                <a:solidFill>
                  <a:schemeClr val="accent2">
                    <a:lumMod val="75000"/>
                  </a:schemeClr>
                </a:solidFill>
              </a:rPr>
              <a:t>ler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Farklıdır</a:t>
            </a:r>
            <a:endParaRPr lang="tr-TR" b="1" dirty="0" smtClean="0">
              <a:solidFill>
                <a:srgbClr val="0004B0"/>
              </a:solidFill>
            </a:endParaRPr>
          </a:p>
        </p:txBody>
      </p:sp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spc="3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Müşteri İlişkileri Yönetimi</a:t>
            </a:r>
            <a:endParaRPr lang="tr-TR" i="1" spc="3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500034" y="285752"/>
          <a:ext cx="7858180" cy="7500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23 Başlık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88968"/>
          </a:xfrm>
        </p:spPr>
        <p:txBody>
          <a:bodyPr/>
          <a:lstStyle/>
          <a:p>
            <a:r>
              <a:rPr lang="tr-TR" i="1" spc="3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İş Birimi Yapılanması</a:t>
            </a:r>
            <a:endParaRPr lang="tr-TR" i="1" spc="3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13 İçerik Yer Tutucusu"/>
          <p:cNvGraphicFramePr>
            <a:graphicFrameLocks noGrp="1"/>
          </p:cNvGraphicFramePr>
          <p:nvPr>
            <p:ph idx="4294967295"/>
          </p:nvPr>
        </p:nvGraphicFramePr>
        <p:xfrm>
          <a:off x="0" y="377190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/>
        </p:nvGraphicFramePr>
        <p:xfrm>
          <a:off x="1524000" y="3272790"/>
          <a:ext cx="6096000" cy="3124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5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/>
                      </a:r>
                      <a:br>
                        <a:rPr lang="tr-TR" sz="85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16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17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18 Tablo"/>
          <p:cNvGraphicFramePr>
            <a:graphicFrameLocks noGrp="1"/>
          </p:cNvGraphicFramePr>
          <p:nvPr/>
        </p:nvGraphicFramePr>
        <p:xfrm>
          <a:off x="1524000" y="3261360"/>
          <a:ext cx="6096000" cy="3352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/>
                      </a:r>
                      <a:br>
                        <a:rPr lang="tr-TR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</a:b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19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20 Tablo"/>
          <p:cNvGraphicFramePr>
            <a:graphicFrameLocks noGrp="1"/>
          </p:cNvGraphicFramePr>
          <p:nvPr/>
        </p:nvGraphicFramePr>
        <p:xfrm>
          <a:off x="1524000" y="3352800"/>
          <a:ext cx="6096000" cy="152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1524000" y="3352800"/>
          <a:ext cx="6096000" cy="152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22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24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25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26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27 Tablo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endParaRPr lang="tr-TR" sz="12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416" name="AutoShape 32"/>
          <p:cNvSpPr>
            <a:spLocks noChangeAspect="1" noChangeArrowheads="1" noTextEdit="1"/>
          </p:cNvSpPr>
          <p:nvPr/>
        </p:nvSpPr>
        <p:spPr bwMode="auto">
          <a:xfrm>
            <a:off x="428596" y="1428736"/>
            <a:ext cx="8705822" cy="521497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4556076" y="1428736"/>
            <a:ext cx="1811417" cy="4769988"/>
          </a:xfrm>
          <a:prstGeom prst="rtTriangle">
            <a:avLst/>
          </a:prstGeom>
          <a:solidFill>
            <a:srgbClr val="6699FF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>
            <a:off x="4556076" y="1428736"/>
            <a:ext cx="1300130" cy="3436357"/>
          </a:xfrm>
          <a:prstGeom prst="rtTriangle">
            <a:avLst/>
          </a:prstGeom>
          <a:solidFill>
            <a:srgbClr val="6699FF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>
            <a:off x="4556076" y="1428736"/>
            <a:ext cx="921644" cy="2440119"/>
          </a:xfrm>
          <a:prstGeom prst="rtTriangle">
            <a:avLst/>
          </a:prstGeom>
          <a:solidFill>
            <a:srgbClr val="6699FF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4556076" y="1428736"/>
            <a:ext cx="586984" cy="1552803"/>
          </a:xfrm>
          <a:prstGeom prst="rtTriangle">
            <a:avLst/>
          </a:prstGeom>
          <a:solidFill>
            <a:srgbClr val="99CC00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 flipH="1">
            <a:off x="3629119" y="1428736"/>
            <a:ext cx="924301" cy="2440119"/>
          </a:xfrm>
          <a:prstGeom prst="rtTriangle">
            <a:avLst/>
          </a:prstGeom>
          <a:solidFill>
            <a:srgbClr val="FF6600"/>
          </a:solidFill>
          <a:ln w="76200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 flipH="1">
            <a:off x="3966436" y="1428736"/>
            <a:ext cx="586984" cy="1552803"/>
          </a:xfrm>
          <a:prstGeom prst="rtTriangle">
            <a:avLst/>
          </a:prstGeom>
          <a:solidFill>
            <a:srgbClr val="99CCFF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4230712" y="3822364"/>
            <a:ext cx="306772" cy="2319242"/>
          </a:xfrm>
          <a:prstGeom prst="rect">
            <a:avLst/>
          </a:prstGeom>
          <a:solidFill>
            <a:srgbClr val="FF6600"/>
          </a:solidFill>
          <a:ln w="762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8" name="Freeform 24"/>
          <p:cNvSpPr>
            <a:spLocks/>
          </p:cNvSpPr>
          <p:nvPr/>
        </p:nvSpPr>
        <p:spPr bwMode="auto">
          <a:xfrm>
            <a:off x="2680915" y="4817274"/>
            <a:ext cx="1576357" cy="1315034"/>
          </a:xfrm>
          <a:custGeom>
            <a:avLst/>
            <a:gdLst/>
            <a:ahLst/>
            <a:cxnLst>
              <a:cxn ang="0">
                <a:pos x="0" y="891"/>
              </a:cxn>
              <a:cxn ang="0">
                <a:pos x="1169" y="891"/>
              </a:cxn>
              <a:cxn ang="0">
                <a:pos x="1169" y="0"/>
              </a:cxn>
              <a:cxn ang="0">
                <a:pos x="419" y="0"/>
              </a:cxn>
              <a:cxn ang="0">
                <a:pos x="0" y="891"/>
              </a:cxn>
            </a:cxnLst>
            <a:rect l="0" t="0" r="r" b="b"/>
            <a:pathLst>
              <a:path w="1169" h="891">
                <a:moveTo>
                  <a:pt x="0" y="891"/>
                </a:moveTo>
                <a:lnTo>
                  <a:pt x="1169" y="891"/>
                </a:lnTo>
                <a:lnTo>
                  <a:pt x="1169" y="0"/>
                </a:lnTo>
                <a:lnTo>
                  <a:pt x="419" y="0"/>
                </a:lnTo>
                <a:lnTo>
                  <a:pt x="0" y="891"/>
                </a:lnTo>
              </a:path>
            </a:pathLst>
          </a:custGeom>
          <a:solidFill>
            <a:srgbClr val="FF6600"/>
          </a:solidFill>
          <a:ln w="76200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7" name="Freeform 23"/>
          <p:cNvSpPr>
            <a:spLocks/>
          </p:cNvSpPr>
          <p:nvPr/>
        </p:nvSpPr>
        <p:spPr bwMode="auto">
          <a:xfrm>
            <a:off x="3273211" y="3822364"/>
            <a:ext cx="978749" cy="969672"/>
          </a:xfrm>
          <a:custGeom>
            <a:avLst/>
            <a:gdLst/>
            <a:ahLst/>
            <a:cxnLst>
              <a:cxn ang="0">
                <a:pos x="0" y="664"/>
              </a:cxn>
              <a:cxn ang="0">
                <a:pos x="701" y="662"/>
              </a:cxn>
              <a:cxn ang="0">
                <a:pos x="701" y="3"/>
              </a:cxn>
              <a:cxn ang="0">
                <a:pos x="240" y="0"/>
              </a:cxn>
              <a:cxn ang="0">
                <a:pos x="0" y="664"/>
              </a:cxn>
            </a:cxnLst>
            <a:rect l="0" t="0" r="r" b="b"/>
            <a:pathLst>
              <a:path w="701" h="664">
                <a:moveTo>
                  <a:pt x="0" y="664"/>
                </a:moveTo>
                <a:lnTo>
                  <a:pt x="701" y="662"/>
                </a:lnTo>
                <a:lnTo>
                  <a:pt x="701" y="3"/>
                </a:lnTo>
                <a:lnTo>
                  <a:pt x="240" y="0"/>
                </a:lnTo>
                <a:lnTo>
                  <a:pt x="0" y="664"/>
                </a:lnTo>
              </a:path>
            </a:pathLst>
          </a:custGeom>
          <a:solidFill>
            <a:srgbClr val="FF6600"/>
          </a:solidFill>
          <a:ln w="76200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2572017" y="6194075"/>
            <a:ext cx="1951522" cy="37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Bireysel Müşteriler</a:t>
            </a:r>
            <a:endParaRPr kumimoji="0" 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475067" y="6194075"/>
            <a:ext cx="1950858" cy="44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Kurumsal ve Ticari </a:t>
            </a:r>
            <a:br>
              <a:rPr kumimoji="0" lang="tr-T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tr-T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Müşteriler</a:t>
            </a:r>
            <a:endParaRPr kumimoji="0" 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4896049" y="1928183"/>
            <a:ext cx="1422307" cy="66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Kurumsal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5283830" y="3034672"/>
            <a:ext cx="1422307" cy="49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Ticari 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5674267" y="4041536"/>
            <a:ext cx="1423635" cy="49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KOBI 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6060720" y="5177248"/>
            <a:ext cx="1422307" cy="49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Mikro </a:t>
            </a:r>
            <a:b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Tüzel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784500" y="1976003"/>
            <a:ext cx="1423635" cy="56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Çok Varlıklı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440543" y="3034672"/>
            <a:ext cx="1422307" cy="49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Varlıklı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906680" y="4041536"/>
            <a:ext cx="1422307" cy="49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Kitlesel Varlıklı 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675605" y="5117473"/>
            <a:ext cx="1422307" cy="46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Kitlesel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331648" y="5863988"/>
            <a:ext cx="1422307" cy="49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Mikro 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(Bireysel)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AutoShape 11"/>
          <p:cNvSpPr>
            <a:spLocks noChangeShapeType="1"/>
          </p:cNvSpPr>
          <p:nvPr/>
        </p:nvSpPr>
        <p:spPr bwMode="auto">
          <a:xfrm rot="5400000">
            <a:off x="3181559" y="5085854"/>
            <a:ext cx="162055" cy="2305439"/>
          </a:xfrm>
          <a:prstGeom prst="bentConnector3">
            <a:avLst>
              <a:gd name="adj1" fmla="val 218032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370153" y="4786722"/>
            <a:ext cx="75697" cy="786364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3" name="AutoShape 9"/>
          <p:cNvSpPr>
            <a:spLocks/>
          </p:cNvSpPr>
          <p:nvPr/>
        </p:nvSpPr>
        <p:spPr bwMode="auto">
          <a:xfrm>
            <a:off x="6335620" y="1597432"/>
            <a:ext cx="192563" cy="1325661"/>
          </a:xfrm>
          <a:prstGeom prst="rightBrace">
            <a:avLst>
              <a:gd name="adj1" fmla="val 5735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AutoShape 8"/>
          <p:cNvSpPr>
            <a:spLocks/>
          </p:cNvSpPr>
          <p:nvPr/>
        </p:nvSpPr>
        <p:spPr bwMode="auto">
          <a:xfrm>
            <a:off x="7189536" y="3005449"/>
            <a:ext cx="266932" cy="3064428"/>
          </a:xfrm>
          <a:prstGeom prst="rightBrace">
            <a:avLst>
              <a:gd name="adj1" fmla="val 9564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1" name="AutoShape 7"/>
          <p:cNvSpPr>
            <a:spLocks/>
          </p:cNvSpPr>
          <p:nvPr/>
        </p:nvSpPr>
        <p:spPr bwMode="auto">
          <a:xfrm flipH="1">
            <a:off x="2297781" y="1597432"/>
            <a:ext cx="110225" cy="1259909"/>
          </a:xfrm>
          <a:prstGeom prst="rightBrace">
            <a:avLst>
              <a:gd name="adj1" fmla="val 9566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AutoShape 6"/>
          <p:cNvSpPr>
            <a:spLocks/>
          </p:cNvSpPr>
          <p:nvPr/>
        </p:nvSpPr>
        <p:spPr bwMode="auto">
          <a:xfrm flipH="1">
            <a:off x="1263919" y="2923093"/>
            <a:ext cx="236387" cy="3278287"/>
          </a:xfrm>
          <a:prstGeom prst="rightBrace">
            <a:avLst>
              <a:gd name="adj1" fmla="val 7207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02034" y="2100200"/>
            <a:ext cx="1365203" cy="46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Özel Bankacılık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İş Birimi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399362" y="4248754"/>
            <a:ext cx="1441564" cy="61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Ticari Bankacılık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İş Birimi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4282" y="4289267"/>
            <a:ext cx="1117366" cy="69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Bireysel 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Bankacılık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İş Birimi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496310" y="1970689"/>
            <a:ext cx="1772904" cy="57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215" tIns="28109" rIns="56215" bIns="2810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0" y="414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63 Oval"/>
          <p:cNvSpPr/>
          <p:nvPr/>
        </p:nvSpPr>
        <p:spPr>
          <a:xfrm>
            <a:off x="6643702" y="1428736"/>
            <a:ext cx="1857388" cy="12144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16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Kurumsal Bankacılık</a:t>
            </a:r>
            <a:endParaRPr lang="tr-T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tr-TR" sz="16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İş Birimi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23 Başlık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58204" cy="488968"/>
          </a:xfrm>
        </p:spPr>
        <p:txBody>
          <a:bodyPr/>
          <a:lstStyle/>
          <a:p>
            <a:r>
              <a:rPr lang="tr-TR" sz="2800" i="1" spc="3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Müşteri </a:t>
            </a:r>
            <a:r>
              <a:rPr lang="tr-TR" sz="2800" i="1" spc="300" dirty="0" err="1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Segmentasyonu</a:t>
            </a:r>
            <a:endParaRPr lang="tr-TR" sz="2800" i="1" spc="3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Kurumsal Müşteri Kriteri</a:t>
            </a:r>
            <a:endParaRPr lang="tr-T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Cirosu 30 milyon USD ve üzeri veya </a:t>
            </a: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8"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8">
              <a:buFont typeface="Wingdings" pitchFamily="2" charset="2"/>
              <a:buChar char="Ø"/>
            </a:pP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Kredi Limiti 10 milyon USD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ve üzeri olan firmalar </a:t>
            </a:r>
          </a:p>
          <a:p>
            <a:pPr>
              <a:buFont typeface="Wingdings" pitchFamily="2" charset="2"/>
              <a:buChar char="Ø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Bankamızca kurumsal müşteri olarak değerlendirilirler.</a:t>
            </a:r>
          </a:p>
          <a:p>
            <a:pPr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Resim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928670"/>
            <a:ext cx="3071834" cy="2951801"/>
          </a:xfrm>
          <a:prstGeom prst="rect">
            <a:avLst/>
          </a:prstGeom>
        </p:spPr>
      </p:pic>
      <p:pic>
        <p:nvPicPr>
          <p:cNvPr id="11" name="10 Resim" descr="QEWCAN8XYM6CAJEWJHECAVX8VNYCARRP204CAICCOS4CA4UKUXQCA5AACE6CAJANEZ5CATF8Y14CAIRAJD5CA8AHRZJCAIP9HY1CAP0JRETCAU2X1O3CAH9B7O7CAZA3F68CA68ZL67CAGJD440CA3SJBM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8662" y="3110890"/>
            <a:ext cx="2410256" cy="2046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1655" name="Freeform 23"/>
          <p:cNvSpPr>
            <a:spLocks/>
          </p:cNvSpPr>
          <p:nvPr/>
        </p:nvSpPr>
        <p:spPr bwMode="gray">
          <a:xfrm>
            <a:off x="791307" y="1428736"/>
            <a:ext cx="7702062" cy="11795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5400" y="0"/>
              </a:cxn>
              <a:cxn ang="0">
                <a:pos x="3952" y="616"/>
              </a:cxn>
              <a:cxn ang="0">
                <a:pos x="1456" y="616"/>
              </a:cxn>
              <a:cxn ang="0">
                <a:pos x="0" y="0"/>
              </a:cxn>
            </a:cxnLst>
            <a:rect l="0" t="0" r="r" b="b"/>
            <a:pathLst>
              <a:path w="5401" h="617">
                <a:moveTo>
                  <a:pt x="0" y="0"/>
                </a:moveTo>
                <a:lnTo>
                  <a:pt x="0" y="0"/>
                </a:lnTo>
                <a:lnTo>
                  <a:pt x="5400" y="0"/>
                </a:lnTo>
                <a:lnTo>
                  <a:pt x="3952" y="616"/>
                </a:lnTo>
                <a:lnTo>
                  <a:pt x="1456" y="616"/>
                </a:lnTo>
                <a:lnTo>
                  <a:pt x="0" y="0"/>
                </a:lnTo>
              </a:path>
            </a:pathLst>
          </a:custGeom>
          <a:solidFill>
            <a:srgbClr val="99CCFF"/>
          </a:solidFill>
          <a:ln w="635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 anchorCtr="1"/>
          <a:lstStyle/>
          <a:p>
            <a:endParaRPr lang="tr-TR"/>
          </a:p>
        </p:txBody>
      </p:sp>
      <p:sp>
        <p:nvSpPr>
          <p:cNvPr id="3141656" name="Freeform 24"/>
          <p:cNvSpPr>
            <a:spLocks/>
          </p:cNvSpPr>
          <p:nvPr/>
        </p:nvSpPr>
        <p:spPr bwMode="gray">
          <a:xfrm>
            <a:off x="791307" y="4614849"/>
            <a:ext cx="7702062" cy="1179513"/>
          </a:xfrm>
          <a:custGeom>
            <a:avLst/>
            <a:gdLst/>
            <a:ahLst/>
            <a:cxnLst>
              <a:cxn ang="0">
                <a:pos x="0" y="616"/>
              </a:cxn>
              <a:cxn ang="0">
                <a:pos x="0" y="616"/>
              </a:cxn>
              <a:cxn ang="0">
                <a:pos x="5400" y="616"/>
              </a:cxn>
              <a:cxn ang="0">
                <a:pos x="3952" y="0"/>
              </a:cxn>
              <a:cxn ang="0">
                <a:pos x="1456" y="0"/>
              </a:cxn>
              <a:cxn ang="0">
                <a:pos x="0" y="616"/>
              </a:cxn>
            </a:cxnLst>
            <a:rect l="0" t="0" r="r" b="b"/>
            <a:pathLst>
              <a:path w="5401" h="617">
                <a:moveTo>
                  <a:pt x="0" y="616"/>
                </a:moveTo>
                <a:lnTo>
                  <a:pt x="0" y="616"/>
                </a:lnTo>
                <a:lnTo>
                  <a:pt x="5400" y="616"/>
                </a:lnTo>
                <a:lnTo>
                  <a:pt x="3952" y="0"/>
                </a:lnTo>
                <a:lnTo>
                  <a:pt x="1456" y="0"/>
                </a:lnTo>
                <a:lnTo>
                  <a:pt x="0" y="616"/>
                </a:lnTo>
              </a:path>
            </a:pathLst>
          </a:custGeom>
          <a:solidFill>
            <a:srgbClr val="99CCFF"/>
          </a:solidFill>
          <a:ln w="635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 anchorCtr="1"/>
          <a:lstStyle/>
          <a:p>
            <a:endParaRPr lang="tr-TR"/>
          </a:p>
        </p:txBody>
      </p:sp>
      <p:sp>
        <p:nvSpPr>
          <p:cNvPr id="3141657" name="Freeform 25"/>
          <p:cNvSpPr>
            <a:spLocks/>
          </p:cNvSpPr>
          <p:nvPr/>
        </p:nvSpPr>
        <p:spPr bwMode="gray">
          <a:xfrm>
            <a:off x="791308" y="1581136"/>
            <a:ext cx="2007577" cy="4044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408" y="592"/>
              </a:cxn>
              <a:cxn ang="0">
                <a:pos x="1408" y="1536"/>
              </a:cxn>
              <a:cxn ang="0">
                <a:pos x="0" y="2112"/>
              </a:cxn>
              <a:cxn ang="0">
                <a:pos x="0" y="0"/>
              </a:cxn>
            </a:cxnLst>
            <a:rect l="0" t="0" r="r" b="b"/>
            <a:pathLst>
              <a:path w="1409" h="2113">
                <a:moveTo>
                  <a:pt x="0" y="0"/>
                </a:moveTo>
                <a:lnTo>
                  <a:pt x="0" y="0"/>
                </a:lnTo>
                <a:lnTo>
                  <a:pt x="1408" y="592"/>
                </a:lnTo>
                <a:lnTo>
                  <a:pt x="1408" y="1536"/>
                </a:lnTo>
                <a:lnTo>
                  <a:pt x="0" y="2112"/>
                </a:lnTo>
                <a:lnTo>
                  <a:pt x="0" y="0"/>
                </a:lnTo>
              </a:path>
            </a:pathLst>
          </a:custGeom>
          <a:solidFill>
            <a:srgbClr val="99CCFF"/>
          </a:solidFill>
          <a:ln w="635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 anchorCtr="1"/>
          <a:lstStyle/>
          <a:p>
            <a:endParaRPr lang="tr-TR"/>
          </a:p>
        </p:txBody>
      </p:sp>
      <p:sp>
        <p:nvSpPr>
          <p:cNvPr id="3141658" name="Freeform 26"/>
          <p:cNvSpPr>
            <a:spLocks/>
          </p:cNvSpPr>
          <p:nvPr/>
        </p:nvSpPr>
        <p:spPr bwMode="gray">
          <a:xfrm>
            <a:off x="6485793" y="1581136"/>
            <a:ext cx="2007577" cy="4044950"/>
          </a:xfrm>
          <a:custGeom>
            <a:avLst/>
            <a:gdLst/>
            <a:ahLst/>
            <a:cxnLst>
              <a:cxn ang="0">
                <a:pos x="1408" y="0"/>
              </a:cxn>
              <a:cxn ang="0">
                <a:pos x="1408" y="0"/>
              </a:cxn>
              <a:cxn ang="0">
                <a:pos x="0" y="592"/>
              </a:cxn>
              <a:cxn ang="0">
                <a:pos x="0" y="1536"/>
              </a:cxn>
              <a:cxn ang="0">
                <a:pos x="1408" y="2112"/>
              </a:cxn>
              <a:cxn ang="0">
                <a:pos x="1408" y="0"/>
              </a:cxn>
            </a:cxnLst>
            <a:rect l="0" t="0" r="r" b="b"/>
            <a:pathLst>
              <a:path w="1409" h="2113">
                <a:moveTo>
                  <a:pt x="1408" y="0"/>
                </a:moveTo>
                <a:lnTo>
                  <a:pt x="1408" y="0"/>
                </a:lnTo>
                <a:lnTo>
                  <a:pt x="0" y="592"/>
                </a:lnTo>
                <a:lnTo>
                  <a:pt x="0" y="1536"/>
                </a:lnTo>
                <a:lnTo>
                  <a:pt x="1408" y="2112"/>
                </a:lnTo>
                <a:lnTo>
                  <a:pt x="1408" y="0"/>
                </a:lnTo>
              </a:path>
            </a:pathLst>
          </a:custGeom>
          <a:solidFill>
            <a:srgbClr val="99CCFF"/>
          </a:solidFill>
          <a:ln w="635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 anchorCtr="1"/>
          <a:lstStyle/>
          <a:p>
            <a:endParaRPr lang="tr-TR"/>
          </a:p>
        </p:txBody>
      </p:sp>
      <p:sp>
        <p:nvSpPr>
          <p:cNvPr id="3141659" name="Rectangle 27"/>
          <p:cNvSpPr>
            <a:spLocks noChangeArrowheads="1"/>
          </p:cNvSpPr>
          <p:nvPr/>
        </p:nvSpPr>
        <p:spPr bwMode="gray">
          <a:xfrm>
            <a:off x="2939561" y="2708262"/>
            <a:ext cx="3407020" cy="1792287"/>
          </a:xfrm>
          <a:prstGeom prst="rect">
            <a:avLst/>
          </a:prstGeom>
          <a:solidFill>
            <a:srgbClr val="006699"/>
          </a:solidFill>
          <a:ln w="63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spcBef>
                <a:spcPct val="30000"/>
              </a:spcBef>
              <a:buClr>
                <a:schemeClr val="folHlink"/>
              </a:buClr>
            </a:pPr>
            <a:endParaRPr lang="tr-TR" sz="1800" b="0" dirty="0" smtClean="0">
              <a:solidFill>
                <a:srgbClr val="FFFFFF"/>
              </a:solidFill>
            </a:endParaRPr>
          </a:p>
          <a:p>
            <a:pPr algn="ctr">
              <a:spcBef>
                <a:spcPct val="30000"/>
              </a:spcBef>
              <a:buClr>
                <a:schemeClr val="folHlink"/>
              </a:buClr>
            </a:pPr>
            <a:r>
              <a:rPr lang="tr-TR" sz="1800" b="1" i="1" dirty="0" err="1" smtClean="0">
                <a:solidFill>
                  <a:srgbClr val="FFFFFF"/>
                </a:solidFill>
              </a:rPr>
              <a:t>Sektörel</a:t>
            </a:r>
            <a:r>
              <a:rPr lang="tr-TR" sz="1800" b="1" i="1" dirty="0" smtClean="0">
                <a:solidFill>
                  <a:srgbClr val="FFFFFF"/>
                </a:solidFill>
              </a:rPr>
              <a:t> </a:t>
            </a:r>
            <a:r>
              <a:rPr lang="tr-TR" sz="1800" b="1" i="1" dirty="0">
                <a:solidFill>
                  <a:srgbClr val="FFFFFF"/>
                </a:solidFill>
              </a:rPr>
              <a:t>Farklılıklar</a:t>
            </a:r>
          </a:p>
          <a:p>
            <a:pPr algn="ctr">
              <a:spcBef>
                <a:spcPct val="30000"/>
              </a:spcBef>
              <a:buClr>
                <a:schemeClr val="folHlink"/>
              </a:buClr>
            </a:pPr>
            <a:endParaRPr lang="tr-TR" sz="1800" b="0" dirty="0"/>
          </a:p>
          <a:p>
            <a:pPr>
              <a:spcBef>
                <a:spcPct val="30000"/>
              </a:spcBef>
              <a:buClr>
                <a:schemeClr val="folHlink"/>
              </a:buClr>
            </a:pPr>
            <a:endParaRPr lang="en-US" sz="1400" u="none" dirty="0"/>
          </a:p>
        </p:txBody>
      </p:sp>
      <p:sp>
        <p:nvSpPr>
          <p:cNvPr id="3141660" name="Rectangle 28"/>
          <p:cNvSpPr>
            <a:spLocks noChangeArrowheads="1"/>
          </p:cNvSpPr>
          <p:nvPr/>
        </p:nvSpPr>
        <p:spPr bwMode="gray">
          <a:xfrm>
            <a:off x="6441831" y="3390886"/>
            <a:ext cx="1994389" cy="6477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>
              <a:spcBef>
                <a:spcPct val="0"/>
              </a:spcBef>
              <a:buClrTx/>
            </a:pPr>
            <a:r>
              <a:rPr lang="tr-TR" sz="1600" b="1" i="1" dirty="0"/>
              <a:t>Çok Uluslu/Yerel</a:t>
            </a:r>
          </a:p>
          <a:p>
            <a:pPr>
              <a:spcBef>
                <a:spcPct val="0"/>
              </a:spcBef>
              <a:buClrTx/>
            </a:pPr>
            <a:endParaRPr lang="tr-TR" sz="1400" b="0" u="none" dirty="0"/>
          </a:p>
        </p:txBody>
      </p:sp>
      <p:sp>
        <p:nvSpPr>
          <p:cNvPr id="3141661" name="Rectangle 29"/>
          <p:cNvSpPr>
            <a:spLocks noChangeArrowheads="1"/>
          </p:cNvSpPr>
          <p:nvPr/>
        </p:nvSpPr>
        <p:spPr bwMode="gray">
          <a:xfrm>
            <a:off x="750277" y="3047986"/>
            <a:ext cx="2118946" cy="15303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>
              <a:spcBef>
                <a:spcPct val="0"/>
              </a:spcBef>
              <a:buClrTx/>
            </a:pPr>
            <a:r>
              <a:rPr lang="tr-TR" sz="1600" b="1" i="1" dirty="0"/>
              <a:t>Grup Şirketi</a:t>
            </a:r>
          </a:p>
          <a:p>
            <a:pPr>
              <a:spcBef>
                <a:spcPct val="0"/>
              </a:spcBef>
              <a:buClrTx/>
            </a:pPr>
            <a:endParaRPr lang="tr-TR" sz="1600" dirty="0"/>
          </a:p>
        </p:txBody>
      </p:sp>
      <p:sp>
        <p:nvSpPr>
          <p:cNvPr id="3141662" name="Rectangle 30"/>
          <p:cNvSpPr>
            <a:spLocks noChangeArrowheads="1"/>
          </p:cNvSpPr>
          <p:nvPr/>
        </p:nvSpPr>
        <p:spPr bwMode="gray">
          <a:xfrm>
            <a:off x="2244969" y="4803762"/>
            <a:ext cx="4819650" cy="63023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algn="ctr">
              <a:spcBef>
                <a:spcPct val="0"/>
              </a:spcBef>
              <a:buClrTx/>
            </a:pPr>
            <a:endParaRPr lang="tr-TR" sz="1600" dirty="0" smtClean="0"/>
          </a:p>
          <a:p>
            <a:pPr algn="ctr">
              <a:spcBef>
                <a:spcPct val="0"/>
              </a:spcBef>
              <a:buClrTx/>
            </a:pPr>
            <a:r>
              <a:rPr lang="en-GB" sz="1600" b="1" i="1" dirty="0" smtClean="0"/>
              <a:t>Ürün </a:t>
            </a:r>
            <a:r>
              <a:rPr lang="en-GB" sz="1600" b="1" i="1" dirty="0" err="1"/>
              <a:t>Kullanımı</a:t>
            </a:r>
            <a:endParaRPr lang="tr-TR" sz="1600" b="1" i="1" dirty="0"/>
          </a:p>
          <a:p>
            <a:pPr algn="ctr">
              <a:spcBef>
                <a:spcPct val="0"/>
              </a:spcBef>
              <a:buClrTx/>
            </a:pPr>
            <a:endParaRPr lang="en-GB" sz="1400" b="0" u="none" dirty="0"/>
          </a:p>
        </p:txBody>
      </p:sp>
      <p:sp>
        <p:nvSpPr>
          <p:cNvPr id="3141663" name="Rectangle 31"/>
          <p:cNvSpPr>
            <a:spLocks noChangeArrowheads="1"/>
          </p:cNvSpPr>
          <p:nvPr/>
        </p:nvSpPr>
        <p:spPr bwMode="gray">
          <a:xfrm>
            <a:off x="2453054" y="1728773"/>
            <a:ext cx="3988777" cy="554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algn="ctr">
              <a:spcBef>
                <a:spcPct val="0"/>
              </a:spcBef>
              <a:buClrTx/>
            </a:pPr>
            <a:r>
              <a:rPr lang="tr-TR" sz="1600" b="1" i="1" dirty="0"/>
              <a:t>Ciro Büyüklüğü</a:t>
            </a:r>
          </a:p>
          <a:p>
            <a:pPr algn="ctr">
              <a:spcBef>
                <a:spcPct val="0"/>
              </a:spcBef>
              <a:buClrTx/>
            </a:pPr>
            <a:endParaRPr lang="tr-TR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8514" name="AutoShape 2"/>
          <p:cNvSpPr>
            <a:spLocks noChangeArrowheads="1"/>
          </p:cNvSpPr>
          <p:nvPr/>
        </p:nvSpPr>
        <p:spPr bwMode="auto">
          <a:xfrm rot="5400000">
            <a:off x="5097890" y="1294102"/>
            <a:ext cx="385763" cy="4884127"/>
          </a:xfrm>
          <a:prstGeom prst="upDownArrow">
            <a:avLst>
              <a:gd name="adj1" fmla="val 50000"/>
              <a:gd name="adj2" fmla="val 27432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15" name="AutoShape 3"/>
          <p:cNvSpPr>
            <a:spLocks noChangeArrowheads="1"/>
          </p:cNvSpPr>
          <p:nvPr/>
        </p:nvSpPr>
        <p:spPr bwMode="auto">
          <a:xfrm rot="5400000">
            <a:off x="5076581" y="1814008"/>
            <a:ext cx="387350" cy="4884127"/>
          </a:xfrm>
          <a:prstGeom prst="upDownArrow">
            <a:avLst>
              <a:gd name="adj1" fmla="val 50000"/>
              <a:gd name="adj2" fmla="val 27319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16" name="AutoShape 4"/>
          <p:cNvSpPr>
            <a:spLocks noChangeArrowheads="1"/>
          </p:cNvSpPr>
          <p:nvPr/>
        </p:nvSpPr>
        <p:spPr bwMode="auto">
          <a:xfrm rot="5400000">
            <a:off x="5107355" y="2312484"/>
            <a:ext cx="387350" cy="4884126"/>
          </a:xfrm>
          <a:prstGeom prst="upDownArrow">
            <a:avLst>
              <a:gd name="adj1" fmla="val 50000"/>
              <a:gd name="adj2" fmla="val 27319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17" name="AutoShape 5"/>
          <p:cNvSpPr>
            <a:spLocks noChangeArrowheads="1"/>
          </p:cNvSpPr>
          <p:nvPr/>
        </p:nvSpPr>
        <p:spPr bwMode="auto">
          <a:xfrm rot="5400000">
            <a:off x="5087633" y="2797465"/>
            <a:ext cx="385762" cy="4884126"/>
          </a:xfrm>
          <a:prstGeom prst="upDownArrow">
            <a:avLst>
              <a:gd name="adj1" fmla="val 50000"/>
              <a:gd name="adj2" fmla="val 27432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19" name="AutoShape 7"/>
          <p:cNvSpPr>
            <a:spLocks noChangeArrowheads="1"/>
          </p:cNvSpPr>
          <p:nvPr/>
        </p:nvSpPr>
        <p:spPr bwMode="auto">
          <a:xfrm>
            <a:off x="647701" y="3041635"/>
            <a:ext cx="1902069" cy="398463"/>
          </a:xfrm>
          <a:prstGeom prst="homePlate">
            <a:avLst>
              <a:gd name="adj" fmla="val 129283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20" name="AutoShape 8"/>
          <p:cNvSpPr>
            <a:spLocks noChangeArrowheads="1"/>
          </p:cNvSpPr>
          <p:nvPr/>
        </p:nvSpPr>
        <p:spPr bwMode="auto">
          <a:xfrm>
            <a:off x="647701" y="3538523"/>
            <a:ext cx="1902069" cy="396875"/>
          </a:xfrm>
          <a:prstGeom prst="homePlate">
            <a:avLst>
              <a:gd name="adj" fmla="val 129800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Telekom, Medya, …</a:t>
            </a:r>
          </a:p>
        </p:txBody>
      </p:sp>
      <p:sp>
        <p:nvSpPr>
          <p:cNvPr id="3008521" name="Text Box 9"/>
          <p:cNvSpPr txBox="1">
            <a:spLocks noChangeArrowheads="1"/>
          </p:cNvSpPr>
          <p:nvPr/>
        </p:nvSpPr>
        <p:spPr bwMode="auto">
          <a:xfrm>
            <a:off x="647700" y="3106722"/>
            <a:ext cx="1516674" cy="266700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Enerji, P&amp;P, …</a:t>
            </a:r>
          </a:p>
        </p:txBody>
      </p:sp>
      <p:sp>
        <p:nvSpPr>
          <p:cNvPr id="3008522" name="AutoShape 10"/>
          <p:cNvSpPr>
            <a:spLocks noChangeArrowheads="1"/>
          </p:cNvSpPr>
          <p:nvPr/>
        </p:nvSpPr>
        <p:spPr bwMode="auto">
          <a:xfrm>
            <a:off x="647701" y="4068748"/>
            <a:ext cx="1902069" cy="396875"/>
          </a:xfrm>
          <a:prstGeom prst="homePlate">
            <a:avLst>
              <a:gd name="adj" fmla="val 129800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Nakliyat, Altyapı,…</a:t>
            </a:r>
          </a:p>
        </p:txBody>
      </p:sp>
      <p:sp>
        <p:nvSpPr>
          <p:cNvPr id="3008523" name="AutoShape 11"/>
          <p:cNvSpPr>
            <a:spLocks noChangeArrowheads="1"/>
          </p:cNvSpPr>
          <p:nvPr/>
        </p:nvSpPr>
        <p:spPr bwMode="auto">
          <a:xfrm>
            <a:off x="647701" y="4565635"/>
            <a:ext cx="1903535" cy="398463"/>
          </a:xfrm>
          <a:prstGeom prst="homePlate">
            <a:avLst>
              <a:gd name="adj" fmla="val 129382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İnşaat, Turizm,…</a:t>
            </a:r>
          </a:p>
        </p:txBody>
      </p:sp>
      <p:sp>
        <p:nvSpPr>
          <p:cNvPr id="3008524" name="AutoShape 12"/>
          <p:cNvSpPr>
            <a:spLocks noChangeArrowheads="1"/>
          </p:cNvSpPr>
          <p:nvPr/>
        </p:nvSpPr>
        <p:spPr bwMode="auto">
          <a:xfrm>
            <a:off x="647701" y="5051410"/>
            <a:ext cx="1902069" cy="398463"/>
          </a:xfrm>
          <a:prstGeom prst="homePlate">
            <a:avLst>
              <a:gd name="adj" fmla="val 129283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Dağıtım, Gıda,…</a:t>
            </a:r>
          </a:p>
        </p:txBody>
      </p:sp>
      <p:sp>
        <p:nvSpPr>
          <p:cNvPr id="3008525" name="AutoShape 13"/>
          <p:cNvSpPr>
            <a:spLocks noChangeArrowheads="1"/>
          </p:cNvSpPr>
          <p:nvPr/>
        </p:nvSpPr>
        <p:spPr bwMode="auto">
          <a:xfrm>
            <a:off x="647700" y="2433622"/>
            <a:ext cx="1693985" cy="430212"/>
          </a:xfrm>
          <a:prstGeom prst="roundRect">
            <a:avLst>
              <a:gd name="adj" fmla="val 16667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defTabSz="652463" eaLnBrk="1" hangingPunct="1">
              <a:buClrTx/>
            </a:pPr>
            <a:r>
              <a:rPr lang="tr-TR" sz="1400" u="none">
                <a:solidFill>
                  <a:schemeClr val="bg1"/>
                </a:solidFill>
                <a:cs typeface="Arial" charset="0"/>
              </a:rPr>
              <a:t>Sektörler</a:t>
            </a:r>
            <a:endParaRPr lang="tr-TR" sz="1400" b="0" u="none">
              <a:cs typeface="Arial" charset="0"/>
            </a:endParaRPr>
          </a:p>
        </p:txBody>
      </p:sp>
      <p:sp>
        <p:nvSpPr>
          <p:cNvPr id="3008526" name="AutoShape 14"/>
          <p:cNvSpPr>
            <a:spLocks noChangeArrowheads="1"/>
          </p:cNvSpPr>
          <p:nvPr/>
        </p:nvSpPr>
        <p:spPr bwMode="auto">
          <a:xfrm>
            <a:off x="3011366" y="1968484"/>
            <a:ext cx="4841631" cy="431800"/>
          </a:xfrm>
          <a:prstGeom prst="roundRect">
            <a:avLst>
              <a:gd name="adj" fmla="val 16667"/>
            </a:avLst>
          </a:prstGeom>
          <a:solidFill>
            <a:srgbClr val="3366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27" name="Text Box 15"/>
          <p:cNvSpPr txBox="1">
            <a:spLocks noChangeArrowheads="1"/>
          </p:cNvSpPr>
          <p:nvPr/>
        </p:nvSpPr>
        <p:spPr bwMode="auto">
          <a:xfrm>
            <a:off x="4402016" y="1949434"/>
            <a:ext cx="1944566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77" tIns="45690" rIns="91377" bIns="45690">
            <a:spAutoFit/>
          </a:bodyPr>
          <a:lstStyle/>
          <a:p>
            <a:pPr algn="ctr" defTabSz="652463" eaLnBrk="1" hangingPunct="1">
              <a:buClrTx/>
            </a:pPr>
            <a:r>
              <a:rPr lang="tr-TR" sz="1600" u="none">
                <a:solidFill>
                  <a:schemeClr val="bg1"/>
                </a:solidFill>
                <a:cs typeface="Arial" charset="0"/>
              </a:rPr>
              <a:t>Çapraz Satış</a:t>
            </a:r>
          </a:p>
        </p:txBody>
      </p:sp>
      <p:sp>
        <p:nvSpPr>
          <p:cNvPr id="3008528" name="Text Box 16"/>
          <p:cNvSpPr txBox="1">
            <a:spLocks noChangeArrowheads="1"/>
          </p:cNvSpPr>
          <p:nvPr/>
        </p:nvSpPr>
        <p:spPr bwMode="auto">
          <a:xfrm>
            <a:off x="5918689" y="2401872"/>
            <a:ext cx="939327" cy="4616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377" tIns="45690" rIns="91377" bIns="45690">
            <a:spAutoFit/>
          </a:bodyPr>
          <a:lstStyle/>
          <a:p>
            <a:pPr algn="ctr" defTabSz="652463" eaLnBrk="1" hangingPunct="1">
              <a:buClrTx/>
            </a:pPr>
            <a:r>
              <a:rPr lang="tr-TR" sz="1200" b="0" u="none" dirty="0">
                <a:cs typeface="Arial" charset="0"/>
              </a:rPr>
              <a:t>Girişim Sermayesi</a:t>
            </a:r>
          </a:p>
        </p:txBody>
      </p:sp>
      <p:sp>
        <p:nvSpPr>
          <p:cNvPr id="3008529" name="Rectangle 17"/>
          <p:cNvSpPr>
            <a:spLocks noChangeArrowheads="1"/>
          </p:cNvSpPr>
          <p:nvPr/>
        </p:nvSpPr>
        <p:spPr bwMode="auto">
          <a:xfrm>
            <a:off x="2885343" y="2424098"/>
            <a:ext cx="940777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Yatırım </a:t>
            </a:r>
          </a:p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Bankacılığı</a:t>
            </a:r>
          </a:p>
        </p:txBody>
      </p:sp>
      <p:sp>
        <p:nvSpPr>
          <p:cNvPr id="3008530" name="Rectangle 18"/>
          <p:cNvSpPr>
            <a:spLocks noChangeArrowheads="1"/>
          </p:cNvSpPr>
          <p:nvPr/>
        </p:nvSpPr>
        <p:spPr bwMode="auto">
          <a:xfrm>
            <a:off x="3878874" y="2433623"/>
            <a:ext cx="940777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 dirty="0">
                <a:cs typeface="Arial" charset="0"/>
              </a:rPr>
              <a:t>Nakit Ürünleri</a:t>
            </a:r>
          </a:p>
        </p:txBody>
      </p:sp>
      <p:sp>
        <p:nvSpPr>
          <p:cNvPr id="3008531" name="Rectangle 19"/>
          <p:cNvSpPr>
            <a:spLocks noChangeArrowheads="1"/>
          </p:cNvSpPr>
          <p:nvPr/>
        </p:nvSpPr>
        <p:spPr bwMode="auto">
          <a:xfrm>
            <a:off x="4904643" y="2446323"/>
            <a:ext cx="940777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Proje </a:t>
            </a:r>
          </a:p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Finansmanı</a:t>
            </a:r>
          </a:p>
        </p:txBody>
      </p:sp>
      <p:sp>
        <p:nvSpPr>
          <p:cNvPr id="3008532" name="Rectangle 20"/>
          <p:cNvSpPr>
            <a:spLocks noChangeArrowheads="1"/>
          </p:cNvSpPr>
          <p:nvPr/>
        </p:nvSpPr>
        <p:spPr bwMode="auto">
          <a:xfrm>
            <a:off x="5908431" y="2451085"/>
            <a:ext cx="940777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33" name="Rectangle 21"/>
          <p:cNvSpPr>
            <a:spLocks noChangeArrowheads="1"/>
          </p:cNvSpPr>
          <p:nvPr/>
        </p:nvSpPr>
        <p:spPr bwMode="auto">
          <a:xfrm>
            <a:off x="6912220" y="2424098"/>
            <a:ext cx="940777" cy="396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Döviz </a:t>
            </a:r>
          </a:p>
          <a:p>
            <a:pPr algn="ctr" defTabSz="652463" eaLnBrk="1" hangingPunct="1">
              <a:spcBef>
                <a:spcPct val="0"/>
              </a:spcBef>
              <a:buClrTx/>
            </a:pPr>
            <a:r>
              <a:rPr lang="tr-TR" sz="1200" b="0" u="none">
                <a:cs typeface="Arial" charset="0"/>
              </a:rPr>
              <a:t>İşlemleri</a:t>
            </a:r>
          </a:p>
        </p:txBody>
      </p:sp>
      <p:sp>
        <p:nvSpPr>
          <p:cNvPr id="3008534" name="Text Box 22"/>
          <p:cNvSpPr txBox="1">
            <a:spLocks noChangeArrowheads="1"/>
          </p:cNvSpPr>
          <p:nvPr/>
        </p:nvSpPr>
        <p:spPr bwMode="auto">
          <a:xfrm>
            <a:off x="3197469" y="5614972"/>
            <a:ext cx="4560277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377" tIns="45690" rIns="91377" bIns="45690">
            <a:spAutoFit/>
          </a:bodyPr>
          <a:lstStyle/>
          <a:p>
            <a:pPr algn="ctr" defTabSz="652463" eaLnBrk="1" hangingPunct="1">
              <a:buClrTx/>
            </a:pPr>
            <a:r>
              <a:rPr lang="tr-TR" sz="1600" b="0" u="none">
                <a:cs typeface="Arial" charset="0"/>
              </a:rPr>
              <a:t>Kurumsal Koordinasyon ve Çözümler</a:t>
            </a:r>
          </a:p>
        </p:txBody>
      </p:sp>
      <p:sp>
        <p:nvSpPr>
          <p:cNvPr id="3008535" name="AutoShape 23"/>
          <p:cNvSpPr>
            <a:spLocks noChangeArrowheads="1"/>
          </p:cNvSpPr>
          <p:nvPr/>
        </p:nvSpPr>
        <p:spPr bwMode="auto">
          <a:xfrm rot="5400000">
            <a:off x="5108149" y="787690"/>
            <a:ext cx="385762" cy="4884126"/>
          </a:xfrm>
          <a:prstGeom prst="upDownArrow">
            <a:avLst>
              <a:gd name="adj1" fmla="val 50000"/>
              <a:gd name="adj2" fmla="val 27432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36" name="AutoShape 24"/>
          <p:cNvSpPr>
            <a:spLocks noChangeArrowheads="1"/>
          </p:cNvSpPr>
          <p:nvPr/>
        </p:nvSpPr>
        <p:spPr bwMode="auto">
          <a:xfrm>
            <a:off x="4192466" y="2997185"/>
            <a:ext cx="366346" cy="2473325"/>
          </a:xfrm>
          <a:prstGeom prst="upDownArrow">
            <a:avLst>
              <a:gd name="adj1" fmla="val 50000"/>
              <a:gd name="adj2" fmla="val 124640"/>
            </a:avLst>
          </a:prstGeom>
          <a:solidFill>
            <a:srgbClr val="00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37" name="AutoShape 25"/>
          <p:cNvSpPr>
            <a:spLocks noChangeArrowheads="1"/>
          </p:cNvSpPr>
          <p:nvPr/>
        </p:nvSpPr>
        <p:spPr bwMode="auto">
          <a:xfrm>
            <a:off x="5185997" y="2987659"/>
            <a:ext cx="366346" cy="2470150"/>
          </a:xfrm>
          <a:prstGeom prst="upDownArrow">
            <a:avLst>
              <a:gd name="adj1" fmla="val 50000"/>
              <a:gd name="adj2" fmla="val 124480"/>
            </a:avLst>
          </a:prstGeom>
          <a:solidFill>
            <a:srgbClr val="00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38" name="AutoShape 26"/>
          <p:cNvSpPr>
            <a:spLocks noChangeArrowheads="1"/>
          </p:cNvSpPr>
          <p:nvPr/>
        </p:nvSpPr>
        <p:spPr bwMode="auto">
          <a:xfrm>
            <a:off x="6179528" y="3008297"/>
            <a:ext cx="366346" cy="2474912"/>
          </a:xfrm>
          <a:prstGeom prst="upDownArrow">
            <a:avLst>
              <a:gd name="adj1" fmla="val 50000"/>
              <a:gd name="adj2" fmla="val 124720"/>
            </a:avLst>
          </a:prstGeom>
          <a:solidFill>
            <a:srgbClr val="00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39" name="AutoShape 27"/>
          <p:cNvSpPr>
            <a:spLocks noChangeArrowheads="1"/>
          </p:cNvSpPr>
          <p:nvPr/>
        </p:nvSpPr>
        <p:spPr bwMode="auto">
          <a:xfrm>
            <a:off x="7132028" y="2997185"/>
            <a:ext cx="364880" cy="2473325"/>
          </a:xfrm>
          <a:prstGeom prst="upDownArrow">
            <a:avLst>
              <a:gd name="adj1" fmla="val 50000"/>
              <a:gd name="adj2" fmla="val 125141"/>
            </a:avLst>
          </a:prstGeom>
          <a:solidFill>
            <a:srgbClr val="00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  <p:sp>
        <p:nvSpPr>
          <p:cNvPr id="3008540" name="AutoShape 28"/>
          <p:cNvSpPr>
            <a:spLocks noChangeArrowheads="1"/>
          </p:cNvSpPr>
          <p:nvPr/>
        </p:nvSpPr>
        <p:spPr bwMode="auto">
          <a:xfrm>
            <a:off x="3168162" y="3041635"/>
            <a:ext cx="366346" cy="2473325"/>
          </a:xfrm>
          <a:prstGeom prst="upDownArrow">
            <a:avLst>
              <a:gd name="adj1" fmla="val 50000"/>
              <a:gd name="adj2" fmla="val 124640"/>
            </a:avLst>
          </a:prstGeom>
          <a:solidFill>
            <a:srgbClr val="00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377" tIns="45690" rIns="91377" bIns="45690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algn="just">
              <a:buNone/>
            </a:pPr>
            <a:r>
              <a:rPr lang="tr-TR" sz="1600" dirty="0" smtClean="0"/>
              <a:t>	 </a:t>
            </a:r>
            <a:endParaRPr lang="tr-TR" sz="1600" dirty="0"/>
          </a:p>
          <a:p>
            <a:pPr lvl="2" eaLnBrk="1" hangingPunct="1">
              <a:buNone/>
            </a:pPr>
            <a:endParaRPr lang="tr-TR" sz="1600" dirty="0" smtClean="0"/>
          </a:p>
        </p:txBody>
      </p:sp>
      <p:graphicFrame>
        <p:nvGraphicFramePr>
          <p:cNvPr id="8" name="7 Diyagram"/>
          <p:cNvGraphicFramePr/>
          <p:nvPr/>
        </p:nvGraphicFramePr>
        <p:xfrm>
          <a:off x="71438" y="785794"/>
          <a:ext cx="8929718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645089"/>
            <a:ext cx="9001156" cy="85508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1163088"/>
            <a:r>
              <a:rPr lang="tr-TR" spc="0" dirty="0" smtClean="0"/>
              <a:t>Kurumsal Bankacılık İş Birimi Organizasyon Şeması</a:t>
            </a:r>
            <a:endParaRPr lang="en-US" spc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bas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925" y="0"/>
            <a:ext cx="91789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Content Placeholder 5"/>
          <p:cNvSpPr>
            <a:spLocks noGrp="1"/>
          </p:cNvSpPr>
          <p:nvPr>
            <p:ph idx="1"/>
          </p:nvPr>
        </p:nvSpPr>
        <p:spPr>
          <a:xfrm>
            <a:off x="214282" y="1714488"/>
            <a:ext cx="8715404" cy="450059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Pazarlama ve ürün stratejisini oluşturmak</a:t>
            </a:r>
          </a:p>
          <a:p>
            <a:pPr algn="just">
              <a:buNone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Pazar </a:t>
            </a:r>
            <a:r>
              <a:rPr lang="tr-TR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araştırmalarından </a:t>
            </a: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faydalanılarak </a:t>
            </a:r>
            <a:r>
              <a:rPr lang="tr-TR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kurumsal bankacılık etkinliğini </a:t>
            </a: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artırmak</a:t>
            </a:r>
          </a:p>
          <a:p>
            <a:pPr algn="just">
              <a:buNone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Müşteri </a:t>
            </a:r>
            <a:r>
              <a:rPr lang="tr-TR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odaklı satış kültürünün geliştirilmesini </a:t>
            </a: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sağlamak</a:t>
            </a:r>
          </a:p>
          <a:p>
            <a:pPr algn="just">
              <a:buNone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Yeni ürün ve hizmetleri geliştirmek</a:t>
            </a:r>
          </a:p>
          <a:p>
            <a:pPr algn="just">
              <a:buNone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Müşteri memnuniyetini sağlamak</a:t>
            </a:r>
          </a:p>
          <a:p>
            <a:pPr algn="just">
              <a:buFont typeface="Arial" pitchFamily="34" charset="0"/>
              <a:buChar char="•"/>
            </a:pPr>
            <a:endParaRPr lang="tr-TR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Fiyatlama yapmak</a:t>
            </a:r>
          </a:p>
        </p:txBody>
      </p:sp>
      <p:sp>
        <p:nvSpPr>
          <p:cNvPr id="4" name="23 Başlık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58204" cy="488968"/>
          </a:xfrm>
        </p:spPr>
        <p:txBody>
          <a:bodyPr/>
          <a:lstStyle/>
          <a:p>
            <a:r>
              <a:rPr lang="tr-TR" sz="2800" i="1" spc="3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Kurumsal Bankacılık Faaliyetleri</a:t>
            </a:r>
            <a:endParaRPr lang="tr-TR" sz="2800" i="1" spc="3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b="1" i="1" dirty="0" smtClean="0">
            <a:solidFill>
              <a:srgbClr val="0004B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1877</TotalTime>
  <Words>468</Words>
  <Application>Microsoft Office PowerPoint</Application>
  <PresentationFormat>Ekran Gösterisi (4:3)</PresentationFormat>
  <Paragraphs>193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Blank</vt:lpstr>
      <vt:lpstr>2_Blank</vt:lpstr>
      <vt:lpstr>3_Blank</vt:lpstr>
      <vt:lpstr>1_Blank</vt:lpstr>
      <vt:lpstr>Slayt 1</vt:lpstr>
      <vt:lpstr>Müşteri İlişkileri Yönetimi</vt:lpstr>
      <vt:lpstr>İş Birimi Yapılanması</vt:lpstr>
      <vt:lpstr>Müşteri Segmentasyonu</vt:lpstr>
      <vt:lpstr>Kurumsal Müşteri Kriteri</vt:lpstr>
      <vt:lpstr>Slayt 6</vt:lpstr>
      <vt:lpstr>Slayt 7</vt:lpstr>
      <vt:lpstr>Kurumsal Bankacılık İş Birimi Organizasyon Şeması</vt:lpstr>
      <vt:lpstr>Kurumsal Bankacılık Faaliyetleri</vt:lpstr>
      <vt:lpstr>Kurumsal Bankacılığın Bankamız Toplamındaki Payı</vt:lpstr>
      <vt:lpstr>Slayt 11</vt:lpstr>
      <vt:lpstr>Slayt 12</vt:lpstr>
      <vt:lpstr>   Nakit Yönetimi / E-Bankacılık Uygulamaları</vt:lpstr>
      <vt:lpstr>   Kurumsal Bankacılık Stratejileri </vt:lpstr>
      <vt:lpstr>Slayt 15</vt:lpstr>
    </vt:vector>
  </TitlesOfParts>
  <Company>Türkiye İş Bankası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IT38291</dc:creator>
  <cp:lastModifiedBy>Türkiye İş Bankası A.Ş.</cp:lastModifiedBy>
  <cp:revision>365</cp:revision>
  <dcterms:created xsi:type="dcterms:W3CDTF">2010-01-22T08:59:55Z</dcterms:created>
  <dcterms:modified xsi:type="dcterms:W3CDTF">2010-04-30T13:29:48Z</dcterms:modified>
</cp:coreProperties>
</file>